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42"/>
  </p:notesMasterIdLst>
  <p:handoutMasterIdLst>
    <p:handoutMasterId r:id="rId43"/>
  </p:handoutMasterIdLst>
  <p:sldIdLst>
    <p:sldId id="256" r:id="rId2"/>
    <p:sldId id="272" r:id="rId3"/>
    <p:sldId id="257" r:id="rId4"/>
    <p:sldId id="277" r:id="rId5"/>
    <p:sldId id="258" r:id="rId6"/>
    <p:sldId id="274" r:id="rId7"/>
    <p:sldId id="273" r:id="rId8"/>
    <p:sldId id="285" r:id="rId9"/>
    <p:sldId id="275" r:id="rId10"/>
    <p:sldId id="276" r:id="rId11"/>
    <p:sldId id="260" r:id="rId12"/>
    <p:sldId id="280" r:id="rId13"/>
    <p:sldId id="261" r:id="rId14"/>
    <p:sldId id="279" r:id="rId15"/>
    <p:sldId id="262" r:id="rId16"/>
    <p:sldId id="263" r:id="rId17"/>
    <p:sldId id="286" r:id="rId18"/>
    <p:sldId id="265" r:id="rId19"/>
    <p:sldId id="278" r:id="rId20"/>
    <p:sldId id="266" r:id="rId21"/>
    <p:sldId id="282" r:id="rId22"/>
    <p:sldId id="283" r:id="rId23"/>
    <p:sldId id="284" r:id="rId24"/>
    <p:sldId id="287" r:id="rId25"/>
    <p:sldId id="267" r:id="rId26"/>
    <p:sldId id="297" r:id="rId27"/>
    <p:sldId id="288" r:id="rId28"/>
    <p:sldId id="268" r:id="rId29"/>
    <p:sldId id="269" r:id="rId30"/>
    <p:sldId id="270" r:id="rId31"/>
    <p:sldId id="289" r:id="rId32"/>
    <p:sldId id="290" r:id="rId33"/>
    <p:sldId id="293" r:id="rId34"/>
    <p:sldId id="291" r:id="rId35"/>
    <p:sldId id="292" r:id="rId36"/>
    <p:sldId id="294" r:id="rId37"/>
    <p:sldId id="295" r:id="rId38"/>
    <p:sldId id="296" r:id="rId39"/>
    <p:sldId id="271" r:id="rId40"/>
    <p:sldId id="281" r:id="rId41"/>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Bodoni MT" pitchFamily="18" charset="0"/>
        <a:ea typeface="+mn-ea"/>
        <a:cs typeface="Arial" pitchFamily="34" charset="0"/>
      </a:defRPr>
    </a:lvl1pPr>
    <a:lvl2pPr marL="457200" algn="l" defTabSz="457200" rtl="0" fontAlgn="base">
      <a:spcBef>
        <a:spcPct val="0"/>
      </a:spcBef>
      <a:spcAft>
        <a:spcPct val="0"/>
      </a:spcAft>
      <a:defRPr kern="1200">
        <a:solidFill>
          <a:schemeClr val="tx1"/>
        </a:solidFill>
        <a:latin typeface="Bodoni MT" pitchFamily="18" charset="0"/>
        <a:ea typeface="+mn-ea"/>
        <a:cs typeface="Arial" pitchFamily="34" charset="0"/>
      </a:defRPr>
    </a:lvl2pPr>
    <a:lvl3pPr marL="914400" algn="l" defTabSz="457200" rtl="0" fontAlgn="base">
      <a:spcBef>
        <a:spcPct val="0"/>
      </a:spcBef>
      <a:spcAft>
        <a:spcPct val="0"/>
      </a:spcAft>
      <a:defRPr kern="1200">
        <a:solidFill>
          <a:schemeClr val="tx1"/>
        </a:solidFill>
        <a:latin typeface="Bodoni MT" pitchFamily="18" charset="0"/>
        <a:ea typeface="+mn-ea"/>
        <a:cs typeface="Arial" pitchFamily="34" charset="0"/>
      </a:defRPr>
    </a:lvl3pPr>
    <a:lvl4pPr marL="1371600" algn="l" defTabSz="457200" rtl="0" fontAlgn="base">
      <a:spcBef>
        <a:spcPct val="0"/>
      </a:spcBef>
      <a:spcAft>
        <a:spcPct val="0"/>
      </a:spcAft>
      <a:defRPr kern="1200">
        <a:solidFill>
          <a:schemeClr val="tx1"/>
        </a:solidFill>
        <a:latin typeface="Bodoni MT" pitchFamily="18" charset="0"/>
        <a:ea typeface="+mn-ea"/>
        <a:cs typeface="Arial" pitchFamily="34" charset="0"/>
      </a:defRPr>
    </a:lvl4pPr>
    <a:lvl5pPr marL="1828800" algn="l" defTabSz="457200" rtl="0" fontAlgn="base">
      <a:spcBef>
        <a:spcPct val="0"/>
      </a:spcBef>
      <a:spcAft>
        <a:spcPct val="0"/>
      </a:spcAft>
      <a:defRPr kern="1200">
        <a:solidFill>
          <a:schemeClr val="tx1"/>
        </a:solidFill>
        <a:latin typeface="Bodoni MT" pitchFamily="18" charset="0"/>
        <a:ea typeface="+mn-ea"/>
        <a:cs typeface="Arial" pitchFamily="34" charset="0"/>
      </a:defRPr>
    </a:lvl5pPr>
    <a:lvl6pPr marL="2286000" algn="l" defTabSz="914400" rtl="0" eaLnBrk="1" latinLnBrk="0" hangingPunct="1">
      <a:defRPr kern="1200">
        <a:solidFill>
          <a:schemeClr val="tx1"/>
        </a:solidFill>
        <a:latin typeface="Bodoni MT" pitchFamily="18" charset="0"/>
        <a:ea typeface="+mn-ea"/>
        <a:cs typeface="Arial" pitchFamily="34" charset="0"/>
      </a:defRPr>
    </a:lvl6pPr>
    <a:lvl7pPr marL="2743200" algn="l" defTabSz="914400" rtl="0" eaLnBrk="1" latinLnBrk="0" hangingPunct="1">
      <a:defRPr kern="1200">
        <a:solidFill>
          <a:schemeClr val="tx1"/>
        </a:solidFill>
        <a:latin typeface="Bodoni MT" pitchFamily="18" charset="0"/>
        <a:ea typeface="+mn-ea"/>
        <a:cs typeface="Arial" pitchFamily="34" charset="0"/>
      </a:defRPr>
    </a:lvl7pPr>
    <a:lvl8pPr marL="3200400" algn="l" defTabSz="914400" rtl="0" eaLnBrk="1" latinLnBrk="0" hangingPunct="1">
      <a:defRPr kern="1200">
        <a:solidFill>
          <a:schemeClr val="tx1"/>
        </a:solidFill>
        <a:latin typeface="Bodoni MT" pitchFamily="18" charset="0"/>
        <a:ea typeface="+mn-ea"/>
        <a:cs typeface="Arial" pitchFamily="34" charset="0"/>
      </a:defRPr>
    </a:lvl8pPr>
    <a:lvl9pPr marL="3657600" algn="l" defTabSz="914400" rtl="0" eaLnBrk="1" latinLnBrk="0" hangingPunct="1">
      <a:defRPr kern="1200">
        <a:solidFill>
          <a:schemeClr val="tx1"/>
        </a:solidFill>
        <a:latin typeface="Bodoni MT" pitchFamily="18"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313"/>
    <a:srgbClr val="0D4B91"/>
    <a:srgbClr val="000000"/>
    <a:srgbClr val="D0D8E8"/>
    <a:srgbClr val="99CCFF"/>
    <a:srgbClr val="FFCC00"/>
    <a:srgbClr val="D0D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86" autoAdjust="0"/>
    <p:restoredTop sz="95673" autoAdjust="0"/>
  </p:normalViewPr>
  <p:slideViewPr>
    <p:cSldViewPr snapToObjects="1">
      <p:cViewPr>
        <p:scale>
          <a:sx n="100" d="100"/>
          <a:sy n="100" d="100"/>
        </p:scale>
        <p:origin x="1824" y="224"/>
      </p:cViewPr>
      <p:guideLst>
        <p:guide orient="horz" pos="2160"/>
        <p:guide pos="2880"/>
      </p:guideLst>
    </p:cSldViewPr>
  </p:slideViewPr>
  <p:outlineViewPr>
    <p:cViewPr>
      <p:scale>
        <a:sx n="33" d="100"/>
        <a:sy n="33" d="100"/>
      </p:scale>
      <p:origin x="0" y="1785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7" d="100"/>
          <a:sy n="87" d="100"/>
        </p:scale>
        <p:origin x="-378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100.png"/><Relationship Id="rId2" Type="http://schemas.openxmlformats.org/officeDocument/2006/relationships/image" Target="../media/image110.png"/><Relationship Id="rId3" Type="http://schemas.openxmlformats.org/officeDocument/2006/relationships/image" Target="../media/image1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5C0577-1EFB-47A4-88C2-608C4C776B83}"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B30C5904-3670-4AF4-8C30-42536A52DFD2}">
      <dgm:prSet phldrT="[Text]"/>
      <dgm:spPr/>
      <dgm:t>
        <a:bodyPr/>
        <a:lstStyle/>
        <a:p>
          <a:r>
            <a:rPr lang="en-US" dirty="0" smtClean="0"/>
            <a:t>Whole data</a:t>
          </a:r>
          <a:endParaRPr lang="en-US" dirty="0"/>
        </a:p>
      </dgm:t>
    </dgm:pt>
    <dgm:pt modelId="{4CB4DD4A-65F0-4287-B6C4-3F927062B960}" type="parTrans" cxnId="{9C25C06D-16D8-4AFB-8593-43222C3F848F}">
      <dgm:prSet/>
      <dgm:spPr/>
      <dgm:t>
        <a:bodyPr/>
        <a:lstStyle/>
        <a:p>
          <a:endParaRPr lang="en-US"/>
        </a:p>
      </dgm:t>
    </dgm:pt>
    <dgm:pt modelId="{777F206A-CF5F-41C4-98DF-67D354582F0F}" type="sibTrans" cxnId="{9C25C06D-16D8-4AFB-8593-43222C3F848F}">
      <dgm:prSet/>
      <dgm:spPr/>
      <dgm:t>
        <a:bodyPr/>
        <a:lstStyle/>
        <a:p>
          <a:endParaRPr lang="en-US"/>
        </a:p>
      </dgm:t>
    </dgm:pt>
    <dgm:pt modelId="{F9B03E7C-3BD9-41F5-BFDE-9F1D97F4ADB0}">
      <dgm:prSet phldrT="[Text]"/>
      <dgm:spPr/>
      <dgm:t>
        <a:bodyPr/>
        <a:lstStyle/>
        <a:p>
          <a:r>
            <a:rPr lang="en-US" dirty="0" smtClean="0"/>
            <a:t>Extreme event</a:t>
          </a:r>
        </a:p>
        <a:p>
          <a:r>
            <a:rPr lang="en-US" dirty="0" smtClean="0"/>
            <a:t>Weight k</a:t>
          </a:r>
          <a:endParaRPr lang="en-US" dirty="0"/>
        </a:p>
      </dgm:t>
    </dgm:pt>
    <dgm:pt modelId="{DB8DDE0F-A653-4CD7-BC11-F2F34BC09FFB}" type="parTrans" cxnId="{5A72951C-308B-48EF-9701-A6A1343144F6}">
      <dgm:prSet/>
      <dgm:spPr/>
      <dgm:t>
        <a:bodyPr/>
        <a:lstStyle/>
        <a:p>
          <a:endParaRPr lang="en-US"/>
        </a:p>
      </dgm:t>
    </dgm:pt>
    <dgm:pt modelId="{7C4F04DA-19A9-47A4-8042-8738BF6F6717}" type="sibTrans" cxnId="{5A72951C-308B-48EF-9701-A6A1343144F6}">
      <dgm:prSet/>
      <dgm:spPr/>
      <dgm:t>
        <a:bodyPr/>
        <a:lstStyle/>
        <a:p>
          <a:endParaRPr lang="en-US"/>
        </a:p>
      </dgm:t>
    </dgm:pt>
    <mc:AlternateContent xmlns:mc="http://schemas.openxmlformats.org/markup-compatibility/2006" xmlns:a14="http://schemas.microsoft.com/office/drawing/2010/main">
      <mc:Choice Requires="a14">
        <dgm:pt modelId="{1B64AA92-73AD-456A-9B72-34D2A09C616D}">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a:rPr>
                          <m:t>𝑝</m:t>
                        </m:r>
                      </m:e>
                      <m:sub>
                        <m:r>
                          <a:rPr lang="en-US" b="0" i="1" smtClean="0">
                            <a:latin typeface="Cambria Math"/>
                          </a:rPr>
                          <m:t>1</m:t>
                        </m:r>
                      </m:sub>
                    </m:sSub>
                  </m:oMath>
                </m:oMathPara>
              </a14:m>
              <a:endParaRPr lang="en-US" dirty="0"/>
            </a:p>
          </dgm:t>
        </dgm:pt>
      </mc:Choice>
      <mc:Fallback xmlns="">
        <dgm:pt modelId="{1B64AA92-73AD-456A-9B72-34D2A09C616D}">
          <dgm:prSet phldrT="[Text]"/>
          <dgm:spPr/>
          <dgm:t>
            <a:bodyPr/>
            <a:lstStyle/>
            <a:p>
              <a:r>
                <a:rPr lang="en-US" b="0" i="0" smtClean="0">
                  <a:latin typeface="Cambria Math"/>
                </a:rPr>
                <a:t>𝑝_1</a:t>
              </a:r>
              <a:endParaRPr lang="en-US" dirty="0"/>
            </a:p>
          </dgm:t>
        </dgm:pt>
      </mc:Fallback>
    </mc:AlternateContent>
    <dgm:pt modelId="{EFDB5171-B9D7-44B4-8848-086D11128472}" type="parTrans" cxnId="{179B0C4C-9670-425E-91B5-AC3553905053}">
      <dgm:prSet/>
      <dgm:spPr/>
      <dgm:t>
        <a:bodyPr/>
        <a:lstStyle/>
        <a:p>
          <a:endParaRPr lang="en-US"/>
        </a:p>
      </dgm:t>
    </dgm:pt>
    <dgm:pt modelId="{70A61DEF-52ED-476D-B056-0BC789C0E61F}" type="sibTrans" cxnId="{179B0C4C-9670-425E-91B5-AC3553905053}">
      <dgm:prSet/>
      <dgm:spPr/>
      <dgm:t>
        <a:bodyPr/>
        <a:lstStyle/>
        <a:p>
          <a:endParaRPr lang="en-US"/>
        </a:p>
      </dgm:t>
    </dgm:pt>
    <mc:AlternateContent xmlns:mc="http://schemas.openxmlformats.org/markup-compatibility/2006" xmlns:a14="http://schemas.microsoft.com/office/drawing/2010/main">
      <mc:Choice Requires="a14">
        <dgm:pt modelId="{E316B063-840C-483B-B85C-C02E4BF76247}">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a:rPr>
                          <m:t>𝑝</m:t>
                        </m:r>
                      </m:e>
                      <m:sub>
                        <m:r>
                          <a:rPr lang="en-US" b="0" i="1" smtClean="0">
                            <a:latin typeface="Cambria Math"/>
                          </a:rPr>
                          <m:t>2</m:t>
                        </m:r>
                      </m:sub>
                    </m:sSub>
                  </m:oMath>
                </m:oMathPara>
              </a14:m>
              <a:endParaRPr lang="en-US" dirty="0"/>
            </a:p>
          </dgm:t>
        </dgm:pt>
      </mc:Choice>
      <mc:Fallback xmlns="">
        <dgm:pt modelId="{E316B063-840C-483B-B85C-C02E4BF76247}">
          <dgm:prSet phldrT="[Text]"/>
          <dgm:spPr/>
          <dgm:t>
            <a:bodyPr/>
            <a:lstStyle/>
            <a:p>
              <a:r>
                <a:rPr lang="en-US" b="0" i="0" smtClean="0">
                  <a:latin typeface="Cambria Math"/>
                </a:rPr>
                <a:t>𝑝</a:t>
              </a:r>
              <a:r>
                <a:rPr lang="en-US" b="0" i="0" smtClean="0">
                  <a:latin typeface="Cambria Math"/>
                </a:rPr>
                <a:t>_2</a:t>
              </a:r>
              <a:endParaRPr lang="en-US" dirty="0"/>
            </a:p>
          </dgm:t>
        </dgm:pt>
      </mc:Fallback>
    </mc:AlternateContent>
    <dgm:pt modelId="{D5DC6DA0-537D-4BF1-9ED4-80F83B1000B4}" type="parTrans" cxnId="{37B8A20A-E219-4F2B-8915-CE06A6B6046A}">
      <dgm:prSet/>
      <dgm:spPr/>
      <dgm:t>
        <a:bodyPr/>
        <a:lstStyle/>
        <a:p>
          <a:endParaRPr lang="en-US"/>
        </a:p>
      </dgm:t>
    </dgm:pt>
    <dgm:pt modelId="{1D4C52DF-8FF2-4AB5-8E71-56777F6C5994}" type="sibTrans" cxnId="{37B8A20A-E219-4F2B-8915-CE06A6B6046A}">
      <dgm:prSet/>
      <dgm:spPr/>
      <dgm:t>
        <a:bodyPr/>
        <a:lstStyle/>
        <a:p>
          <a:endParaRPr lang="en-US"/>
        </a:p>
      </dgm:t>
    </dgm:pt>
    <dgm:pt modelId="{9B2F4A52-A647-475F-BF46-EF79BD47247E}">
      <dgm:prSet phldrT="[Text]"/>
      <dgm:spPr/>
      <dgm:t>
        <a:bodyPr/>
        <a:lstStyle/>
        <a:p>
          <a:r>
            <a:rPr lang="en-US" dirty="0" smtClean="0"/>
            <a:t>Normal data</a:t>
          </a:r>
        </a:p>
        <a:p>
          <a:r>
            <a:rPr lang="en-US" dirty="0" smtClean="0"/>
            <a:t>Weight (1-k)</a:t>
          </a:r>
          <a:endParaRPr lang="en-US" dirty="0"/>
        </a:p>
      </dgm:t>
    </dgm:pt>
    <dgm:pt modelId="{A362A49F-967D-402F-9357-744FA3EDE24C}" type="parTrans" cxnId="{7969A6A1-BF48-4199-B29B-81B02FF31CC4}">
      <dgm:prSet/>
      <dgm:spPr/>
      <dgm:t>
        <a:bodyPr/>
        <a:lstStyle/>
        <a:p>
          <a:endParaRPr lang="en-US"/>
        </a:p>
      </dgm:t>
    </dgm:pt>
    <dgm:pt modelId="{18CDA598-3DA6-4926-A71A-BF35880B7D1D}" type="sibTrans" cxnId="{7969A6A1-BF48-4199-B29B-81B02FF31CC4}">
      <dgm:prSet/>
      <dgm:spPr/>
      <dgm:t>
        <a:bodyPr/>
        <a:lstStyle/>
        <a:p>
          <a:endParaRPr lang="en-US"/>
        </a:p>
      </dgm:t>
    </dgm:pt>
    <dgm:pt modelId="{C209F68F-A44F-4D0E-AEA5-05B592A0C60E}">
      <dgm:prSet phldrT="[Text]"/>
      <dgm:spPr/>
      <dgm:t>
        <a:bodyPr/>
        <a:lstStyle/>
        <a:p>
          <a:r>
            <a:rPr lang="en-US" dirty="0" smtClean="0"/>
            <a:t>Return</a:t>
          </a:r>
          <a:r>
            <a:rPr lang="en-US" baseline="0" dirty="0" smtClean="0"/>
            <a:t> x</a:t>
          </a:r>
          <a:endParaRPr lang="en-US" dirty="0"/>
        </a:p>
      </dgm:t>
    </dgm:pt>
    <dgm:pt modelId="{CC7B0A11-6828-41CD-843D-0BB65B9AEEA8}" type="sibTrans" cxnId="{5BD4A5AF-AF10-42ED-B6D7-74C1D9D2D1BF}">
      <dgm:prSet/>
      <dgm:spPr/>
      <dgm:t>
        <a:bodyPr/>
        <a:lstStyle/>
        <a:p>
          <a:endParaRPr lang="en-US"/>
        </a:p>
      </dgm:t>
    </dgm:pt>
    <dgm:pt modelId="{0EEE70A5-AEF1-4148-91BB-1E0E37D4F573}" type="parTrans" cxnId="{5BD4A5AF-AF10-42ED-B6D7-74C1D9D2D1BF}">
      <dgm:prSet/>
      <dgm:spPr/>
      <dgm:t>
        <a:bodyPr/>
        <a:lstStyle/>
        <a:p>
          <a:endParaRPr lang="en-US"/>
        </a:p>
      </dgm:t>
    </dgm:pt>
    <mc:AlternateContent xmlns:mc="http://schemas.openxmlformats.org/markup-compatibility/2006" xmlns:a14="http://schemas.microsoft.com/office/drawing/2010/main">
      <mc:Choice Requires="a14">
        <dgm:pt modelId="{CD11D8DB-6796-416D-95B3-B1225BC0ED8A}">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a:rPr>
                          <m:t>𝑝</m:t>
                        </m:r>
                      </m:e>
                      <m:sub>
                        <m:sSup>
                          <m:sSupPr>
                            <m:ctrlPr>
                              <a:rPr lang="en-US" i="1" smtClean="0">
                                <a:latin typeface="Cambria Math" charset="0"/>
                              </a:rPr>
                            </m:ctrlPr>
                          </m:sSupPr>
                          <m:e>
                            <m:r>
                              <a:rPr lang="en-US" b="0" i="1" smtClean="0">
                                <a:latin typeface="Cambria Math"/>
                              </a:rPr>
                              <m:t>2</m:t>
                            </m:r>
                          </m:e>
                          <m:sup>
                            <m:r>
                              <a:rPr lang="en-US" b="0" i="1" smtClean="0">
                                <a:latin typeface="Cambria Math"/>
                              </a:rPr>
                              <m:t>𝑛</m:t>
                            </m:r>
                          </m:sup>
                        </m:sSup>
                        <m:r>
                          <a:rPr lang="en-US" b="0" i="1" smtClean="0">
                            <a:latin typeface="Cambria Math"/>
                          </a:rPr>
                          <m:t>−1</m:t>
                        </m:r>
                      </m:sub>
                    </m:sSub>
                  </m:oMath>
                </m:oMathPara>
              </a14:m>
              <a:endParaRPr lang="en-US" dirty="0"/>
            </a:p>
          </dgm:t>
        </dgm:pt>
      </mc:Choice>
      <mc:Fallback xmlns="">
        <dgm:pt modelId="{CD11D8DB-6796-416D-95B3-B1225BC0ED8A}">
          <dgm:prSet phldrT="[Text]"/>
          <dgm:spPr/>
          <dgm:t>
            <a:bodyPr/>
            <a:lstStyle/>
            <a:p>
              <a:r>
                <a:rPr lang="en-US" b="0" i="0" smtClean="0">
                  <a:latin typeface="Cambria Math"/>
                </a:rPr>
                <a:t>𝑝_(2^𝑛−1)</a:t>
              </a:r>
              <a:endParaRPr lang="en-US" dirty="0"/>
            </a:p>
          </dgm:t>
        </dgm:pt>
      </mc:Fallback>
    </mc:AlternateContent>
    <dgm:pt modelId="{C3C3232F-7071-4E82-A50E-865AC3D786EE}" type="parTrans" cxnId="{940516BB-B54F-4D7E-9032-2D21177AB307}">
      <dgm:prSet/>
      <dgm:spPr/>
      <dgm:t>
        <a:bodyPr/>
        <a:lstStyle/>
        <a:p>
          <a:endParaRPr lang="en-US"/>
        </a:p>
      </dgm:t>
    </dgm:pt>
    <dgm:pt modelId="{BCED09AB-7FF7-4C35-9F65-B7F4898694D9}" type="sibTrans" cxnId="{940516BB-B54F-4D7E-9032-2D21177AB307}">
      <dgm:prSet/>
      <dgm:spPr/>
      <dgm:t>
        <a:bodyPr/>
        <a:lstStyle/>
        <a:p>
          <a:endParaRPr lang="en-US"/>
        </a:p>
      </dgm:t>
    </dgm:pt>
    <dgm:pt modelId="{B6100EDC-0489-4399-A8AF-10B9578E0D80}">
      <dgm:prSet phldrT="[Text]"/>
      <dgm:spPr/>
      <dgm:t>
        <a:bodyPr/>
        <a:lstStyle/>
        <a:p>
          <a:r>
            <a:rPr lang="en-US" dirty="0" smtClean="0"/>
            <a:t>…</a:t>
          </a:r>
          <a:endParaRPr lang="en-US" dirty="0"/>
        </a:p>
      </dgm:t>
    </dgm:pt>
    <dgm:pt modelId="{3F22F426-4976-435C-8D8E-5A735FAB4C94}" type="parTrans" cxnId="{87FFCD4F-757B-4EF5-9B10-CCF13E7EC215}">
      <dgm:prSet/>
      <dgm:spPr/>
      <dgm:t>
        <a:bodyPr/>
        <a:lstStyle/>
        <a:p>
          <a:endParaRPr lang="en-US"/>
        </a:p>
      </dgm:t>
    </dgm:pt>
    <dgm:pt modelId="{0DBD4880-7799-4262-B517-6DCC8E4A786B}" type="sibTrans" cxnId="{87FFCD4F-757B-4EF5-9B10-CCF13E7EC215}">
      <dgm:prSet/>
      <dgm:spPr/>
      <dgm:t>
        <a:bodyPr/>
        <a:lstStyle/>
        <a:p>
          <a:endParaRPr lang="en-US"/>
        </a:p>
      </dgm:t>
    </dgm:pt>
    <dgm:pt modelId="{A8B3E381-D6E5-46C1-BF71-7D76E7A25F2E}" type="pres">
      <dgm:prSet presAssocID="{ED5C0577-1EFB-47A4-88C2-608C4C776B83}" presName="hierChild1" presStyleCnt="0">
        <dgm:presLayoutVars>
          <dgm:orgChart val="1"/>
          <dgm:chPref val="1"/>
          <dgm:dir/>
          <dgm:animOne val="branch"/>
          <dgm:animLvl val="lvl"/>
          <dgm:resizeHandles/>
        </dgm:presLayoutVars>
      </dgm:prSet>
      <dgm:spPr/>
      <dgm:t>
        <a:bodyPr/>
        <a:lstStyle/>
        <a:p>
          <a:endParaRPr lang="en-US"/>
        </a:p>
      </dgm:t>
    </dgm:pt>
    <dgm:pt modelId="{F057EC1B-DDCA-447B-812D-1C57B820DC7B}" type="pres">
      <dgm:prSet presAssocID="{B30C5904-3670-4AF4-8C30-42536A52DFD2}" presName="hierRoot1" presStyleCnt="0">
        <dgm:presLayoutVars>
          <dgm:hierBranch val="init"/>
        </dgm:presLayoutVars>
      </dgm:prSet>
      <dgm:spPr/>
    </dgm:pt>
    <dgm:pt modelId="{2F70BDF4-DE73-4B7B-A68C-87F13B25D51F}" type="pres">
      <dgm:prSet presAssocID="{B30C5904-3670-4AF4-8C30-42536A52DFD2}" presName="rootComposite1" presStyleCnt="0"/>
      <dgm:spPr/>
    </dgm:pt>
    <dgm:pt modelId="{EA087812-A837-4D30-A5FD-B606B12AD87C}" type="pres">
      <dgm:prSet presAssocID="{B30C5904-3670-4AF4-8C30-42536A52DFD2}" presName="rootText1" presStyleLbl="node0" presStyleIdx="0" presStyleCnt="1">
        <dgm:presLayoutVars>
          <dgm:chMax/>
          <dgm:chPref val="3"/>
        </dgm:presLayoutVars>
      </dgm:prSet>
      <dgm:spPr/>
      <dgm:t>
        <a:bodyPr/>
        <a:lstStyle/>
        <a:p>
          <a:endParaRPr lang="en-US"/>
        </a:p>
      </dgm:t>
    </dgm:pt>
    <dgm:pt modelId="{8B5A0489-7691-4811-95B8-D5D53E7612E3}" type="pres">
      <dgm:prSet presAssocID="{B30C5904-3670-4AF4-8C30-42536A52DFD2}" presName="titleText1" presStyleLbl="fgAcc0" presStyleIdx="0" presStyleCnt="1">
        <dgm:presLayoutVars>
          <dgm:chMax val="0"/>
          <dgm:chPref val="0"/>
        </dgm:presLayoutVars>
      </dgm:prSet>
      <dgm:spPr/>
      <dgm:t>
        <a:bodyPr/>
        <a:lstStyle/>
        <a:p>
          <a:endParaRPr lang="en-US"/>
        </a:p>
      </dgm:t>
    </dgm:pt>
    <dgm:pt modelId="{7F2F2B86-DE0F-4159-A222-A44E46BC7E2D}" type="pres">
      <dgm:prSet presAssocID="{B30C5904-3670-4AF4-8C30-42536A52DFD2}" presName="rootConnector1" presStyleLbl="node1" presStyleIdx="0" presStyleCnt="7"/>
      <dgm:spPr/>
      <dgm:t>
        <a:bodyPr/>
        <a:lstStyle/>
        <a:p>
          <a:endParaRPr lang="en-US"/>
        </a:p>
      </dgm:t>
    </dgm:pt>
    <dgm:pt modelId="{CFE9784D-029B-4C08-8660-515B66E5FD4C}" type="pres">
      <dgm:prSet presAssocID="{B30C5904-3670-4AF4-8C30-42536A52DFD2}" presName="hierChild2" presStyleCnt="0"/>
      <dgm:spPr/>
    </dgm:pt>
    <dgm:pt modelId="{12AA32E1-5D4B-45EE-A7D4-CF9F7C2D16D3}" type="pres">
      <dgm:prSet presAssocID="{DB8DDE0F-A653-4CD7-BC11-F2F34BC09FFB}" presName="Name37" presStyleLbl="parChTrans1D2" presStyleIdx="0" presStyleCnt="2"/>
      <dgm:spPr/>
      <dgm:t>
        <a:bodyPr/>
        <a:lstStyle/>
        <a:p>
          <a:endParaRPr lang="en-US"/>
        </a:p>
      </dgm:t>
    </dgm:pt>
    <dgm:pt modelId="{929FF5BC-37D1-4BE0-90EE-8DCCBE6F3362}" type="pres">
      <dgm:prSet presAssocID="{F9B03E7C-3BD9-41F5-BFDE-9F1D97F4ADB0}" presName="hierRoot2" presStyleCnt="0">
        <dgm:presLayoutVars>
          <dgm:hierBranch val="init"/>
        </dgm:presLayoutVars>
      </dgm:prSet>
      <dgm:spPr/>
    </dgm:pt>
    <dgm:pt modelId="{48316BB9-E2AF-4E2A-A138-5B92745BF425}" type="pres">
      <dgm:prSet presAssocID="{F9B03E7C-3BD9-41F5-BFDE-9F1D97F4ADB0}" presName="rootComposite" presStyleCnt="0"/>
      <dgm:spPr/>
    </dgm:pt>
    <dgm:pt modelId="{DF2BF35B-3F55-4C58-B9BD-0AE3DB8E0559}" type="pres">
      <dgm:prSet presAssocID="{F9B03E7C-3BD9-41F5-BFDE-9F1D97F4ADB0}" presName="rootText" presStyleLbl="node1" presStyleIdx="0" presStyleCnt="7">
        <dgm:presLayoutVars>
          <dgm:chMax/>
          <dgm:chPref val="3"/>
        </dgm:presLayoutVars>
      </dgm:prSet>
      <dgm:spPr/>
      <dgm:t>
        <a:bodyPr/>
        <a:lstStyle/>
        <a:p>
          <a:endParaRPr lang="en-US"/>
        </a:p>
      </dgm:t>
    </dgm:pt>
    <dgm:pt modelId="{CC22B63E-3280-476F-A89A-BD32265A067A}" type="pres">
      <dgm:prSet presAssocID="{F9B03E7C-3BD9-41F5-BFDE-9F1D97F4ADB0}" presName="titleText2" presStyleLbl="fgAcc1" presStyleIdx="0" presStyleCnt="7">
        <dgm:presLayoutVars>
          <dgm:chMax val="0"/>
          <dgm:chPref val="0"/>
        </dgm:presLayoutVars>
      </dgm:prSet>
      <dgm:spPr/>
      <dgm:t>
        <a:bodyPr/>
        <a:lstStyle/>
        <a:p>
          <a:endParaRPr lang="en-US"/>
        </a:p>
      </dgm:t>
    </dgm:pt>
    <dgm:pt modelId="{97A9EDAF-7348-4CD9-A658-9F4B293F1939}" type="pres">
      <dgm:prSet presAssocID="{F9B03E7C-3BD9-41F5-BFDE-9F1D97F4ADB0}" presName="rootConnector" presStyleLbl="node2" presStyleIdx="0" presStyleCnt="0"/>
      <dgm:spPr/>
      <dgm:t>
        <a:bodyPr/>
        <a:lstStyle/>
        <a:p>
          <a:endParaRPr lang="en-US"/>
        </a:p>
      </dgm:t>
    </dgm:pt>
    <dgm:pt modelId="{512BD0BA-57B9-4874-BF83-6806DDE69B0C}" type="pres">
      <dgm:prSet presAssocID="{F9B03E7C-3BD9-41F5-BFDE-9F1D97F4ADB0}" presName="hierChild4" presStyleCnt="0"/>
      <dgm:spPr/>
    </dgm:pt>
    <dgm:pt modelId="{54B5E1C4-A7C9-4392-8242-E98856E52D6D}" type="pres">
      <dgm:prSet presAssocID="{EFDB5171-B9D7-44B4-8848-086D11128472}" presName="Name37" presStyleLbl="parChTrans1D3" presStyleIdx="0" presStyleCnt="5"/>
      <dgm:spPr/>
      <dgm:t>
        <a:bodyPr/>
        <a:lstStyle/>
        <a:p>
          <a:endParaRPr lang="en-US"/>
        </a:p>
      </dgm:t>
    </dgm:pt>
    <dgm:pt modelId="{14601AE0-FD7D-4144-9FED-D7BB7AC44D79}" type="pres">
      <dgm:prSet presAssocID="{1B64AA92-73AD-456A-9B72-34D2A09C616D}" presName="hierRoot2" presStyleCnt="0">
        <dgm:presLayoutVars>
          <dgm:hierBranch val="init"/>
        </dgm:presLayoutVars>
      </dgm:prSet>
      <dgm:spPr/>
    </dgm:pt>
    <dgm:pt modelId="{6F6C8E90-BB82-40C0-84A3-EE4C60AB8DF2}" type="pres">
      <dgm:prSet presAssocID="{1B64AA92-73AD-456A-9B72-34D2A09C616D}" presName="rootComposite" presStyleCnt="0"/>
      <dgm:spPr/>
    </dgm:pt>
    <dgm:pt modelId="{87C6D185-15A9-45FA-941C-EA3FCC4791AE}" type="pres">
      <dgm:prSet presAssocID="{1B64AA92-73AD-456A-9B72-34D2A09C616D}" presName="rootText" presStyleLbl="node1" presStyleIdx="1" presStyleCnt="7">
        <dgm:presLayoutVars>
          <dgm:chMax/>
          <dgm:chPref val="3"/>
        </dgm:presLayoutVars>
      </dgm:prSet>
      <dgm:spPr/>
      <dgm:t>
        <a:bodyPr/>
        <a:lstStyle/>
        <a:p>
          <a:endParaRPr lang="en-US"/>
        </a:p>
      </dgm:t>
    </dgm:pt>
    <dgm:pt modelId="{18789534-FB70-49B3-9676-06241EEC2BD9}" type="pres">
      <dgm:prSet presAssocID="{1B64AA92-73AD-456A-9B72-34D2A09C616D}" presName="titleText2" presStyleLbl="fgAcc1" presStyleIdx="1" presStyleCnt="7">
        <dgm:presLayoutVars>
          <dgm:chMax val="0"/>
          <dgm:chPref val="0"/>
        </dgm:presLayoutVars>
      </dgm:prSet>
      <dgm:spPr/>
      <dgm:t>
        <a:bodyPr/>
        <a:lstStyle/>
        <a:p>
          <a:endParaRPr lang="en-US"/>
        </a:p>
      </dgm:t>
    </dgm:pt>
    <dgm:pt modelId="{60A90CA4-1981-499C-B429-960A9B6ABC8E}" type="pres">
      <dgm:prSet presAssocID="{1B64AA92-73AD-456A-9B72-34D2A09C616D}" presName="rootConnector" presStyleLbl="node3" presStyleIdx="0" presStyleCnt="0"/>
      <dgm:spPr/>
      <dgm:t>
        <a:bodyPr/>
        <a:lstStyle/>
        <a:p>
          <a:endParaRPr lang="en-US"/>
        </a:p>
      </dgm:t>
    </dgm:pt>
    <dgm:pt modelId="{9EBEF1FD-0CED-4176-91EA-7963538CB76F}" type="pres">
      <dgm:prSet presAssocID="{1B64AA92-73AD-456A-9B72-34D2A09C616D}" presName="hierChild4" presStyleCnt="0"/>
      <dgm:spPr/>
    </dgm:pt>
    <dgm:pt modelId="{D3072BE7-CEE6-4F3D-8CC4-F0A6F0E06E7E}" type="pres">
      <dgm:prSet presAssocID="{1B64AA92-73AD-456A-9B72-34D2A09C616D}" presName="hierChild5" presStyleCnt="0"/>
      <dgm:spPr/>
    </dgm:pt>
    <dgm:pt modelId="{6422682B-3E56-4A79-9608-5391B1FA2888}" type="pres">
      <dgm:prSet presAssocID="{D5DC6DA0-537D-4BF1-9ED4-80F83B1000B4}" presName="Name37" presStyleLbl="parChTrans1D3" presStyleIdx="1" presStyleCnt="5"/>
      <dgm:spPr/>
      <dgm:t>
        <a:bodyPr/>
        <a:lstStyle/>
        <a:p>
          <a:endParaRPr lang="en-US"/>
        </a:p>
      </dgm:t>
    </dgm:pt>
    <dgm:pt modelId="{C50DA30F-E882-4383-B5B6-C65F87F2840D}" type="pres">
      <dgm:prSet presAssocID="{E316B063-840C-483B-B85C-C02E4BF76247}" presName="hierRoot2" presStyleCnt="0">
        <dgm:presLayoutVars>
          <dgm:hierBranch val="init"/>
        </dgm:presLayoutVars>
      </dgm:prSet>
      <dgm:spPr/>
    </dgm:pt>
    <dgm:pt modelId="{6CC064A1-22D1-474B-9DE6-6E594B5FC685}" type="pres">
      <dgm:prSet presAssocID="{E316B063-840C-483B-B85C-C02E4BF76247}" presName="rootComposite" presStyleCnt="0"/>
      <dgm:spPr/>
    </dgm:pt>
    <dgm:pt modelId="{B511C348-9964-49E6-9830-5FF0D7EFD657}" type="pres">
      <dgm:prSet presAssocID="{E316B063-840C-483B-B85C-C02E4BF76247}" presName="rootText" presStyleLbl="node1" presStyleIdx="2" presStyleCnt="7">
        <dgm:presLayoutVars>
          <dgm:chMax/>
          <dgm:chPref val="3"/>
        </dgm:presLayoutVars>
      </dgm:prSet>
      <dgm:spPr/>
      <dgm:t>
        <a:bodyPr/>
        <a:lstStyle/>
        <a:p>
          <a:endParaRPr lang="en-US"/>
        </a:p>
      </dgm:t>
    </dgm:pt>
    <dgm:pt modelId="{2052BADB-443D-4B9A-B2B7-521A766F4159}" type="pres">
      <dgm:prSet presAssocID="{E316B063-840C-483B-B85C-C02E4BF76247}" presName="titleText2" presStyleLbl="fgAcc1" presStyleIdx="2" presStyleCnt="7">
        <dgm:presLayoutVars>
          <dgm:chMax val="0"/>
          <dgm:chPref val="0"/>
        </dgm:presLayoutVars>
      </dgm:prSet>
      <dgm:spPr/>
      <dgm:t>
        <a:bodyPr/>
        <a:lstStyle/>
        <a:p>
          <a:endParaRPr lang="en-US"/>
        </a:p>
      </dgm:t>
    </dgm:pt>
    <dgm:pt modelId="{A1108A8A-3CD1-4AF4-BAA6-EFBD17F1BF7B}" type="pres">
      <dgm:prSet presAssocID="{E316B063-840C-483B-B85C-C02E4BF76247}" presName="rootConnector" presStyleLbl="node3" presStyleIdx="0" presStyleCnt="0"/>
      <dgm:spPr/>
      <dgm:t>
        <a:bodyPr/>
        <a:lstStyle/>
        <a:p>
          <a:endParaRPr lang="en-US"/>
        </a:p>
      </dgm:t>
    </dgm:pt>
    <dgm:pt modelId="{A4BD7B1D-B9AF-463D-AB60-90C6106F7DB3}" type="pres">
      <dgm:prSet presAssocID="{E316B063-840C-483B-B85C-C02E4BF76247}" presName="hierChild4" presStyleCnt="0"/>
      <dgm:spPr/>
    </dgm:pt>
    <dgm:pt modelId="{34099780-4E62-4ED1-9638-4B76A5087F39}" type="pres">
      <dgm:prSet presAssocID="{E316B063-840C-483B-B85C-C02E4BF76247}" presName="hierChild5" presStyleCnt="0"/>
      <dgm:spPr/>
    </dgm:pt>
    <dgm:pt modelId="{89F73C12-12D8-4117-A80D-62ED67149CF8}" type="pres">
      <dgm:prSet presAssocID="{3F22F426-4976-435C-8D8E-5A735FAB4C94}" presName="Name37" presStyleLbl="parChTrans1D3" presStyleIdx="2" presStyleCnt="5"/>
      <dgm:spPr/>
      <dgm:t>
        <a:bodyPr/>
        <a:lstStyle/>
        <a:p>
          <a:endParaRPr lang="en-US"/>
        </a:p>
      </dgm:t>
    </dgm:pt>
    <dgm:pt modelId="{4D045DB3-AB8C-418B-8AAB-B1418FE3ED43}" type="pres">
      <dgm:prSet presAssocID="{B6100EDC-0489-4399-A8AF-10B9578E0D80}" presName="hierRoot2" presStyleCnt="0">
        <dgm:presLayoutVars>
          <dgm:hierBranch val="init"/>
        </dgm:presLayoutVars>
      </dgm:prSet>
      <dgm:spPr/>
    </dgm:pt>
    <dgm:pt modelId="{311185A2-6D1F-40BE-822D-38A3F24D29E0}" type="pres">
      <dgm:prSet presAssocID="{B6100EDC-0489-4399-A8AF-10B9578E0D80}" presName="rootComposite" presStyleCnt="0"/>
      <dgm:spPr/>
    </dgm:pt>
    <dgm:pt modelId="{AD50AEAF-B501-491B-A7E6-EA56273822B6}" type="pres">
      <dgm:prSet presAssocID="{B6100EDC-0489-4399-A8AF-10B9578E0D80}" presName="rootText" presStyleLbl="node1" presStyleIdx="3" presStyleCnt="7">
        <dgm:presLayoutVars>
          <dgm:chMax/>
          <dgm:chPref val="3"/>
        </dgm:presLayoutVars>
      </dgm:prSet>
      <dgm:spPr/>
      <dgm:t>
        <a:bodyPr/>
        <a:lstStyle/>
        <a:p>
          <a:endParaRPr lang="en-US"/>
        </a:p>
      </dgm:t>
    </dgm:pt>
    <dgm:pt modelId="{2C892115-3543-484B-A39E-2B0D760752A5}" type="pres">
      <dgm:prSet presAssocID="{B6100EDC-0489-4399-A8AF-10B9578E0D80}" presName="titleText2" presStyleLbl="fgAcc1" presStyleIdx="3" presStyleCnt="7">
        <dgm:presLayoutVars>
          <dgm:chMax val="0"/>
          <dgm:chPref val="0"/>
        </dgm:presLayoutVars>
      </dgm:prSet>
      <dgm:spPr/>
      <dgm:t>
        <a:bodyPr/>
        <a:lstStyle/>
        <a:p>
          <a:endParaRPr lang="en-US"/>
        </a:p>
      </dgm:t>
    </dgm:pt>
    <dgm:pt modelId="{96F91B39-AC16-4FC8-898D-B995D4893C98}" type="pres">
      <dgm:prSet presAssocID="{B6100EDC-0489-4399-A8AF-10B9578E0D80}" presName="rootConnector" presStyleLbl="node3" presStyleIdx="0" presStyleCnt="0"/>
      <dgm:spPr/>
      <dgm:t>
        <a:bodyPr/>
        <a:lstStyle/>
        <a:p>
          <a:endParaRPr lang="en-US"/>
        </a:p>
      </dgm:t>
    </dgm:pt>
    <dgm:pt modelId="{30EFB357-470B-453E-9783-C0ED1769985C}" type="pres">
      <dgm:prSet presAssocID="{B6100EDC-0489-4399-A8AF-10B9578E0D80}" presName="hierChild4" presStyleCnt="0"/>
      <dgm:spPr/>
    </dgm:pt>
    <dgm:pt modelId="{82D03B71-E7EE-4137-86C6-1B85C999C03E}" type="pres">
      <dgm:prSet presAssocID="{B6100EDC-0489-4399-A8AF-10B9578E0D80}" presName="hierChild5" presStyleCnt="0"/>
      <dgm:spPr/>
    </dgm:pt>
    <dgm:pt modelId="{6B69BDE9-4B62-4F79-A18C-A46BC2711E0A}" type="pres">
      <dgm:prSet presAssocID="{C3C3232F-7071-4E82-A50E-865AC3D786EE}" presName="Name37" presStyleLbl="parChTrans1D3" presStyleIdx="3" presStyleCnt="5"/>
      <dgm:spPr/>
      <dgm:t>
        <a:bodyPr/>
        <a:lstStyle/>
        <a:p>
          <a:endParaRPr lang="en-US"/>
        </a:p>
      </dgm:t>
    </dgm:pt>
    <dgm:pt modelId="{DD323B4A-2D73-4F3C-93E0-8FBD58C8404E}" type="pres">
      <dgm:prSet presAssocID="{CD11D8DB-6796-416D-95B3-B1225BC0ED8A}" presName="hierRoot2" presStyleCnt="0">
        <dgm:presLayoutVars>
          <dgm:hierBranch val="init"/>
        </dgm:presLayoutVars>
      </dgm:prSet>
      <dgm:spPr/>
    </dgm:pt>
    <dgm:pt modelId="{7A47D2E4-7CC7-4290-B269-1D78783B2A2F}" type="pres">
      <dgm:prSet presAssocID="{CD11D8DB-6796-416D-95B3-B1225BC0ED8A}" presName="rootComposite" presStyleCnt="0"/>
      <dgm:spPr/>
    </dgm:pt>
    <dgm:pt modelId="{64614DD7-FFD7-4670-8840-45AC9598D2E5}" type="pres">
      <dgm:prSet presAssocID="{CD11D8DB-6796-416D-95B3-B1225BC0ED8A}" presName="rootText" presStyleLbl="node1" presStyleIdx="4" presStyleCnt="7">
        <dgm:presLayoutVars>
          <dgm:chMax/>
          <dgm:chPref val="3"/>
        </dgm:presLayoutVars>
      </dgm:prSet>
      <dgm:spPr/>
      <dgm:t>
        <a:bodyPr/>
        <a:lstStyle/>
        <a:p>
          <a:endParaRPr lang="en-US"/>
        </a:p>
      </dgm:t>
    </dgm:pt>
    <dgm:pt modelId="{D00BE74C-4285-455A-8F41-A2CAE2FD9D2C}" type="pres">
      <dgm:prSet presAssocID="{CD11D8DB-6796-416D-95B3-B1225BC0ED8A}" presName="titleText2" presStyleLbl="fgAcc1" presStyleIdx="4" presStyleCnt="7">
        <dgm:presLayoutVars>
          <dgm:chMax val="0"/>
          <dgm:chPref val="0"/>
        </dgm:presLayoutVars>
      </dgm:prSet>
      <dgm:spPr/>
      <dgm:t>
        <a:bodyPr/>
        <a:lstStyle/>
        <a:p>
          <a:endParaRPr lang="en-US"/>
        </a:p>
      </dgm:t>
    </dgm:pt>
    <dgm:pt modelId="{E418068D-EF3E-4D76-B0C2-86EDE7D84923}" type="pres">
      <dgm:prSet presAssocID="{CD11D8DB-6796-416D-95B3-B1225BC0ED8A}" presName="rootConnector" presStyleLbl="node3" presStyleIdx="0" presStyleCnt="0"/>
      <dgm:spPr/>
      <dgm:t>
        <a:bodyPr/>
        <a:lstStyle/>
        <a:p>
          <a:endParaRPr lang="en-US"/>
        </a:p>
      </dgm:t>
    </dgm:pt>
    <dgm:pt modelId="{85816CCE-AD2B-4679-B2C4-D11245110C32}" type="pres">
      <dgm:prSet presAssocID="{CD11D8DB-6796-416D-95B3-B1225BC0ED8A}" presName="hierChild4" presStyleCnt="0"/>
      <dgm:spPr/>
    </dgm:pt>
    <dgm:pt modelId="{66071906-E3A4-43C7-B86E-757C0D6F3BCE}" type="pres">
      <dgm:prSet presAssocID="{CD11D8DB-6796-416D-95B3-B1225BC0ED8A}" presName="hierChild5" presStyleCnt="0"/>
      <dgm:spPr/>
    </dgm:pt>
    <dgm:pt modelId="{03C2FB76-046C-448F-8F77-0B1F4AED9B15}" type="pres">
      <dgm:prSet presAssocID="{F9B03E7C-3BD9-41F5-BFDE-9F1D97F4ADB0}" presName="hierChild5" presStyleCnt="0"/>
      <dgm:spPr/>
    </dgm:pt>
    <dgm:pt modelId="{8FC1D984-F6E3-455B-B284-605C99ACBC99}" type="pres">
      <dgm:prSet presAssocID="{A362A49F-967D-402F-9357-744FA3EDE24C}" presName="Name37" presStyleLbl="parChTrans1D2" presStyleIdx="1" presStyleCnt="2"/>
      <dgm:spPr/>
      <dgm:t>
        <a:bodyPr/>
        <a:lstStyle/>
        <a:p>
          <a:endParaRPr lang="en-US"/>
        </a:p>
      </dgm:t>
    </dgm:pt>
    <dgm:pt modelId="{42F0EB15-A245-4BB9-A953-3819FF6B0A62}" type="pres">
      <dgm:prSet presAssocID="{9B2F4A52-A647-475F-BF46-EF79BD47247E}" presName="hierRoot2" presStyleCnt="0">
        <dgm:presLayoutVars>
          <dgm:hierBranch val="init"/>
        </dgm:presLayoutVars>
      </dgm:prSet>
      <dgm:spPr/>
    </dgm:pt>
    <dgm:pt modelId="{286656AE-4417-4B3E-8E0A-A55E5783F5EB}" type="pres">
      <dgm:prSet presAssocID="{9B2F4A52-A647-475F-BF46-EF79BD47247E}" presName="rootComposite" presStyleCnt="0"/>
      <dgm:spPr/>
    </dgm:pt>
    <dgm:pt modelId="{4F1F0BC2-817F-4ADF-9491-F96BC086A8E1}" type="pres">
      <dgm:prSet presAssocID="{9B2F4A52-A647-475F-BF46-EF79BD47247E}" presName="rootText" presStyleLbl="node1" presStyleIdx="5" presStyleCnt="7">
        <dgm:presLayoutVars>
          <dgm:chMax/>
          <dgm:chPref val="3"/>
        </dgm:presLayoutVars>
      </dgm:prSet>
      <dgm:spPr/>
      <dgm:t>
        <a:bodyPr/>
        <a:lstStyle/>
        <a:p>
          <a:endParaRPr lang="en-US"/>
        </a:p>
      </dgm:t>
    </dgm:pt>
    <dgm:pt modelId="{AEE2E213-74D7-4BA8-8459-9844CBBC3E8E}" type="pres">
      <dgm:prSet presAssocID="{9B2F4A52-A647-475F-BF46-EF79BD47247E}" presName="titleText2" presStyleLbl="fgAcc1" presStyleIdx="5" presStyleCnt="7">
        <dgm:presLayoutVars>
          <dgm:chMax val="0"/>
          <dgm:chPref val="0"/>
        </dgm:presLayoutVars>
      </dgm:prSet>
      <dgm:spPr/>
      <dgm:t>
        <a:bodyPr/>
        <a:lstStyle/>
        <a:p>
          <a:endParaRPr lang="en-US"/>
        </a:p>
      </dgm:t>
    </dgm:pt>
    <dgm:pt modelId="{872CED1B-BB76-4B93-AD3D-6A7EA9755369}" type="pres">
      <dgm:prSet presAssocID="{9B2F4A52-A647-475F-BF46-EF79BD47247E}" presName="rootConnector" presStyleLbl="node2" presStyleIdx="0" presStyleCnt="0"/>
      <dgm:spPr/>
      <dgm:t>
        <a:bodyPr/>
        <a:lstStyle/>
        <a:p>
          <a:endParaRPr lang="en-US"/>
        </a:p>
      </dgm:t>
    </dgm:pt>
    <dgm:pt modelId="{5381D71F-E4F0-4414-AC70-7716127D323C}" type="pres">
      <dgm:prSet presAssocID="{9B2F4A52-A647-475F-BF46-EF79BD47247E}" presName="hierChild4" presStyleCnt="0"/>
      <dgm:spPr/>
    </dgm:pt>
    <dgm:pt modelId="{E3728626-55F9-42FB-B5E7-3CFE1A60C4E6}" type="pres">
      <dgm:prSet presAssocID="{0EEE70A5-AEF1-4148-91BB-1E0E37D4F573}" presName="Name37" presStyleLbl="parChTrans1D3" presStyleIdx="4" presStyleCnt="5"/>
      <dgm:spPr/>
      <dgm:t>
        <a:bodyPr/>
        <a:lstStyle/>
        <a:p>
          <a:endParaRPr lang="en-US"/>
        </a:p>
      </dgm:t>
    </dgm:pt>
    <dgm:pt modelId="{0058528B-198D-4816-83E7-DEC154E13C0C}" type="pres">
      <dgm:prSet presAssocID="{C209F68F-A44F-4D0E-AEA5-05B592A0C60E}" presName="hierRoot2" presStyleCnt="0">
        <dgm:presLayoutVars>
          <dgm:hierBranch val="init"/>
        </dgm:presLayoutVars>
      </dgm:prSet>
      <dgm:spPr/>
    </dgm:pt>
    <dgm:pt modelId="{9B8C231A-A686-40A0-9396-3A1DC83E218B}" type="pres">
      <dgm:prSet presAssocID="{C209F68F-A44F-4D0E-AEA5-05B592A0C60E}" presName="rootComposite" presStyleCnt="0"/>
      <dgm:spPr/>
    </dgm:pt>
    <dgm:pt modelId="{8B69F649-2157-4BF9-B1AA-663493DBB419}" type="pres">
      <dgm:prSet presAssocID="{C209F68F-A44F-4D0E-AEA5-05B592A0C60E}" presName="rootText" presStyleLbl="node1" presStyleIdx="6" presStyleCnt="7">
        <dgm:presLayoutVars>
          <dgm:chMax/>
          <dgm:chPref val="3"/>
        </dgm:presLayoutVars>
      </dgm:prSet>
      <dgm:spPr/>
      <dgm:t>
        <a:bodyPr/>
        <a:lstStyle/>
        <a:p>
          <a:endParaRPr lang="en-US"/>
        </a:p>
      </dgm:t>
    </dgm:pt>
    <dgm:pt modelId="{2AE426EA-B089-4D81-A480-B5502323F2E6}" type="pres">
      <dgm:prSet presAssocID="{C209F68F-A44F-4D0E-AEA5-05B592A0C60E}" presName="titleText2" presStyleLbl="fgAcc1" presStyleIdx="6" presStyleCnt="7">
        <dgm:presLayoutVars>
          <dgm:chMax val="0"/>
          <dgm:chPref val="0"/>
        </dgm:presLayoutVars>
      </dgm:prSet>
      <dgm:spPr/>
      <dgm:t>
        <a:bodyPr/>
        <a:lstStyle/>
        <a:p>
          <a:endParaRPr lang="en-US"/>
        </a:p>
      </dgm:t>
    </dgm:pt>
    <dgm:pt modelId="{4F903151-FF00-4A27-8298-358D6DFDFF7A}" type="pres">
      <dgm:prSet presAssocID="{C209F68F-A44F-4D0E-AEA5-05B592A0C60E}" presName="rootConnector" presStyleLbl="node3" presStyleIdx="0" presStyleCnt="0"/>
      <dgm:spPr/>
      <dgm:t>
        <a:bodyPr/>
        <a:lstStyle/>
        <a:p>
          <a:endParaRPr lang="en-US"/>
        </a:p>
      </dgm:t>
    </dgm:pt>
    <dgm:pt modelId="{A6D3142F-CA6D-4E32-9A2B-FA66F737BDC7}" type="pres">
      <dgm:prSet presAssocID="{C209F68F-A44F-4D0E-AEA5-05B592A0C60E}" presName="hierChild4" presStyleCnt="0"/>
      <dgm:spPr/>
    </dgm:pt>
    <dgm:pt modelId="{B9D7017A-FC97-4316-8676-BB2A02DC9DC0}" type="pres">
      <dgm:prSet presAssocID="{C209F68F-A44F-4D0E-AEA5-05B592A0C60E}" presName="hierChild5" presStyleCnt="0"/>
      <dgm:spPr/>
    </dgm:pt>
    <dgm:pt modelId="{95A0A3D0-6134-43EA-BCD9-F31FC3AA250F}" type="pres">
      <dgm:prSet presAssocID="{9B2F4A52-A647-475F-BF46-EF79BD47247E}" presName="hierChild5" presStyleCnt="0"/>
      <dgm:spPr/>
    </dgm:pt>
    <dgm:pt modelId="{8F3CBB3D-E064-4A17-9223-715DD2A3056D}" type="pres">
      <dgm:prSet presAssocID="{B30C5904-3670-4AF4-8C30-42536A52DFD2}" presName="hierChild3" presStyleCnt="0"/>
      <dgm:spPr/>
    </dgm:pt>
  </dgm:ptLst>
  <dgm:cxnLst>
    <dgm:cxn modelId="{31D15088-C667-42F9-A2E0-335EFD724A2F}" type="presOf" srcId="{B30C5904-3670-4AF4-8C30-42536A52DFD2}" destId="{EA087812-A837-4D30-A5FD-B606B12AD87C}" srcOrd="0" destOrd="0" presId="urn:microsoft.com/office/officeart/2008/layout/NameandTitleOrganizationalChart"/>
    <dgm:cxn modelId="{A9AA7A0C-5AB3-4C8B-90A4-92D1B93082C1}" type="presOf" srcId="{C209F68F-A44F-4D0E-AEA5-05B592A0C60E}" destId="{4F903151-FF00-4A27-8298-358D6DFDFF7A}" srcOrd="1" destOrd="0" presId="urn:microsoft.com/office/officeart/2008/layout/NameandTitleOrganizationalChart"/>
    <dgm:cxn modelId="{AB17A1C2-6ACA-4D5A-B908-8E9CCDD18EC5}" type="presOf" srcId="{18CDA598-3DA6-4926-A71A-BF35880B7D1D}" destId="{AEE2E213-74D7-4BA8-8459-9844CBBC3E8E}" srcOrd="0" destOrd="0" presId="urn:microsoft.com/office/officeart/2008/layout/NameandTitleOrganizationalChart"/>
    <dgm:cxn modelId="{1E705AE2-B46F-4664-BD40-9FFC5E587674}" type="presOf" srcId="{CC7B0A11-6828-41CD-843D-0BB65B9AEEA8}" destId="{2AE426EA-B089-4D81-A480-B5502323F2E6}" srcOrd="0" destOrd="0" presId="urn:microsoft.com/office/officeart/2008/layout/NameandTitleOrganizationalChart"/>
    <dgm:cxn modelId="{E54C870F-5483-4477-8ED6-1459024A287B}" type="presOf" srcId="{E316B063-840C-483B-B85C-C02E4BF76247}" destId="{B511C348-9964-49E6-9830-5FF0D7EFD657}" srcOrd="0" destOrd="0" presId="urn:microsoft.com/office/officeart/2008/layout/NameandTitleOrganizationalChart"/>
    <dgm:cxn modelId="{849EA425-B829-43CE-BD7A-47A291B753E9}" type="presOf" srcId="{F9B03E7C-3BD9-41F5-BFDE-9F1D97F4ADB0}" destId="{DF2BF35B-3F55-4C58-B9BD-0AE3DB8E0559}" srcOrd="0" destOrd="0" presId="urn:microsoft.com/office/officeart/2008/layout/NameandTitleOrganizationalChart"/>
    <dgm:cxn modelId="{940516BB-B54F-4D7E-9032-2D21177AB307}" srcId="{F9B03E7C-3BD9-41F5-BFDE-9F1D97F4ADB0}" destId="{CD11D8DB-6796-416D-95B3-B1225BC0ED8A}" srcOrd="3" destOrd="0" parTransId="{C3C3232F-7071-4E82-A50E-865AC3D786EE}" sibTransId="{BCED09AB-7FF7-4C35-9F65-B7F4898694D9}"/>
    <dgm:cxn modelId="{E0C85E83-419C-44EB-9284-5AC10ABB8B82}" type="presOf" srcId="{1B64AA92-73AD-456A-9B72-34D2A09C616D}" destId="{87C6D185-15A9-45FA-941C-EA3FCC4791AE}" srcOrd="0" destOrd="0" presId="urn:microsoft.com/office/officeart/2008/layout/NameandTitleOrganizationalChart"/>
    <dgm:cxn modelId="{37B8A20A-E219-4F2B-8915-CE06A6B6046A}" srcId="{F9B03E7C-3BD9-41F5-BFDE-9F1D97F4ADB0}" destId="{E316B063-840C-483B-B85C-C02E4BF76247}" srcOrd="1" destOrd="0" parTransId="{D5DC6DA0-537D-4BF1-9ED4-80F83B1000B4}" sibTransId="{1D4C52DF-8FF2-4AB5-8E71-56777F6C5994}"/>
    <dgm:cxn modelId="{5A72951C-308B-48EF-9701-A6A1343144F6}" srcId="{B30C5904-3670-4AF4-8C30-42536A52DFD2}" destId="{F9B03E7C-3BD9-41F5-BFDE-9F1D97F4ADB0}" srcOrd="0" destOrd="0" parTransId="{DB8DDE0F-A653-4CD7-BC11-F2F34BC09FFB}" sibTransId="{7C4F04DA-19A9-47A4-8042-8738BF6F6717}"/>
    <dgm:cxn modelId="{28D3F265-F31B-4867-ABE6-9BF01E83AB37}" type="presOf" srcId="{EFDB5171-B9D7-44B4-8848-086D11128472}" destId="{54B5E1C4-A7C9-4392-8242-E98856E52D6D}" srcOrd="0" destOrd="0" presId="urn:microsoft.com/office/officeart/2008/layout/NameandTitleOrganizationalChart"/>
    <dgm:cxn modelId="{52360C01-7FC9-4087-B648-CD88CC3C3189}" type="presOf" srcId="{C3C3232F-7071-4E82-A50E-865AC3D786EE}" destId="{6B69BDE9-4B62-4F79-A18C-A46BC2711E0A}" srcOrd="0" destOrd="0" presId="urn:microsoft.com/office/officeart/2008/layout/NameandTitleOrganizationalChart"/>
    <dgm:cxn modelId="{5BD4A5AF-AF10-42ED-B6D7-74C1D9D2D1BF}" srcId="{9B2F4A52-A647-475F-BF46-EF79BD47247E}" destId="{C209F68F-A44F-4D0E-AEA5-05B592A0C60E}" srcOrd="0" destOrd="0" parTransId="{0EEE70A5-AEF1-4148-91BB-1E0E37D4F573}" sibTransId="{CC7B0A11-6828-41CD-843D-0BB65B9AEEA8}"/>
    <dgm:cxn modelId="{1F7456A0-79C6-4C1B-B585-B5FA93754DA4}" type="presOf" srcId="{9B2F4A52-A647-475F-BF46-EF79BD47247E}" destId="{872CED1B-BB76-4B93-AD3D-6A7EA9755369}" srcOrd="1" destOrd="0" presId="urn:microsoft.com/office/officeart/2008/layout/NameandTitleOrganizationalChart"/>
    <dgm:cxn modelId="{2BBAE31C-07D4-45EC-A89B-5D6F33071560}" type="presOf" srcId="{B6100EDC-0489-4399-A8AF-10B9578E0D80}" destId="{AD50AEAF-B501-491B-A7E6-EA56273822B6}" srcOrd="0" destOrd="0" presId="urn:microsoft.com/office/officeart/2008/layout/NameandTitleOrganizationalChart"/>
    <dgm:cxn modelId="{2FD67238-2A66-4E51-BD02-6428E9C7AFDA}" type="presOf" srcId="{ED5C0577-1EFB-47A4-88C2-608C4C776B83}" destId="{A8B3E381-D6E5-46C1-BF71-7D76E7A25F2E}" srcOrd="0" destOrd="0" presId="urn:microsoft.com/office/officeart/2008/layout/NameandTitleOrganizationalChart"/>
    <dgm:cxn modelId="{7969A6A1-BF48-4199-B29B-81B02FF31CC4}" srcId="{B30C5904-3670-4AF4-8C30-42536A52DFD2}" destId="{9B2F4A52-A647-475F-BF46-EF79BD47247E}" srcOrd="1" destOrd="0" parTransId="{A362A49F-967D-402F-9357-744FA3EDE24C}" sibTransId="{18CDA598-3DA6-4926-A71A-BF35880B7D1D}"/>
    <dgm:cxn modelId="{F97AA8A2-E65A-459F-AB03-BE21378FF68C}" type="presOf" srcId="{3F22F426-4976-435C-8D8E-5A735FAB4C94}" destId="{89F73C12-12D8-4117-A80D-62ED67149CF8}" srcOrd="0" destOrd="0" presId="urn:microsoft.com/office/officeart/2008/layout/NameandTitleOrganizationalChart"/>
    <dgm:cxn modelId="{0089BBAD-42F0-4783-99C0-443EBF343ED8}" type="presOf" srcId="{B30C5904-3670-4AF4-8C30-42536A52DFD2}" destId="{7F2F2B86-DE0F-4159-A222-A44E46BC7E2D}" srcOrd="1" destOrd="0" presId="urn:microsoft.com/office/officeart/2008/layout/NameandTitleOrganizationalChart"/>
    <dgm:cxn modelId="{C27CB0EF-4CDE-4CBF-96CC-511FF30421DA}" type="presOf" srcId="{DB8DDE0F-A653-4CD7-BC11-F2F34BC09FFB}" destId="{12AA32E1-5D4B-45EE-A7D4-CF9F7C2D16D3}" srcOrd="0" destOrd="0" presId="urn:microsoft.com/office/officeart/2008/layout/NameandTitleOrganizationalChart"/>
    <dgm:cxn modelId="{2A8C2ECA-EC9C-4158-A49C-F9EBD2862169}" type="presOf" srcId="{C209F68F-A44F-4D0E-AEA5-05B592A0C60E}" destId="{8B69F649-2157-4BF9-B1AA-663493DBB419}" srcOrd="0" destOrd="0" presId="urn:microsoft.com/office/officeart/2008/layout/NameandTitleOrganizationalChart"/>
    <dgm:cxn modelId="{99AEDA19-0D4D-491C-B96B-66BACA2A57B0}" type="presOf" srcId="{7C4F04DA-19A9-47A4-8042-8738BF6F6717}" destId="{CC22B63E-3280-476F-A89A-BD32265A067A}" srcOrd="0" destOrd="0" presId="urn:microsoft.com/office/officeart/2008/layout/NameandTitleOrganizationalChart"/>
    <dgm:cxn modelId="{E266C4E8-ED19-44D4-AB54-5C5EDB7F5879}" type="presOf" srcId="{B6100EDC-0489-4399-A8AF-10B9578E0D80}" destId="{96F91B39-AC16-4FC8-898D-B995D4893C98}" srcOrd="1" destOrd="0" presId="urn:microsoft.com/office/officeart/2008/layout/NameandTitleOrganizationalChart"/>
    <dgm:cxn modelId="{4618A647-B43E-4FF9-A7EF-42EFD9331CD6}" type="presOf" srcId="{777F206A-CF5F-41C4-98DF-67D354582F0F}" destId="{8B5A0489-7691-4811-95B8-D5D53E7612E3}" srcOrd="0" destOrd="0" presId="urn:microsoft.com/office/officeart/2008/layout/NameandTitleOrganizationalChart"/>
    <dgm:cxn modelId="{DAF431C1-459C-4283-88F7-60BAD03BF998}" type="presOf" srcId="{CD11D8DB-6796-416D-95B3-B1225BC0ED8A}" destId="{E418068D-EF3E-4D76-B0C2-86EDE7D84923}" srcOrd="1" destOrd="0" presId="urn:microsoft.com/office/officeart/2008/layout/NameandTitleOrganizationalChart"/>
    <dgm:cxn modelId="{007B6C92-F1D0-4EDF-9847-5E1E0B20553B}" type="presOf" srcId="{9B2F4A52-A647-475F-BF46-EF79BD47247E}" destId="{4F1F0BC2-817F-4ADF-9491-F96BC086A8E1}" srcOrd="0" destOrd="0" presId="urn:microsoft.com/office/officeart/2008/layout/NameandTitleOrganizationalChart"/>
    <dgm:cxn modelId="{7A5B669A-5DD1-4BB2-8590-80184498ACA1}" type="presOf" srcId="{CD11D8DB-6796-416D-95B3-B1225BC0ED8A}" destId="{64614DD7-FFD7-4670-8840-45AC9598D2E5}" srcOrd="0" destOrd="0" presId="urn:microsoft.com/office/officeart/2008/layout/NameandTitleOrganizationalChart"/>
    <dgm:cxn modelId="{1CC9CB4A-7919-4ED6-8824-A853150B2B99}" type="presOf" srcId="{E316B063-840C-483B-B85C-C02E4BF76247}" destId="{A1108A8A-3CD1-4AF4-BAA6-EFBD17F1BF7B}" srcOrd="1" destOrd="0" presId="urn:microsoft.com/office/officeart/2008/layout/NameandTitleOrganizationalChart"/>
    <dgm:cxn modelId="{87FFCD4F-757B-4EF5-9B10-CCF13E7EC215}" srcId="{F9B03E7C-3BD9-41F5-BFDE-9F1D97F4ADB0}" destId="{B6100EDC-0489-4399-A8AF-10B9578E0D80}" srcOrd="2" destOrd="0" parTransId="{3F22F426-4976-435C-8D8E-5A735FAB4C94}" sibTransId="{0DBD4880-7799-4262-B517-6DCC8E4A786B}"/>
    <dgm:cxn modelId="{F9574571-CD40-462F-9859-684B6261B070}" type="presOf" srcId="{A362A49F-967D-402F-9357-744FA3EDE24C}" destId="{8FC1D984-F6E3-455B-B284-605C99ACBC99}" srcOrd="0" destOrd="0" presId="urn:microsoft.com/office/officeart/2008/layout/NameandTitleOrganizationalChart"/>
    <dgm:cxn modelId="{8D4B9388-815A-4CE6-A29B-B8C221440248}" type="presOf" srcId="{F9B03E7C-3BD9-41F5-BFDE-9F1D97F4ADB0}" destId="{97A9EDAF-7348-4CD9-A658-9F4B293F1939}" srcOrd="1" destOrd="0" presId="urn:microsoft.com/office/officeart/2008/layout/NameandTitleOrganizationalChart"/>
    <dgm:cxn modelId="{71504DFE-B6B8-495C-8B59-3868969759B9}" type="presOf" srcId="{BCED09AB-7FF7-4C35-9F65-B7F4898694D9}" destId="{D00BE74C-4285-455A-8F41-A2CAE2FD9D2C}" srcOrd="0" destOrd="0" presId="urn:microsoft.com/office/officeart/2008/layout/NameandTitleOrganizationalChart"/>
    <dgm:cxn modelId="{AB45AE50-08C0-44AF-BA8A-F548097A225A}" type="presOf" srcId="{0DBD4880-7799-4262-B517-6DCC8E4A786B}" destId="{2C892115-3543-484B-A39E-2B0D760752A5}" srcOrd="0" destOrd="0" presId="urn:microsoft.com/office/officeart/2008/layout/NameandTitleOrganizationalChart"/>
    <dgm:cxn modelId="{66F8EC9B-B8E3-496A-B267-6DFB893D0286}" type="presOf" srcId="{1D4C52DF-8FF2-4AB5-8E71-56777F6C5994}" destId="{2052BADB-443D-4B9A-B2B7-521A766F4159}" srcOrd="0" destOrd="0" presId="urn:microsoft.com/office/officeart/2008/layout/NameandTitleOrganizationalChart"/>
    <dgm:cxn modelId="{261D6292-B61B-44D4-8482-42A554F8DEFD}" type="presOf" srcId="{D5DC6DA0-537D-4BF1-9ED4-80F83B1000B4}" destId="{6422682B-3E56-4A79-9608-5391B1FA2888}" srcOrd="0" destOrd="0" presId="urn:microsoft.com/office/officeart/2008/layout/NameandTitleOrganizationalChart"/>
    <dgm:cxn modelId="{179B0C4C-9670-425E-91B5-AC3553905053}" srcId="{F9B03E7C-3BD9-41F5-BFDE-9F1D97F4ADB0}" destId="{1B64AA92-73AD-456A-9B72-34D2A09C616D}" srcOrd="0" destOrd="0" parTransId="{EFDB5171-B9D7-44B4-8848-086D11128472}" sibTransId="{70A61DEF-52ED-476D-B056-0BC789C0E61F}"/>
    <dgm:cxn modelId="{821024E5-82FC-421F-A9C4-60B287F92296}" type="presOf" srcId="{0EEE70A5-AEF1-4148-91BB-1E0E37D4F573}" destId="{E3728626-55F9-42FB-B5E7-3CFE1A60C4E6}" srcOrd="0" destOrd="0" presId="urn:microsoft.com/office/officeart/2008/layout/NameandTitleOrganizationalChart"/>
    <dgm:cxn modelId="{9C25C06D-16D8-4AFB-8593-43222C3F848F}" srcId="{ED5C0577-1EFB-47A4-88C2-608C4C776B83}" destId="{B30C5904-3670-4AF4-8C30-42536A52DFD2}" srcOrd="0" destOrd="0" parTransId="{4CB4DD4A-65F0-4287-B6C4-3F927062B960}" sibTransId="{777F206A-CF5F-41C4-98DF-67D354582F0F}"/>
    <dgm:cxn modelId="{81797515-716B-45CC-8390-D3A0F3FC6F93}" type="presOf" srcId="{1B64AA92-73AD-456A-9B72-34D2A09C616D}" destId="{60A90CA4-1981-499C-B429-960A9B6ABC8E}" srcOrd="1" destOrd="0" presId="urn:microsoft.com/office/officeart/2008/layout/NameandTitleOrganizationalChart"/>
    <dgm:cxn modelId="{4DF73CB0-B655-4895-B248-6EAB815ADABA}" type="presOf" srcId="{70A61DEF-52ED-476D-B056-0BC789C0E61F}" destId="{18789534-FB70-49B3-9676-06241EEC2BD9}" srcOrd="0" destOrd="0" presId="urn:microsoft.com/office/officeart/2008/layout/NameandTitleOrganizationalChart"/>
    <dgm:cxn modelId="{D347D54D-7465-475C-AE58-06DF4E74FF0A}" type="presParOf" srcId="{A8B3E381-D6E5-46C1-BF71-7D76E7A25F2E}" destId="{F057EC1B-DDCA-447B-812D-1C57B820DC7B}" srcOrd="0" destOrd="0" presId="urn:microsoft.com/office/officeart/2008/layout/NameandTitleOrganizationalChart"/>
    <dgm:cxn modelId="{5BBB9E17-7285-46F8-A6F8-78BDF0FFE837}" type="presParOf" srcId="{F057EC1B-DDCA-447B-812D-1C57B820DC7B}" destId="{2F70BDF4-DE73-4B7B-A68C-87F13B25D51F}" srcOrd="0" destOrd="0" presId="urn:microsoft.com/office/officeart/2008/layout/NameandTitleOrganizationalChart"/>
    <dgm:cxn modelId="{6154102D-4087-4F8F-A871-E741306FCDDB}" type="presParOf" srcId="{2F70BDF4-DE73-4B7B-A68C-87F13B25D51F}" destId="{EA087812-A837-4D30-A5FD-B606B12AD87C}" srcOrd="0" destOrd="0" presId="urn:microsoft.com/office/officeart/2008/layout/NameandTitleOrganizationalChart"/>
    <dgm:cxn modelId="{D51AB522-B829-4121-9475-F351FB1AAE73}" type="presParOf" srcId="{2F70BDF4-DE73-4B7B-A68C-87F13B25D51F}" destId="{8B5A0489-7691-4811-95B8-D5D53E7612E3}" srcOrd="1" destOrd="0" presId="urn:microsoft.com/office/officeart/2008/layout/NameandTitleOrganizationalChart"/>
    <dgm:cxn modelId="{BB9A6E08-D5B9-418C-ABE8-0D5C371E9541}" type="presParOf" srcId="{2F70BDF4-DE73-4B7B-A68C-87F13B25D51F}" destId="{7F2F2B86-DE0F-4159-A222-A44E46BC7E2D}" srcOrd="2" destOrd="0" presId="urn:microsoft.com/office/officeart/2008/layout/NameandTitleOrganizationalChart"/>
    <dgm:cxn modelId="{DA38E22E-6791-4CB9-98F4-E74567CEC373}" type="presParOf" srcId="{F057EC1B-DDCA-447B-812D-1C57B820DC7B}" destId="{CFE9784D-029B-4C08-8660-515B66E5FD4C}" srcOrd="1" destOrd="0" presId="urn:microsoft.com/office/officeart/2008/layout/NameandTitleOrganizationalChart"/>
    <dgm:cxn modelId="{5ABE10CA-7E49-403C-B441-2FAC2669C4B7}" type="presParOf" srcId="{CFE9784D-029B-4C08-8660-515B66E5FD4C}" destId="{12AA32E1-5D4B-45EE-A7D4-CF9F7C2D16D3}" srcOrd="0" destOrd="0" presId="urn:microsoft.com/office/officeart/2008/layout/NameandTitleOrganizationalChart"/>
    <dgm:cxn modelId="{FF92EDC4-28AF-43C0-AAF4-7BDB521357D1}" type="presParOf" srcId="{CFE9784D-029B-4C08-8660-515B66E5FD4C}" destId="{929FF5BC-37D1-4BE0-90EE-8DCCBE6F3362}" srcOrd="1" destOrd="0" presId="urn:microsoft.com/office/officeart/2008/layout/NameandTitleOrganizationalChart"/>
    <dgm:cxn modelId="{21A4D81B-8CD5-4169-B038-8C97ECC1FBBD}" type="presParOf" srcId="{929FF5BC-37D1-4BE0-90EE-8DCCBE6F3362}" destId="{48316BB9-E2AF-4E2A-A138-5B92745BF425}" srcOrd="0" destOrd="0" presId="urn:microsoft.com/office/officeart/2008/layout/NameandTitleOrganizationalChart"/>
    <dgm:cxn modelId="{5BC810A7-9E10-41EF-8B20-5091406E2C6C}" type="presParOf" srcId="{48316BB9-E2AF-4E2A-A138-5B92745BF425}" destId="{DF2BF35B-3F55-4C58-B9BD-0AE3DB8E0559}" srcOrd="0" destOrd="0" presId="urn:microsoft.com/office/officeart/2008/layout/NameandTitleOrganizationalChart"/>
    <dgm:cxn modelId="{BD6E56DD-1B73-4656-9245-B0BA7AD1F973}" type="presParOf" srcId="{48316BB9-E2AF-4E2A-A138-5B92745BF425}" destId="{CC22B63E-3280-476F-A89A-BD32265A067A}" srcOrd="1" destOrd="0" presId="urn:microsoft.com/office/officeart/2008/layout/NameandTitleOrganizationalChart"/>
    <dgm:cxn modelId="{40B39625-88D6-4A1B-A6C6-FE65820DC6A3}" type="presParOf" srcId="{48316BB9-E2AF-4E2A-A138-5B92745BF425}" destId="{97A9EDAF-7348-4CD9-A658-9F4B293F1939}" srcOrd="2" destOrd="0" presId="urn:microsoft.com/office/officeart/2008/layout/NameandTitleOrganizationalChart"/>
    <dgm:cxn modelId="{8FB76DB6-FDDE-48A3-9410-F45FE8A43DDB}" type="presParOf" srcId="{929FF5BC-37D1-4BE0-90EE-8DCCBE6F3362}" destId="{512BD0BA-57B9-4874-BF83-6806DDE69B0C}" srcOrd="1" destOrd="0" presId="urn:microsoft.com/office/officeart/2008/layout/NameandTitleOrganizationalChart"/>
    <dgm:cxn modelId="{174610D2-A7B2-4FE5-BD1C-99106B2359D8}" type="presParOf" srcId="{512BD0BA-57B9-4874-BF83-6806DDE69B0C}" destId="{54B5E1C4-A7C9-4392-8242-E98856E52D6D}" srcOrd="0" destOrd="0" presId="urn:microsoft.com/office/officeart/2008/layout/NameandTitleOrganizationalChart"/>
    <dgm:cxn modelId="{F1ADAD33-423C-458B-8D26-03DD48D78994}" type="presParOf" srcId="{512BD0BA-57B9-4874-BF83-6806DDE69B0C}" destId="{14601AE0-FD7D-4144-9FED-D7BB7AC44D79}" srcOrd="1" destOrd="0" presId="urn:microsoft.com/office/officeart/2008/layout/NameandTitleOrganizationalChart"/>
    <dgm:cxn modelId="{566151F0-4C27-4F23-8B55-0910EA1EE002}" type="presParOf" srcId="{14601AE0-FD7D-4144-9FED-D7BB7AC44D79}" destId="{6F6C8E90-BB82-40C0-84A3-EE4C60AB8DF2}" srcOrd="0" destOrd="0" presId="urn:microsoft.com/office/officeart/2008/layout/NameandTitleOrganizationalChart"/>
    <dgm:cxn modelId="{389EA515-6DD7-43AF-A79D-F02AC9CAF6F6}" type="presParOf" srcId="{6F6C8E90-BB82-40C0-84A3-EE4C60AB8DF2}" destId="{87C6D185-15A9-45FA-941C-EA3FCC4791AE}" srcOrd="0" destOrd="0" presId="urn:microsoft.com/office/officeart/2008/layout/NameandTitleOrganizationalChart"/>
    <dgm:cxn modelId="{1059AE6E-2804-4018-ACE5-638379C1845F}" type="presParOf" srcId="{6F6C8E90-BB82-40C0-84A3-EE4C60AB8DF2}" destId="{18789534-FB70-49B3-9676-06241EEC2BD9}" srcOrd="1" destOrd="0" presId="urn:microsoft.com/office/officeart/2008/layout/NameandTitleOrganizationalChart"/>
    <dgm:cxn modelId="{F2E5A31C-2661-42EF-AFA3-DC9917CF6008}" type="presParOf" srcId="{6F6C8E90-BB82-40C0-84A3-EE4C60AB8DF2}" destId="{60A90CA4-1981-499C-B429-960A9B6ABC8E}" srcOrd="2" destOrd="0" presId="urn:microsoft.com/office/officeart/2008/layout/NameandTitleOrganizationalChart"/>
    <dgm:cxn modelId="{3FF711FA-B0A5-47F0-A184-74E7F1810F1C}" type="presParOf" srcId="{14601AE0-FD7D-4144-9FED-D7BB7AC44D79}" destId="{9EBEF1FD-0CED-4176-91EA-7963538CB76F}" srcOrd="1" destOrd="0" presId="urn:microsoft.com/office/officeart/2008/layout/NameandTitleOrganizationalChart"/>
    <dgm:cxn modelId="{295D33F5-B192-4F4A-8200-F324B1C427C6}" type="presParOf" srcId="{14601AE0-FD7D-4144-9FED-D7BB7AC44D79}" destId="{D3072BE7-CEE6-4F3D-8CC4-F0A6F0E06E7E}" srcOrd="2" destOrd="0" presId="urn:microsoft.com/office/officeart/2008/layout/NameandTitleOrganizationalChart"/>
    <dgm:cxn modelId="{1DF4761B-2EA5-4DDD-8ACB-248ABF49861B}" type="presParOf" srcId="{512BD0BA-57B9-4874-BF83-6806DDE69B0C}" destId="{6422682B-3E56-4A79-9608-5391B1FA2888}" srcOrd="2" destOrd="0" presId="urn:microsoft.com/office/officeart/2008/layout/NameandTitleOrganizationalChart"/>
    <dgm:cxn modelId="{853C7086-B76F-4EFB-B50D-B7E24463653E}" type="presParOf" srcId="{512BD0BA-57B9-4874-BF83-6806DDE69B0C}" destId="{C50DA30F-E882-4383-B5B6-C65F87F2840D}" srcOrd="3" destOrd="0" presId="urn:microsoft.com/office/officeart/2008/layout/NameandTitleOrganizationalChart"/>
    <dgm:cxn modelId="{745D7BB2-7EAA-4BC0-88A8-D57FD7B66052}" type="presParOf" srcId="{C50DA30F-E882-4383-B5B6-C65F87F2840D}" destId="{6CC064A1-22D1-474B-9DE6-6E594B5FC685}" srcOrd="0" destOrd="0" presId="urn:microsoft.com/office/officeart/2008/layout/NameandTitleOrganizationalChart"/>
    <dgm:cxn modelId="{46493EFC-A5E4-473F-86A3-443A2CFFEC97}" type="presParOf" srcId="{6CC064A1-22D1-474B-9DE6-6E594B5FC685}" destId="{B511C348-9964-49E6-9830-5FF0D7EFD657}" srcOrd="0" destOrd="0" presId="urn:microsoft.com/office/officeart/2008/layout/NameandTitleOrganizationalChart"/>
    <dgm:cxn modelId="{236FE81C-4545-416A-993C-70079F9271FB}" type="presParOf" srcId="{6CC064A1-22D1-474B-9DE6-6E594B5FC685}" destId="{2052BADB-443D-4B9A-B2B7-521A766F4159}" srcOrd="1" destOrd="0" presId="urn:microsoft.com/office/officeart/2008/layout/NameandTitleOrganizationalChart"/>
    <dgm:cxn modelId="{FCE7B306-CCB8-40C0-8017-A855813FD4C8}" type="presParOf" srcId="{6CC064A1-22D1-474B-9DE6-6E594B5FC685}" destId="{A1108A8A-3CD1-4AF4-BAA6-EFBD17F1BF7B}" srcOrd="2" destOrd="0" presId="urn:microsoft.com/office/officeart/2008/layout/NameandTitleOrganizationalChart"/>
    <dgm:cxn modelId="{39533490-C077-481B-B52F-961C0B3571C4}" type="presParOf" srcId="{C50DA30F-E882-4383-B5B6-C65F87F2840D}" destId="{A4BD7B1D-B9AF-463D-AB60-90C6106F7DB3}" srcOrd="1" destOrd="0" presId="urn:microsoft.com/office/officeart/2008/layout/NameandTitleOrganizationalChart"/>
    <dgm:cxn modelId="{E01CF571-6BF1-4949-8213-7D7DAFC69F04}" type="presParOf" srcId="{C50DA30F-E882-4383-B5B6-C65F87F2840D}" destId="{34099780-4E62-4ED1-9638-4B76A5087F39}" srcOrd="2" destOrd="0" presId="urn:microsoft.com/office/officeart/2008/layout/NameandTitleOrganizationalChart"/>
    <dgm:cxn modelId="{18253D5D-B4A6-4E7D-A93E-AD07CA2049E2}" type="presParOf" srcId="{512BD0BA-57B9-4874-BF83-6806DDE69B0C}" destId="{89F73C12-12D8-4117-A80D-62ED67149CF8}" srcOrd="4" destOrd="0" presId="urn:microsoft.com/office/officeart/2008/layout/NameandTitleOrganizationalChart"/>
    <dgm:cxn modelId="{575103AF-0A2F-46D8-A200-B2D3AE65FD7F}" type="presParOf" srcId="{512BD0BA-57B9-4874-BF83-6806DDE69B0C}" destId="{4D045DB3-AB8C-418B-8AAB-B1418FE3ED43}" srcOrd="5" destOrd="0" presId="urn:microsoft.com/office/officeart/2008/layout/NameandTitleOrganizationalChart"/>
    <dgm:cxn modelId="{54E8AC4B-0064-4D37-AA83-9D2C8D8B4405}" type="presParOf" srcId="{4D045DB3-AB8C-418B-8AAB-B1418FE3ED43}" destId="{311185A2-6D1F-40BE-822D-38A3F24D29E0}" srcOrd="0" destOrd="0" presId="urn:microsoft.com/office/officeart/2008/layout/NameandTitleOrganizationalChart"/>
    <dgm:cxn modelId="{261C224C-7F40-476B-B85E-367D5218A1AA}" type="presParOf" srcId="{311185A2-6D1F-40BE-822D-38A3F24D29E0}" destId="{AD50AEAF-B501-491B-A7E6-EA56273822B6}" srcOrd="0" destOrd="0" presId="urn:microsoft.com/office/officeart/2008/layout/NameandTitleOrganizationalChart"/>
    <dgm:cxn modelId="{FA372FE1-C1FA-4EC8-ABC2-4A29903B7920}" type="presParOf" srcId="{311185A2-6D1F-40BE-822D-38A3F24D29E0}" destId="{2C892115-3543-484B-A39E-2B0D760752A5}" srcOrd="1" destOrd="0" presId="urn:microsoft.com/office/officeart/2008/layout/NameandTitleOrganizationalChart"/>
    <dgm:cxn modelId="{F6A45B77-FA9D-48C3-9B95-1A201EBB2C18}" type="presParOf" srcId="{311185A2-6D1F-40BE-822D-38A3F24D29E0}" destId="{96F91B39-AC16-4FC8-898D-B995D4893C98}" srcOrd="2" destOrd="0" presId="urn:microsoft.com/office/officeart/2008/layout/NameandTitleOrganizationalChart"/>
    <dgm:cxn modelId="{5A54A224-7EE9-4C8B-92FF-CFF9D0682EF6}" type="presParOf" srcId="{4D045DB3-AB8C-418B-8AAB-B1418FE3ED43}" destId="{30EFB357-470B-453E-9783-C0ED1769985C}" srcOrd="1" destOrd="0" presId="urn:microsoft.com/office/officeart/2008/layout/NameandTitleOrganizationalChart"/>
    <dgm:cxn modelId="{C3234931-383A-4416-B362-BF0928B01A56}" type="presParOf" srcId="{4D045DB3-AB8C-418B-8AAB-B1418FE3ED43}" destId="{82D03B71-E7EE-4137-86C6-1B85C999C03E}" srcOrd="2" destOrd="0" presId="urn:microsoft.com/office/officeart/2008/layout/NameandTitleOrganizationalChart"/>
    <dgm:cxn modelId="{EF12CFC1-7AA0-4028-BA1B-1E7C5592142F}" type="presParOf" srcId="{512BD0BA-57B9-4874-BF83-6806DDE69B0C}" destId="{6B69BDE9-4B62-4F79-A18C-A46BC2711E0A}" srcOrd="6" destOrd="0" presId="urn:microsoft.com/office/officeart/2008/layout/NameandTitleOrganizationalChart"/>
    <dgm:cxn modelId="{9F1B50DD-2FE9-49DC-B8B5-7E9C48D04BDB}" type="presParOf" srcId="{512BD0BA-57B9-4874-BF83-6806DDE69B0C}" destId="{DD323B4A-2D73-4F3C-93E0-8FBD58C8404E}" srcOrd="7" destOrd="0" presId="urn:microsoft.com/office/officeart/2008/layout/NameandTitleOrganizationalChart"/>
    <dgm:cxn modelId="{4A399DAE-8F16-4692-9FF5-513B710EB2BC}" type="presParOf" srcId="{DD323B4A-2D73-4F3C-93E0-8FBD58C8404E}" destId="{7A47D2E4-7CC7-4290-B269-1D78783B2A2F}" srcOrd="0" destOrd="0" presId="urn:microsoft.com/office/officeart/2008/layout/NameandTitleOrganizationalChart"/>
    <dgm:cxn modelId="{C257243C-3376-4B57-8EC5-0A56707BA998}" type="presParOf" srcId="{7A47D2E4-7CC7-4290-B269-1D78783B2A2F}" destId="{64614DD7-FFD7-4670-8840-45AC9598D2E5}" srcOrd="0" destOrd="0" presId="urn:microsoft.com/office/officeart/2008/layout/NameandTitleOrganizationalChart"/>
    <dgm:cxn modelId="{6DDCDE85-F02F-4542-BAE6-43E67EC342D7}" type="presParOf" srcId="{7A47D2E4-7CC7-4290-B269-1D78783B2A2F}" destId="{D00BE74C-4285-455A-8F41-A2CAE2FD9D2C}" srcOrd="1" destOrd="0" presId="urn:microsoft.com/office/officeart/2008/layout/NameandTitleOrganizationalChart"/>
    <dgm:cxn modelId="{32D1FEBA-E576-432A-B416-130E7B84E4A2}" type="presParOf" srcId="{7A47D2E4-7CC7-4290-B269-1D78783B2A2F}" destId="{E418068D-EF3E-4D76-B0C2-86EDE7D84923}" srcOrd="2" destOrd="0" presId="urn:microsoft.com/office/officeart/2008/layout/NameandTitleOrganizationalChart"/>
    <dgm:cxn modelId="{8C847B75-D60C-4A2F-9FF1-40255E3F68E6}" type="presParOf" srcId="{DD323B4A-2D73-4F3C-93E0-8FBD58C8404E}" destId="{85816CCE-AD2B-4679-B2C4-D11245110C32}" srcOrd="1" destOrd="0" presId="urn:microsoft.com/office/officeart/2008/layout/NameandTitleOrganizationalChart"/>
    <dgm:cxn modelId="{F12B43B9-2A72-4C5D-B08A-38A77803ACB6}" type="presParOf" srcId="{DD323B4A-2D73-4F3C-93E0-8FBD58C8404E}" destId="{66071906-E3A4-43C7-B86E-757C0D6F3BCE}" srcOrd="2" destOrd="0" presId="urn:microsoft.com/office/officeart/2008/layout/NameandTitleOrganizationalChart"/>
    <dgm:cxn modelId="{08E08D82-B70E-4702-8A58-D27C45158734}" type="presParOf" srcId="{929FF5BC-37D1-4BE0-90EE-8DCCBE6F3362}" destId="{03C2FB76-046C-448F-8F77-0B1F4AED9B15}" srcOrd="2" destOrd="0" presId="urn:microsoft.com/office/officeart/2008/layout/NameandTitleOrganizationalChart"/>
    <dgm:cxn modelId="{714EA2C9-409E-4F81-87D8-CDF078BC5B58}" type="presParOf" srcId="{CFE9784D-029B-4C08-8660-515B66E5FD4C}" destId="{8FC1D984-F6E3-455B-B284-605C99ACBC99}" srcOrd="2" destOrd="0" presId="urn:microsoft.com/office/officeart/2008/layout/NameandTitleOrganizationalChart"/>
    <dgm:cxn modelId="{0F3F759F-CF7C-4CEE-9F53-244684BD211F}" type="presParOf" srcId="{CFE9784D-029B-4C08-8660-515B66E5FD4C}" destId="{42F0EB15-A245-4BB9-A953-3819FF6B0A62}" srcOrd="3" destOrd="0" presId="urn:microsoft.com/office/officeart/2008/layout/NameandTitleOrganizationalChart"/>
    <dgm:cxn modelId="{8D77E589-F13C-4216-B494-462ED96889FD}" type="presParOf" srcId="{42F0EB15-A245-4BB9-A953-3819FF6B0A62}" destId="{286656AE-4417-4B3E-8E0A-A55E5783F5EB}" srcOrd="0" destOrd="0" presId="urn:microsoft.com/office/officeart/2008/layout/NameandTitleOrganizationalChart"/>
    <dgm:cxn modelId="{F7E2BE92-8271-4167-964C-D0CA5ED13665}" type="presParOf" srcId="{286656AE-4417-4B3E-8E0A-A55E5783F5EB}" destId="{4F1F0BC2-817F-4ADF-9491-F96BC086A8E1}" srcOrd="0" destOrd="0" presId="urn:microsoft.com/office/officeart/2008/layout/NameandTitleOrganizationalChart"/>
    <dgm:cxn modelId="{A549C781-AF0E-4F3F-85C9-A4EC901FD5CE}" type="presParOf" srcId="{286656AE-4417-4B3E-8E0A-A55E5783F5EB}" destId="{AEE2E213-74D7-4BA8-8459-9844CBBC3E8E}" srcOrd="1" destOrd="0" presId="urn:microsoft.com/office/officeart/2008/layout/NameandTitleOrganizationalChart"/>
    <dgm:cxn modelId="{E3B86CD2-7316-4048-AA46-F32E2342C23E}" type="presParOf" srcId="{286656AE-4417-4B3E-8E0A-A55E5783F5EB}" destId="{872CED1B-BB76-4B93-AD3D-6A7EA9755369}" srcOrd="2" destOrd="0" presId="urn:microsoft.com/office/officeart/2008/layout/NameandTitleOrganizationalChart"/>
    <dgm:cxn modelId="{8B90B02C-8401-43E0-9700-4A71B94C92BA}" type="presParOf" srcId="{42F0EB15-A245-4BB9-A953-3819FF6B0A62}" destId="{5381D71F-E4F0-4414-AC70-7716127D323C}" srcOrd="1" destOrd="0" presId="urn:microsoft.com/office/officeart/2008/layout/NameandTitleOrganizationalChart"/>
    <dgm:cxn modelId="{28832EC7-B1F8-4853-8ACF-13CE6CF40FCB}" type="presParOf" srcId="{5381D71F-E4F0-4414-AC70-7716127D323C}" destId="{E3728626-55F9-42FB-B5E7-3CFE1A60C4E6}" srcOrd="0" destOrd="0" presId="urn:microsoft.com/office/officeart/2008/layout/NameandTitleOrganizationalChart"/>
    <dgm:cxn modelId="{135BFB52-35B8-4CC4-9C52-41E966A4476F}" type="presParOf" srcId="{5381D71F-E4F0-4414-AC70-7716127D323C}" destId="{0058528B-198D-4816-83E7-DEC154E13C0C}" srcOrd="1" destOrd="0" presId="urn:microsoft.com/office/officeart/2008/layout/NameandTitleOrganizationalChart"/>
    <dgm:cxn modelId="{F6011EA0-74E5-43AA-8C27-52BE2C00BCD4}" type="presParOf" srcId="{0058528B-198D-4816-83E7-DEC154E13C0C}" destId="{9B8C231A-A686-40A0-9396-3A1DC83E218B}" srcOrd="0" destOrd="0" presId="urn:microsoft.com/office/officeart/2008/layout/NameandTitleOrganizationalChart"/>
    <dgm:cxn modelId="{E74207B5-3504-42F1-B2BB-8F8013015A4F}" type="presParOf" srcId="{9B8C231A-A686-40A0-9396-3A1DC83E218B}" destId="{8B69F649-2157-4BF9-B1AA-663493DBB419}" srcOrd="0" destOrd="0" presId="urn:microsoft.com/office/officeart/2008/layout/NameandTitleOrganizationalChart"/>
    <dgm:cxn modelId="{F00FC354-090B-4E44-8247-AC89A19174F9}" type="presParOf" srcId="{9B8C231A-A686-40A0-9396-3A1DC83E218B}" destId="{2AE426EA-B089-4D81-A480-B5502323F2E6}" srcOrd="1" destOrd="0" presId="urn:microsoft.com/office/officeart/2008/layout/NameandTitleOrganizationalChart"/>
    <dgm:cxn modelId="{A6F496E3-9450-4CFB-8E51-739E7D49ABFA}" type="presParOf" srcId="{9B8C231A-A686-40A0-9396-3A1DC83E218B}" destId="{4F903151-FF00-4A27-8298-358D6DFDFF7A}" srcOrd="2" destOrd="0" presId="urn:microsoft.com/office/officeart/2008/layout/NameandTitleOrganizationalChart"/>
    <dgm:cxn modelId="{F4067431-3A86-48BF-96D3-6E7AAF0B02B1}" type="presParOf" srcId="{0058528B-198D-4816-83E7-DEC154E13C0C}" destId="{A6D3142F-CA6D-4E32-9A2B-FA66F737BDC7}" srcOrd="1" destOrd="0" presId="urn:microsoft.com/office/officeart/2008/layout/NameandTitleOrganizationalChart"/>
    <dgm:cxn modelId="{653EC28B-7A0B-4E98-979D-A8CA8AAC1525}" type="presParOf" srcId="{0058528B-198D-4816-83E7-DEC154E13C0C}" destId="{B9D7017A-FC97-4316-8676-BB2A02DC9DC0}" srcOrd="2" destOrd="0" presId="urn:microsoft.com/office/officeart/2008/layout/NameandTitleOrganizationalChart"/>
    <dgm:cxn modelId="{B8076756-E3DA-4FA7-A0E0-ADAA446D21F2}" type="presParOf" srcId="{42F0EB15-A245-4BB9-A953-3819FF6B0A62}" destId="{95A0A3D0-6134-43EA-BCD9-F31FC3AA250F}" srcOrd="2" destOrd="0" presId="urn:microsoft.com/office/officeart/2008/layout/NameandTitleOrganizationalChart"/>
    <dgm:cxn modelId="{0379B3EE-8D16-4AD5-A50D-1C858D95BAA3}" type="presParOf" srcId="{F057EC1B-DDCA-447B-812D-1C57B820DC7B}" destId="{8F3CBB3D-E064-4A17-9223-715DD2A3056D}"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5C0577-1EFB-47A4-88C2-608C4C776B83}"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B30C5904-3670-4AF4-8C30-42536A52DFD2}">
      <dgm:prSet phldrT="[Text]"/>
      <dgm:spPr/>
      <dgm:t>
        <a:bodyPr/>
        <a:lstStyle/>
        <a:p>
          <a:r>
            <a:rPr lang="en-US" dirty="0" smtClean="0"/>
            <a:t>Whole data</a:t>
          </a:r>
          <a:endParaRPr lang="en-US" dirty="0"/>
        </a:p>
      </dgm:t>
    </dgm:pt>
    <dgm:pt modelId="{4CB4DD4A-65F0-4287-B6C4-3F927062B960}" type="parTrans" cxnId="{9C25C06D-16D8-4AFB-8593-43222C3F848F}">
      <dgm:prSet/>
      <dgm:spPr/>
      <dgm:t>
        <a:bodyPr/>
        <a:lstStyle/>
        <a:p>
          <a:endParaRPr lang="en-US"/>
        </a:p>
      </dgm:t>
    </dgm:pt>
    <dgm:pt modelId="{777F206A-CF5F-41C4-98DF-67D354582F0F}" type="sibTrans" cxnId="{9C25C06D-16D8-4AFB-8593-43222C3F848F}">
      <dgm:prSet/>
      <dgm:spPr/>
      <dgm:t>
        <a:bodyPr/>
        <a:lstStyle/>
        <a:p>
          <a:endParaRPr lang="en-US"/>
        </a:p>
      </dgm:t>
    </dgm:pt>
    <dgm:pt modelId="{F9B03E7C-3BD9-41F5-BFDE-9F1D97F4ADB0}">
      <dgm:prSet phldrT="[Text]"/>
      <dgm:spPr/>
      <dgm:t>
        <a:bodyPr/>
        <a:lstStyle/>
        <a:p>
          <a:r>
            <a:rPr lang="en-US" dirty="0" smtClean="0"/>
            <a:t>Extreme event</a:t>
          </a:r>
        </a:p>
        <a:p>
          <a:r>
            <a:rPr lang="en-US" dirty="0" smtClean="0"/>
            <a:t>Weight k</a:t>
          </a:r>
          <a:endParaRPr lang="en-US" dirty="0"/>
        </a:p>
      </dgm:t>
    </dgm:pt>
    <dgm:pt modelId="{DB8DDE0F-A653-4CD7-BC11-F2F34BC09FFB}" type="parTrans" cxnId="{5A72951C-308B-48EF-9701-A6A1343144F6}">
      <dgm:prSet/>
      <dgm:spPr/>
      <dgm:t>
        <a:bodyPr/>
        <a:lstStyle/>
        <a:p>
          <a:endParaRPr lang="en-US"/>
        </a:p>
      </dgm:t>
    </dgm:pt>
    <dgm:pt modelId="{7C4F04DA-19A9-47A4-8042-8738BF6F6717}" type="sibTrans" cxnId="{5A72951C-308B-48EF-9701-A6A1343144F6}">
      <dgm:prSet/>
      <dgm:spPr/>
      <dgm:t>
        <a:bodyPr/>
        <a:lstStyle/>
        <a:p>
          <a:endParaRPr lang="en-US"/>
        </a:p>
      </dgm:t>
    </dgm:pt>
    <dgm:pt modelId="{1B64AA92-73AD-456A-9B72-34D2A09C616D}">
      <dgm:prSet phldrT="[Text]"/>
      <dgm:spPr>
        <a:blipFill rotWithShape="1">
          <a:blip xmlns:r="http://schemas.openxmlformats.org/officeDocument/2006/relationships" r:embed="rId1"/>
          <a:stretch>
            <a:fillRect/>
          </a:stretch>
        </a:blipFill>
      </dgm:spPr>
      <dgm:t>
        <a:bodyPr/>
        <a:lstStyle/>
        <a:p>
          <a:r>
            <a:rPr lang="en-US">
              <a:noFill/>
            </a:rPr>
            <a:t> </a:t>
          </a:r>
        </a:p>
      </dgm:t>
    </dgm:pt>
    <dgm:pt modelId="{EFDB5171-B9D7-44B4-8848-086D11128472}" type="parTrans" cxnId="{179B0C4C-9670-425E-91B5-AC3553905053}">
      <dgm:prSet/>
      <dgm:spPr/>
      <dgm:t>
        <a:bodyPr/>
        <a:lstStyle/>
        <a:p>
          <a:endParaRPr lang="en-US"/>
        </a:p>
      </dgm:t>
    </dgm:pt>
    <dgm:pt modelId="{70A61DEF-52ED-476D-B056-0BC789C0E61F}" type="sibTrans" cxnId="{179B0C4C-9670-425E-91B5-AC3553905053}">
      <dgm:prSet/>
      <dgm:spPr/>
      <dgm:t>
        <a:bodyPr/>
        <a:lstStyle/>
        <a:p>
          <a:endParaRPr lang="en-US"/>
        </a:p>
      </dgm:t>
    </dgm:pt>
    <dgm:pt modelId="{E316B063-840C-483B-B85C-C02E4BF76247}">
      <dgm:prSet phldrT="[Text]"/>
      <dgm:spPr>
        <a:blipFill rotWithShape="1">
          <a:blip xmlns:r="http://schemas.openxmlformats.org/officeDocument/2006/relationships" r:embed="rId2"/>
          <a:stretch>
            <a:fillRect/>
          </a:stretch>
        </a:blipFill>
      </dgm:spPr>
      <dgm:t>
        <a:bodyPr/>
        <a:lstStyle/>
        <a:p>
          <a:r>
            <a:rPr lang="en-US">
              <a:noFill/>
            </a:rPr>
            <a:t> </a:t>
          </a:r>
        </a:p>
      </dgm:t>
    </dgm:pt>
    <dgm:pt modelId="{D5DC6DA0-537D-4BF1-9ED4-80F83B1000B4}" type="parTrans" cxnId="{37B8A20A-E219-4F2B-8915-CE06A6B6046A}">
      <dgm:prSet/>
      <dgm:spPr/>
      <dgm:t>
        <a:bodyPr/>
        <a:lstStyle/>
        <a:p>
          <a:endParaRPr lang="en-US"/>
        </a:p>
      </dgm:t>
    </dgm:pt>
    <dgm:pt modelId="{1D4C52DF-8FF2-4AB5-8E71-56777F6C5994}" type="sibTrans" cxnId="{37B8A20A-E219-4F2B-8915-CE06A6B6046A}">
      <dgm:prSet/>
      <dgm:spPr/>
      <dgm:t>
        <a:bodyPr/>
        <a:lstStyle/>
        <a:p>
          <a:endParaRPr lang="en-US"/>
        </a:p>
      </dgm:t>
    </dgm:pt>
    <dgm:pt modelId="{9B2F4A52-A647-475F-BF46-EF79BD47247E}">
      <dgm:prSet phldrT="[Text]"/>
      <dgm:spPr/>
      <dgm:t>
        <a:bodyPr/>
        <a:lstStyle/>
        <a:p>
          <a:r>
            <a:rPr lang="en-US" dirty="0" smtClean="0"/>
            <a:t>Normal data</a:t>
          </a:r>
        </a:p>
        <a:p>
          <a:r>
            <a:rPr lang="en-US" dirty="0" smtClean="0"/>
            <a:t>Weight (1-k)</a:t>
          </a:r>
          <a:endParaRPr lang="en-US" dirty="0"/>
        </a:p>
      </dgm:t>
    </dgm:pt>
    <dgm:pt modelId="{A362A49F-967D-402F-9357-744FA3EDE24C}" type="parTrans" cxnId="{7969A6A1-BF48-4199-B29B-81B02FF31CC4}">
      <dgm:prSet/>
      <dgm:spPr/>
      <dgm:t>
        <a:bodyPr/>
        <a:lstStyle/>
        <a:p>
          <a:endParaRPr lang="en-US"/>
        </a:p>
      </dgm:t>
    </dgm:pt>
    <dgm:pt modelId="{18CDA598-3DA6-4926-A71A-BF35880B7D1D}" type="sibTrans" cxnId="{7969A6A1-BF48-4199-B29B-81B02FF31CC4}">
      <dgm:prSet/>
      <dgm:spPr/>
      <dgm:t>
        <a:bodyPr/>
        <a:lstStyle/>
        <a:p>
          <a:endParaRPr lang="en-US"/>
        </a:p>
      </dgm:t>
    </dgm:pt>
    <dgm:pt modelId="{C209F68F-A44F-4D0E-AEA5-05B592A0C60E}">
      <dgm:prSet phldrT="[Text]"/>
      <dgm:spPr/>
      <dgm:t>
        <a:bodyPr/>
        <a:lstStyle/>
        <a:p>
          <a:r>
            <a:rPr lang="en-US" dirty="0" smtClean="0"/>
            <a:t>Return</a:t>
          </a:r>
          <a:r>
            <a:rPr lang="en-US" baseline="0" dirty="0" smtClean="0"/>
            <a:t> x</a:t>
          </a:r>
          <a:endParaRPr lang="en-US" dirty="0"/>
        </a:p>
      </dgm:t>
    </dgm:pt>
    <dgm:pt modelId="{CC7B0A11-6828-41CD-843D-0BB65B9AEEA8}" type="sibTrans" cxnId="{5BD4A5AF-AF10-42ED-B6D7-74C1D9D2D1BF}">
      <dgm:prSet/>
      <dgm:spPr/>
      <dgm:t>
        <a:bodyPr/>
        <a:lstStyle/>
        <a:p>
          <a:endParaRPr lang="en-US"/>
        </a:p>
      </dgm:t>
    </dgm:pt>
    <dgm:pt modelId="{0EEE70A5-AEF1-4148-91BB-1E0E37D4F573}" type="parTrans" cxnId="{5BD4A5AF-AF10-42ED-B6D7-74C1D9D2D1BF}">
      <dgm:prSet/>
      <dgm:spPr/>
      <dgm:t>
        <a:bodyPr/>
        <a:lstStyle/>
        <a:p>
          <a:endParaRPr lang="en-US"/>
        </a:p>
      </dgm:t>
    </dgm:pt>
    <dgm:pt modelId="{CD11D8DB-6796-416D-95B3-B1225BC0ED8A}">
      <dgm:prSet phldrT="[Text]"/>
      <dgm:spPr>
        <a:blipFill rotWithShape="1">
          <a:blip xmlns:r="http://schemas.openxmlformats.org/officeDocument/2006/relationships" r:embed="rId3"/>
          <a:stretch>
            <a:fillRect/>
          </a:stretch>
        </a:blipFill>
      </dgm:spPr>
      <dgm:t>
        <a:bodyPr/>
        <a:lstStyle/>
        <a:p>
          <a:r>
            <a:rPr lang="en-US">
              <a:noFill/>
            </a:rPr>
            <a:t> </a:t>
          </a:r>
        </a:p>
      </dgm:t>
    </dgm:pt>
    <dgm:pt modelId="{C3C3232F-7071-4E82-A50E-865AC3D786EE}" type="parTrans" cxnId="{940516BB-B54F-4D7E-9032-2D21177AB307}">
      <dgm:prSet/>
      <dgm:spPr/>
      <dgm:t>
        <a:bodyPr/>
        <a:lstStyle/>
        <a:p>
          <a:endParaRPr lang="en-US"/>
        </a:p>
      </dgm:t>
    </dgm:pt>
    <dgm:pt modelId="{BCED09AB-7FF7-4C35-9F65-B7F4898694D9}" type="sibTrans" cxnId="{940516BB-B54F-4D7E-9032-2D21177AB307}">
      <dgm:prSet/>
      <dgm:spPr/>
      <dgm:t>
        <a:bodyPr/>
        <a:lstStyle/>
        <a:p>
          <a:endParaRPr lang="en-US"/>
        </a:p>
      </dgm:t>
    </dgm:pt>
    <dgm:pt modelId="{B6100EDC-0489-4399-A8AF-10B9578E0D80}">
      <dgm:prSet phldrT="[Text]"/>
      <dgm:spPr/>
      <dgm:t>
        <a:bodyPr/>
        <a:lstStyle/>
        <a:p>
          <a:r>
            <a:rPr lang="en-US" dirty="0" smtClean="0"/>
            <a:t>…</a:t>
          </a:r>
          <a:endParaRPr lang="en-US" dirty="0"/>
        </a:p>
      </dgm:t>
    </dgm:pt>
    <dgm:pt modelId="{3F22F426-4976-435C-8D8E-5A735FAB4C94}" type="parTrans" cxnId="{87FFCD4F-757B-4EF5-9B10-CCF13E7EC215}">
      <dgm:prSet/>
      <dgm:spPr/>
      <dgm:t>
        <a:bodyPr/>
        <a:lstStyle/>
        <a:p>
          <a:endParaRPr lang="en-US"/>
        </a:p>
      </dgm:t>
    </dgm:pt>
    <dgm:pt modelId="{0DBD4880-7799-4262-B517-6DCC8E4A786B}" type="sibTrans" cxnId="{87FFCD4F-757B-4EF5-9B10-CCF13E7EC215}">
      <dgm:prSet/>
      <dgm:spPr/>
      <dgm:t>
        <a:bodyPr/>
        <a:lstStyle/>
        <a:p>
          <a:endParaRPr lang="en-US"/>
        </a:p>
      </dgm:t>
    </dgm:pt>
    <dgm:pt modelId="{A8B3E381-D6E5-46C1-BF71-7D76E7A25F2E}" type="pres">
      <dgm:prSet presAssocID="{ED5C0577-1EFB-47A4-88C2-608C4C776B83}" presName="hierChild1" presStyleCnt="0">
        <dgm:presLayoutVars>
          <dgm:orgChart val="1"/>
          <dgm:chPref val="1"/>
          <dgm:dir/>
          <dgm:animOne val="branch"/>
          <dgm:animLvl val="lvl"/>
          <dgm:resizeHandles/>
        </dgm:presLayoutVars>
      </dgm:prSet>
      <dgm:spPr/>
    </dgm:pt>
    <dgm:pt modelId="{F057EC1B-DDCA-447B-812D-1C57B820DC7B}" type="pres">
      <dgm:prSet presAssocID="{B30C5904-3670-4AF4-8C30-42536A52DFD2}" presName="hierRoot1" presStyleCnt="0">
        <dgm:presLayoutVars>
          <dgm:hierBranch val="init"/>
        </dgm:presLayoutVars>
      </dgm:prSet>
      <dgm:spPr/>
    </dgm:pt>
    <dgm:pt modelId="{2F70BDF4-DE73-4B7B-A68C-87F13B25D51F}" type="pres">
      <dgm:prSet presAssocID="{B30C5904-3670-4AF4-8C30-42536A52DFD2}" presName="rootComposite1" presStyleCnt="0"/>
      <dgm:spPr/>
    </dgm:pt>
    <dgm:pt modelId="{EA087812-A837-4D30-A5FD-B606B12AD87C}" type="pres">
      <dgm:prSet presAssocID="{B30C5904-3670-4AF4-8C30-42536A52DFD2}" presName="rootText1" presStyleLbl="node0" presStyleIdx="0" presStyleCnt="1">
        <dgm:presLayoutVars>
          <dgm:chMax/>
          <dgm:chPref val="3"/>
        </dgm:presLayoutVars>
      </dgm:prSet>
      <dgm:spPr/>
      <dgm:t>
        <a:bodyPr/>
        <a:lstStyle/>
        <a:p>
          <a:endParaRPr lang="en-US"/>
        </a:p>
      </dgm:t>
    </dgm:pt>
    <dgm:pt modelId="{8B5A0489-7691-4811-95B8-D5D53E7612E3}" type="pres">
      <dgm:prSet presAssocID="{B30C5904-3670-4AF4-8C30-42536A52DFD2}" presName="titleText1" presStyleLbl="fgAcc0" presStyleIdx="0" presStyleCnt="1">
        <dgm:presLayoutVars>
          <dgm:chMax val="0"/>
          <dgm:chPref val="0"/>
        </dgm:presLayoutVars>
      </dgm:prSet>
      <dgm:spPr/>
    </dgm:pt>
    <dgm:pt modelId="{7F2F2B86-DE0F-4159-A222-A44E46BC7E2D}" type="pres">
      <dgm:prSet presAssocID="{B30C5904-3670-4AF4-8C30-42536A52DFD2}" presName="rootConnector1" presStyleLbl="node1" presStyleIdx="0" presStyleCnt="7"/>
      <dgm:spPr/>
    </dgm:pt>
    <dgm:pt modelId="{CFE9784D-029B-4C08-8660-515B66E5FD4C}" type="pres">
      <dgm:prSet presAssocID="{B30C5904-3670-4AF4-8C30-42536A52DFD2}" presName="hierChild2" presStyleCnt="0"/>
      <dgm:spPr/>
    </dgm:pt>
    <dgm:pt modelId="{12AA32E1-5D4B-45EE-A7D4-CF9F7C2D16D3}" type="pres">
      <dgm:prSet presAssocID="{DB8DDE0F-A653-4CD7-BC11-F2F34BC09FFB}" presName="Name37" presStyleLbl="parChTrans1D2" presStyleIdx="0" presStyleCnt="2"/>
      <dgm:spPr/>
    </dgm:pt>
    <dgm:pt modelId="{929FF5BC-37D1-4BE0-90EE-8DCCBE6F3362}" type="pres">
      <dgm:prSet presAssocID="{F9B03E7C-3BD9-41F5-BFDE-9F1D97F4ADB0}" presName="hierRoot2" presStyleCnt="0">
        <dgm:presLayoutVars>
          <dgm:hierBranch val="init"/>
        </dgm:presLayoutVars>
      </dgm:prSet>
      <dgm:spPr/>
    </dgm:pt>
    <dgm:pt modelId="{48316BB9-E2AF-4E2A-A138-5B92745BF425}" type="pres">
      <dgm:prSet presAssocID="{F9B03E7C-3BD9-41F5-BFDE-9F1D97F4ADB0}" presName="rootComposite" presStyleCnt="0"/>
      <dgm:spPr/>
    </dgm:pt>
    <dgm:pt modelId="{DF2BF35B-3F55-4C58-B9BD-0AE3DB8E0559}" type="pres">
      <dgm:prSet presAssocID="{F9B03E7C-3BD9-41F5-BFDE-9F1D97F4ADB0}" presName="rootText" presStyleLbl="node1" presStyleIdx="0" presStyleCnt="7">
        <dgm:presLayoutVars>
          <dgm:chMax/>
          <dgm:chPref val="3"/>
        </dgm:presLayoutVars>
      </dgm:prSet>
      <dgm:spPr/>
      <dgm:t>
        <a:bodyPr/>
        <a:lstStyle/>
        <a:p>
          <a:endParaRPr lang="en-US"/>
        </a:p>
      </dgm:t>
    </dgm:pt>
    <dgm:pt modelId="{CC22B63E-3280-476F-A89A-BD32265A067A}" type="pres">
      <dgm:prSet presAssocID="{F9B03E7C-3BD9-41F5-BFDE-9F1D97F4ADB0}" presName="titleText2" presStyleLbl="fgAcc1" presStyleIdx="0" presStyleCnt="7">
        <dgm:presLayoutVars>
          <dgm:chMax val="0"/>
          <dgm:chPref val="0"/>
        </dgm:presLayoutVars>
      </dgm:prSet>
      <dgm:spPr/>
    </dgm:pt>
    <dgm:pt modelId="{97A9EDAF-7348-4CD9-A658-9F4B293F1939}" type="pres">
      <dgm:prSet presAssocID="{F9B03E7C-3BD9-41F5-BFDE-9F1D97F4ADB0}" presName="rootConnector" presStyleLbl="node2" presStyleIdx="0" presStyleCnt="0"/>
      <dgm:spPr/>
    </dgm:pt>
    <dgm:pt modelId="{512BD0BA-57B9-4874-BF83-6806DDE69B0C}" type="pres">
      <dgm:prSet presAssocID="{F9B03E7C-3BD9-41F5-BFDE-9F1D97F4ADB0}" presName="hierChild4" presStyleCnt="0"/>
      <dgm:spPr/>
    </dgm:pt>
    <dgm:pt modelId="{54B5E1C4-A7C9-4392-8242-E98856E52D6D}" type="pres">
      <dgm:prSet presAssocID="{EFDB5171-B9D7-44B4-8848-086D11128472}" presName="Name37" presStyleLbl="parChTrans1D3" presStyleIdx="0" presStyleCnt="5"/>
      <dgm:spPr/>
    </dgm:pt>
    <dgm:pt modelId="{14601AE0-FD7D-4144-9FED-D7BB7AC44D79}" type="pres">
      <dgm:prSet presAssocID="{1B64AA92-73AD-456A-9B72-34D2A09C616D}" presName="hierRoot2" presStyleCnt="0">
        <dgm:presLayoutVars>
          <dgm:hierBranch val="init"/>
        </dgm:presLayoutVars>
      </dgm:prSet>
      <dgm:spPr/>
    </dgm:pt>
    <dgm:pt modelId="{6F6C8E90-BB82-40C0-84A3-EE4C60AB8DF2}" type="pres">
      <dgm:prSet presAssocID="{1B64AA92-73AD-456A-9B72-34D2A09C616D}" presName="rootComposite" presStyleCnt="0"/>
      <dgm:spPr/>
    </dgm:pt>
    <dgm:pt modelId="{87C6D185-15A9-45FA-941C-EA3FCC4791AE}" type="pres">
      <dgm:prSet presAssocID="{1B64AA92-73AD-456A-9B72-34D2A09C616D}" presName="rootText" presStyleLbl="node1" presStyleIdx="1" presStyleCnt="7">
        <dgm:presLayoutVars>
          <dgm:chMax/>
          <dgm:chPref val="3"/>
        </dgm:presLayoutVars>
      </dgm:prSet>
      <dgm:spPr/>
      <dgm:t>
        <a:bodyPr/>
        <a:lstStyle/>
        <a:p>
          <a:endParaRPr lang="en-US"/>
        </a:p>
      </dgm:t>
    </dgm:pt>
    <dgm:pt modelId="{18789534-FB70-49B3-9676-06241EEC2BD9}" type="pres">
      <dgm:prSet presAssocID="{1B64AA92-73AD-456A-9B72-34D2A09C616D}" presName="titleText2" presStyleLbl="fgAcc1" presStyleIdx="1" presStyleCnt="7">
        <dgm:presLayoutVars>
          <dgm:chMax val="0"/>
          <dgm:chPref val="0"/>
        </dgm:presLayoutVars>
      </dgm:prSet>
      <dgm:spPr/>
    </dgm:pt>
    <dgm:pt modelId="{60A90CA4-1981-499C-B429-960A9B6ABC8E}" type="pres">
      <dgm:prSet presAssocID="{1B64AA92-73AD-456A-9B72-34D2A09C616D}" presName="rootConnector" presStyleLbl="node3" presStyleIdx="0" presStyleCnt="0"/>
      <dgm:spPr/>
    </dgm:pt>
    <dgm:pt modelId="{9EBEF1FD-0CED-4176-91EA-7963538CB76F}" type="pres">
      <dgm:prSet presAssocID="{1B64AA92-73AD-456A-9B72-34D2A09C616D}" presName="hierChild4" presStyleCnt="0"/>
      <dgm:spPr/>
    </dgm:pt>
    <dgm:pt modelId="{D3072BE7-CEE6-4F3D-8CC4-F0A6F0E06E7E}" type="pres">
      <dgm:prSet presAssocID="{1B64AA92-73AD-456A-9B72-34D2A09C616D}" presName="hierChild5" presStyleCnt="0"/>
      <dgm:spPr/>
    </dgm:pt>
    <dgm:pt modelId="{6422682B-3E56-4A79-9608-5391B1FA2888}" type="pres">
      <dgm:prSet presAssocID="{D5DC6DA0-537D-4BF1-9ED4-80F83B1000B4}" presName="Name37" presStyleLbl="parChTrans1D3" presStyleIdx="1" presStyleCnt="5"/>
      <dgm:spPr/>
    </dgm:pt>
    <dgm:pt modelId="{C50DA30F-E882-4383-B5B6-C65F87F2840D}" type="pres">
      <dgm:prSet presAssocID="{E316B063-840C-483B-B85C-C02E4BF76247}" presName="hierRoot2" presStyleCnt="0">
        <dgm:presLayoutVars>
          <dgm:hierBranch val="init"/>
        </dgm:presLayoutVars>
      </dgm:prSet>
      <dgm:spPr/>
    </dgm:pt>
    <dgm:pt modelId="{6CC064A1-22D1-474B-9DE6-6E594B5FC685}" type="pres">
      <dgm:prSet presAssocID="{E316B063-840C-483B-B85C-C02E4BF76247}" presName="rootComposite" presStyleCnt="0"/>
      <dgm:spPr/>
    </dgm:pt>
    <dgm:pt modelId="{B511C348-9964-49E6-9830-5FF0D7EFD657}" type="pres">
      <dgm:prSet presAssocID="{E316B063-840C-483B-B85C-C02E4BF76247}" presName="rootText" presStyleLbl="node1" presStyleIdx="2" presStyleCnt="7">
        <dgm:presLayoutVars>
          <dgm:chMax/>
          <dgm:chPref val="3"/>
        </dgm:presLayoutVars>
      </dgm:prSet>
      <dgm:spPr/>
      <dgm:t>
        <a:bodyPr/>
        <a:lstStyle/>
        <a:p>
          <a:endParaRPr lang="en-US"/>
        </a:p>
      </dgm:t>
    </dgm:pt>
    <dgm:pt modelId="{2052BADB-443D-4B9A-B2B7-521A766F4159}" type="pres">
      <dgm:prSet presAssocID="{E316B063-840C-483B-B85C-C02E4BF76247}" presName="titleText2" presStyleLbl="fgAcc1" presStyleIdx="2" presStyleCnt="7">
        <dgm:presLayoutVars>
          <dgm:chMax val="0"/>
          <dgm:chPref val="0"/>
        </dgm:presLayoutVars>
      </dgm:prSet>
      <dgm:spPr/>
    </dgm:pt>
    <dgm:pt modelId="{A1108A8A-3CD1-4AF4-BAA6-EFBD17F1BF7B}" type="pres">
      <dgm:prSet presAssocID="{E316B063-840C-483B-B85C-C02E4BF76247}" presName="rootConnector" presStyleLbl="node3" presStyleIdx="0" presStyleCnt="0"/>
      <dgm:spPr/>
    </dgm:pt>
    <dgm:pt modelId="{A4BD7B1D-B9AF-463D-AB60-90C6106F7DB3}" type="pres">
      <dgm:prSet presAssocID="{E316B063-840C-483B-B85C-C02E4BF76247}" presName="hierChild4" presStyleCnt="0"/>
      <dgm:spPr/>
    </dgm:pt>
    <dgm:pt modelId="{34099780-4E62-4ED1-9638-4B76A5087F39}" type="pres">
      <dgm:prSet presAssocID="{E316B063-840C-483B-B85C-C02E4BF76247}" presName="hierChild5" presStyleCnt="0"/>
      <dgm:spPr/>
    </dgm:pt>
    <dgm:pt modelId="{89F73C12-12D8-4117-A80D-62ED67149CF8}" type="pres">
      <dgm:prSet presAssocID="{3F22F426-4976-435C-8D8E-5A735FAB4C94}" presName="Name37" presStyleLbl="parChTrans1D3" presStyleIdx="2" presStyleCnt="5"/>
      <dgm:spPr/>
    </dgm:pt>
    <dgm:pt modelId="{4D045DB3-AB8C-418B-8AAB-B1418FE3ED43}" type="pres">
      <dgm:prSet presAssocID="{B6100EDC-0489-4399-A8AF-10B9578E0D80}" presName="hierRoot2" presStyleCnt="0">
        <dgm:presLayoutVars>
          <dgm:hierBranch val="init"/>
        </dgm:presLayoutVars>
      </dgm:prSet>
      <dgm:spPr/>
    </dgm:pt>
    <dgm:pt modelId="{311185A2-6D1F-40BE-822D-38A3F24D29E0}" type="pres">
      <dgm:prSet presAssocID="{B6100EDC-0489-4399-A8AF-10B9578E0D80}" presName="rootComposite" presStyleCnt="0"/>
      <dgm:spPr/>
    </dgm:pt>
    <dgm:pt modelId="{AD50AEAF-B501-491B-A7E6-EA56273822B6}" type="pres">
      <dgm:prSet presAssocID="{B6100EDC-0489-4399-A8AF-10B9578E0D80}" presName="rootText" presStyleLbl="node1" presStyleIdx="3" presStyleCnt="7">
        <dgm:presLayoutVars>
          <dgm:chMax/>
          <dgm:chPref val="3"/>
        </dgm:presLayoutVars>
      </dgm:prSet>
      <dgm:spPr/>
    </dgm:pt>
    <dgm:pt modelId="{2C892115-3543-484B-A39E-2B0D760752A5}" type="pres">
      <dgm:prSet presAssocID="{B6100EDC-0489-4399-A8AF-10B9578E0D80}" presName="titleText2" presStyleLbl="fgAcc1" presStyleIdx="3" presStyleCnt="7">
        <dgm:presLayoutVars>
          <dgm:chMax val="0"/>
          <dgm:chPref val="0"/>
        </dgm:presLayoutVars>
      </dgm:prSet>
      <dgm:spPr/>
    </dgm:pt>
    <dgm:pt modelId="{96F91B39-AC16-4FC8-898D-B995D4893C98}" type="pres">
      <dgm:prSet presAssocID="{B6100EDC-0489-4399-A8AF-10B9578E0D80}" presName="rootConnector" presStyleLbl="node3" presStyleIdx="0" presStyleCnt="0"/>
      <dgm:spPr/>
    </dgm:pt>
    <dgm:pt modelId="{30EFB357-470B-453E-9783-C0ED1769985C}" type="pres">
      <dgm:prSet presAssocID="{B6100EDC-0489-4399-A8AF-10B9578E0D80}" presName="hierChild4" presStyleCnt="0"/>
      <dgm:spPr/>
    </dgm:pt>
    <dgm:pt modelId="{82D03B71-E7EE-4137-86C6-1B85C999C03E}" type="pres">
      <dgm:prSet presAssocID="{B6100EDC-0489-4399-A8AF-10B9578E0D80}" presName="hierChild5" presStyleCnt="0"/>
      <dgm:spPr/>
    </dgm:pt>
    <dgm:pt modelId="{6B69BDE9-4B62-4F79-A18C-A46BC2711E0A}" type="pres">
      <dgm:prSet presAssocID="{C3C3232F-7071-4E82-A50E-865AC3D786EE}" presName="Name37" presStyleLbl="parChTrans1D3" presStyleIdx="3" presStyleCnt="5"/>
      <dgm:spPr/>
    </dgm:pt>
    <dgm:pt modelId="{DD323B4A-2D73-4F3C-93E0-8FBD58C8404E}" type="pres">
      <dgm:prSet presAssocID="{CD11D8DB-6796-416D-95B3-B1225BC0ED8A}" presName="hierRoot2" presStyleCnt="0">
        <dgm:presLayoutVars>
          <dgm:hierBranch val="init"/>
        </dgm:presLayoutVars>
      </dgm:prSet>
      <dgm:spPr/>
    </dgm:pt>
    <dgm:pt modelId="{7A47D2E4-7CC7-4290-B269-1D78783B2A2F}" type="pres">
      <dgm:prSet presAssocID="{CD11D8DB-6796-416D-95B3-B1225BC0ED8A}" presName="rootComposite" presStyleCnt="0"/>
      <dgm:spPr/>
    </dgm:pt>
    <dgm:pt modelId="{64614DD7-FFD7-4670-8840-45AC9598D2E5}" type="pres">
      <dgm:prSet presAssocID="{CD11D8DB-6796-416D-95B3-B1225BC0ED8A}" presName="rootText" presStyleLbl="node1" presStyleIdx="4" presStyleCnt="7">
        <dgm:presLayoutVars>
          <dgm:chMax/>
          <dgm:chPref val="3"/>
        </dgm:presLayoutVars>
      </dgm:prSet>
      <dgm:spPr/>
      <dgm:t>
        <a:bodyPr/>
        <a:lstStyle/>
        <a:p>
          <a:endParaRPr lang="en-US"/>
        </a:p>
      </dgm:t>
    </dgm:pt>
    <dgm:pt modelId="{D00BE74C-4285-455A-8F41-A2CAE2FD9D2C}" type="pres">
      <dgm:prSet presAssocID="{CD11D8DB-6796-416D-95B3-B1225BC0ED8A}" presName="titleText2" presStyleLbl="fgAcc1" presStyleIdx="4" presStyleCnt="7">
        <dgm:presLayoutVars>
          <dgm:chMax val="0"/>
          <dgm:chPref val="0"/>
        </dgm:presLayoutVars>
      </dgm:prSet>
      <dgm:spPr/>
    </dgm:pt>
    <dgm:pt modelId="{E418068D-EF3E-4D76-B0C2-86EDE7D84923}" type="pres">
      <dgm:prSet presAssocID="{CD11D8DB-6796-416D-95B3-B1225BC0ED8A}" presName="rootConnector" presStyleLbl="node3" presStyleIdx="0" presStyleCnt="0"/>
      <dgm:spPr/>
    </dgm:pt>
    <dgm:pt modelId="{85816CCE-AD2B-4679-B2C4-D11245110C32}" type="pres">
      <dgm:prSet presAssocID="{CD11D8DB-6796-416D-95B3-B1225BC0ED8A}" presName="hierChild4" presStyleCnt="0"/>
      <dgm:spPr/>
    </dgm:pt>
    <dgm:pt modelId="{66071906-E3A4-43C7-B86E-757C0D6F3BCE}" type="pres">
      <dgm:prSet presAssocID="{CD11D8DB-6796-416D-95B3-B1225BC0ED8A}" presName="hierChild5" presStyleCnt="0"/>
      <dgm:spPr/>
    </dgm:pt>
    <dgm:pt modelId="{03C2FB76-046C-448F-8F77-0B1F4AED9B15}" type="pres">
      <dgm:prSet presAssocID="{F9B03E7C-3BD9-41F5-BFDE-9F1D97F4ADB0}" presName="hierChild5" presStyleCnt="0"/>
      <dgm:spPr/>
    </dgm:pt>
    <dgm:pt modelId="{8FC1D984-F6E3-455B-B284-605C99ACBC99}" type="pres">
      <dgm:prSet presAssocID="{A362A49F-967D-402F-9357-744FA3EDE24C}" presName="Name37" presStyleLbl="parChTrans1D2" presStyleIdx="1" presStyleCnt="2"/>
      <dgm:spPr/>
    </dgm:pt>
    <dgm:pt modelId="{42F0EB15-A245-4BB9-A953-3819FF6B0A62}" type="pres">
      <dgm:prSet presAssocID="{9B2F4A52-A647-475F-BF46-EF79BD47247E}" presName="hierRoot2" presStyleCnt="0">
        <dgm:presLayoutVars>
          <dgm:hierBranch val="init"/>
        </dgm:presLayoutVars>
      </dgm:prSet>
      <dgm:spPr/>
    </dgm:pt>
    <dgm:pt modelId="{286656AE-4417-4B3E-8E0A-A55E5783F5EB}" type="pres">
      <dgm:prSet presAssocID="{9B2F4A52-A647-475F-BF46-EF79BD47247E}" presName="rootComposite" presStyleCnt="0"/>
      <dgm:spPr/>
    </dgm:pt>
    <dgm:pt modelId="{4F1F0BC2-817F-4ADF-9491-F96BC086A8E1}" type="pres">
      <dgm:prSet presAssocID="{9B2F4A52-A647-475F-BF46-EF79BD47247E}" presName="rootText" presStyleLbl="node1" presStyleIdx="5" presStyleCnt="7">
        <dgm:presLayoutVars>
          <dgm:chMax/>
          <dgm:chPref val="3"/>
        </dgm:presLayoutVars>
      </dgm:prSet>
      <dgm:spPr/>
      <dgm:t>
        <a:bodyPr/>
        <a:lstStyle/>
        <a:p>
          <a:endParaRPr lang="en-US"/>
        </a:p>
      </dgm:t>
    </dgm:pt>
    <dgm:pt modelId="{AEE2E213-74D7-4BA8-8459-9844CBBC3E8E}" type="pres">
      <dgm:prSet presAssocID="{9B2F4A52-A647-475F-BF46-EF79BD47247E}" presName="titleText2" presStyleLbl="fgAcc1" presStyleIdx="5" presStyleCnt="7">
        <dgm:presLayoutVars>
          <dgm:chMax val="0"/>
          <dgm:chPref val="0"/>
        </dgm:presLayoutVars>
      </dgm:prSet>
      <dgm:spPr/>
    </dgm:pt>
    <dgm:pt modelId="{872CED1B-BB76-4B93-AD3D-6A7EA9755369}" type="pres">
      <dgm:prSet presAssocID="{9B2F4A52-A647-475F-BF46-EF79BD47247E}" presName="rootConnector" presStyleLbl="node2" presStyleIdx="0" presStyleCnt="0"/>
      <dgm:spPr/>
    </dgm:pt>
    <dgm:pt modelId="{5381D71F-E4F0-4414-AC70-7716127D323C}" type="pres">
      <dgm:prSet presAssocID="{9B2F4A52-A647-475F-BF46-EF79BD47247E}" presName="hierChild4" presStyleCnt="0"/>
      <dgm:spPr/>
    </dgm:pt>
    <dgm:pt modelId="{E3728626-55F9-42FB-B5E7-3CFE1A60C4E6}" type="pres">
      <dgm:prSet presAssocID="{0EEE70A5-AEF1-4148-91BB-1E0E37D4F573}" presName="Name37" presStyleLbl="parChTrans1D3" presStyleIdx="4" presStyleCnt="5"/>
      <dgm:spPr/>
    </dgm:pt>
    <dgm:pt modelId="{0058528B-198D-4816-83E7-DEC154E13C0C}" type="pres">
      <dgm:prSet presAssocID="{C209F68F-A44F-4D0E-AEA5-05B592A0C60E}" presName="hierRoot2" presStyleCnt="0">
        <dgm:presLayoutVars>
          <dgm:hierBranch val="init"/>
        </dgm:presLayoutVars>
      </dgm:prSet>
      <dgm:spPr/>
    </dgm:pt>
    <dgm:pt modelId="{9B8C231A-A686-40A0-9396-3A1DC83E218B}" type="pres">
      <dgm:prSet presAssocID="{C209F68F-A44F-4D0E-AEA5-05B592A0C60E}" presName="rootComposite" presStyleCnt="0"/>
      <dgm:spPr/>
    </dgm:pt>
    <dgm:pt modelId="{8B69F649-2157-4BF9-B1AA-663493DBB419}" type="pres">
      <dgm:prSet presAssocID="{C209F68F-A44F-4D0E-AEA5-05B592A0C60E}" presName="rootText" presStyleLbl="node1" presStyleIdx="6" presStyleCnt="7">
        <dgm:presLayoutVars>
          <dgm:chMax/>
          <dgm:chPref val="3"/>
        </dgm:presLayoutVars>
      </dgm:prSet>
      <dgm:spPr/>
      <dgm:t>
        <a:bodyPr/>
        <a:lstStyle/>
        <a:p>
          <a:endParaRPr lang="en-US"/>
        </a:p>
      </dgm:t>
    </dgm:pt>
    <dgm:pt modelId="{2AE426EA-B089-4D81-A480-B5502323F2E6}" type="pres">
      <dgm:prSet presAssocID="{C209F68F-A44F-4D0E-AEA5-05B592A0C60E}" presName="titleText2" presStyleLbl="fgAcc1" presStyleIdx="6" presStyleCnt="7">
        <dgm:presLayoutVars>
          <dgm:chMax val="0"/>
          <dgm:chPref val="0"/>
        </dgm:presLayoutVars>
      </dgm:prSet>
      <dgm:spPr/>
    </dgm:pt>
    <dgm:pt modelId="{4F903151-FF00-4A27-8298-358D6DFDFF7A}" type="pres">
      <dgm:prSet presAssocID="{C209F68F-A44F-4D0E-AEA5-05B592A0C60E}" presName="rootConnector" presStyleLbl="node3" presStyleIdx="0" presStyleCnt="0"/>
      <dgm:spPr/>
    </dgm:pt>
    <dgm:pt modelId="{A6D3142F-CA6D-4E32-9A2B-FA66F737BDC7}" type="pres">
      <dgm:prSet presAssocID="{C209F68F-A44F-4D0E-AEA5-05B592A0C60E}" presName="hierChild4" presStyleCnt="0"/>
      <dgm:spPr/>
    </dgm:pt>
    <dgm:pt modelId="{B9D7017A-FC97-4316-8676-BB2A02DC9DC0}" type="pres">
      <dgm:prSet presAssocID="{C209F68F-A44F-4D0E-AEA5-05B592A0C60E}" presName="hierChild5" presStyleCnt="0"/>
      <dgm:spPr/>
    </dgm:pt>
    <dgm:pt modelId="{95A0A3D0-6134-43EA-BCD9-F31FC3AA250F}" type="pres">
      <dgm:prSet presAssocID="{9B2F4A52-A647-475F-BF46-EF79BD47247E}" presName="hierChild5" presStyleCnt="0"/>
      <dgm:spPr/>
    </dgm:pt>
    <dgm:pt modelId="{8F3CBB3D-E064-4A17-9223-715DD2A3056D}" type="pres">
      <dgm:prSet presAssocID="{B30C5904-3670-4AF4-8C30-42536A52DFD2}" presName="hierChild3" presStyleCnt="0"/>
      <dgm:spPr/>
    </dgm:pt>
  </dgm:ptLst>
  <dgm:cxnLst>
    <dgm:cxn modelId="{A77C8262-4797-4ED9-8A4E-92C44C60D37F}" type="presOf" srcId="{1B64AA92-73AD-456A-9B72-34D2A09C616D}" destId="{60A90CA4-1981-499C-B429-960A9B6ABC8E}" srcOrd="1" destOrd="0" presId="urn:microsoft.com/office/officeart/2008/layout/NameandTitleOrganizationalChart"/>
    <dgm:cxn modelId="{70191D2A-F247-4DAB-B6A3-8E9407631ADF}" type="presOf" srcId="{B6100EDC-0489-4399-A8AF-10B9578E0D80}" destId="{AD50AEAF-B501-491B-A7E6-EA56273822B6}" srcOrd="0" destOrd="0" presId="urn:microsoft.com/office/officeart/2008/layout/NameandTitleOrganizationalChart"/>
    <dgm:cxn modelId="{87FFCD4F-757B-4EF5-9B10-CCF13E7EC215}" srcId="{F9B03E7C-3BD9-41F5-BFDE-9F1D97F4ADB0}" destId="{B6100EDC-0489-4399-A8AF-10B9578E0D80}" srcOrd="2" destOrd="0" parTransId="{3F22F426-4976-435C-8D8E-5A735FAB4C94}" sibTransId="{0DBD4880-7799-4262-B517-6DCC8E4A786B}"/>
    <dgm:cxn modelId="{5A72951C-308B-48EF-9701-A6A1343144F6}" srcId="{B30C5904-3670-4AF4-8C30-42536A52DFD2}" destId="{F9B03E7C-3BD9-41F5-BFDE-9F1D97F4ADB0}" srcOrd="0" destOrd="0" parTransId="{DB8DDE0F-A653-4CD7-BC11-F2F34BC09FFB}" sibTransId="{7C4F04DA-19A9-47A4-8042-8738BF6F6717}"/>
    <dgm:cxn modelId="{3CA74411-05F9-49EF-976F-63C8727BA378}" type="presOf" srcId="{E316B063-840C-483B-B85C-C02E4BF76247}" destId="{B511C348-9964-49E6-9830-5FF0D7EFD657}" srcOrd="0" destOrd="0" presId="urn:microsoft.com/office/officeart/2008/layout/NameandTitleOrganizationalChart"/>
    <dgm:cxn modelId="{A00F157B-227C-45CF-AD5F-7D902DBD9C2A}" type="presOf" srcId="{9B2F4A52-A647-475F-BF46-EF79BD47247E}" destId="{872CED1B-BB76-4B93-AD3D-6A7EA9755369}" srcOrd="1" destOrd="0" presId="urn:microsoft.com/office/officeart/2008/layout/NameandTitleOrganizationalChart"/>
    <dgm:cxn modelId="{26D7E074-6A71-4EED-9253-0E8403DA36B7}" type="presOf" srcId="{777F206A-CF5F-41C4-98DF-67D354582F0F}" destId="{8B5A0489-7691-4811-95B8-D5D53E7612E3}" srcOrd="0" destOrd="0" presId="urn:microsoft.com/office/officeart/2008/layout/NameandTitleOrganizationalChart"/>
    <dgm:cxn modelId="{5BD4A5AF-AF10-42ED-B6D7-74C1D9D2D1BF}" srcId="{9B2F4A52-A647-475F-BF46-EF79BD47247E}" destId="{C209F68F-A44F-4D0E-AEA5-05B592A0C60E}" srcOrd="0" destOrd="0" parTransId="{0EEE70A5-AEF1-4148-91BB-1E0E37D4F573}" sibTransId="{CC7B0A11-6828-41CD-843D-0BB65B9AEEA8}"/>
    <dgm:cxn modelId="{B14F4020-5F1D-4E6E-9C3D-63C69ECA79C0}" type="presOf" srcId="{CD11D8DB-6796-416D-95B3-B1225BC0ED8A}" destId="{64614DD7-FFD7-4670-8840-45AC9598D2E5}" srcOrd="0" destOrd="0" presId="urn:microsoft.com/office/officeart/2008/layout/NameandTitleOrganizationalChart"/>
    <dgm:cxn modelId="{29767F66-E2DC-4E2F-B822-3060870FE12F}" type="presOf" srcId="{F9B03E7C-3BD9-41F5-BFDE-9F1D97F4ADB0}" destId="{97A9EDAF-7348-4CD9-A658-9F4B293F1939}" srcOrd="1" destOrd="0" presId="urn:microsoft.com/office/officeart/2008/layout/NameandTitleOrganizationalChart"/>
    <dgm:cxn modelId="{9C25C06D-16D8-4AFB-8593-43222C3F848F}" srcId="{ED5C0577-1EFB-47A4-88C2-608C4C776B83}" destId="{B30C5904-3670-4AF4-8C30-42536A52DFD2}" srcOrd="0" destOrd="0" parTransId="{4CB4DD4A-65F0-4287-B6C4-3F927062B960}" sibTransId="{777F206A-CF5F-41C4-98DF-67D354582F0F}"/>
    <dgm:cxn modelId="{6936AE4A-6484-47C1-BF3D-4CA27F112A0D}" type="presOf" srcId="{C209F68F-A44F-4D0E-AEA5-05B592A0C60E}" destId="{8B69F649-2157-4BF9-B1AA-663493DBB419}" srcOrd="0" destOrd="0" presId="urn:microsoft.com/office/officeart/2008/layout/NameandTitleOrganizationalChart"/>
    <dgm:cxn modelId="{F46AB676-37A6-4928-BB5F-D84ACC18619E}" type="presOf" srcId="{A362A49F-967D-402F-9357-744FA3EDE24C}" destId="{8FC1D984-F6E3-455B-B284-605C99ACBC99}" srcOrd="0" destOrd="0" presId="urn:microsoft.com/office/officeart/2008/layout/NameandTitleOrganizationalChart"/>
    <dgm:cxn modelId="{37B8A20A-E219-4F2B-8915-CE06A6B6046A}" srcId="{F9B03E7C-3BD9-41F5-BFDE-9F1D97F4ADB0}" destId="{E316B063-840C-483B-B85C-C02E4BF76247}" srcOrd="1" destOrd="0" parTransId="{D5DC6DA0-537D-4BF1-9ED4-80F83B1000B4}" sibTransId="{1D4C52DF-8FF2-4AB5-8E71-56777F6C5994}"/>
    <dgm:cxn modelId="{15B2B9FC-A9EC-4AD8-A1FB-CB0CCAF1A517}" type="presOf" srcId="{0DBD4880-7799-4262-B517-6DCC8E4A786B}" destId="{2C892115-3543-484B-A39E-2B0D760752A5}" srcOrd="0" destOrd="0" presId="urn:microsoft.com/office/officeart/2008/layout/NameandTitleOrganizationalChart"/>
    <dgm:cxn modelId="{759F97CE-6E26-47D7-ADCC-B7E0C3ADBCCE}" type="presOf" srcId="{7C4F04DA-19A9-47A4-8042-8738BF6F6717}" destId="{CC22B63E-3280-476F-A89A-BD32265A067A}" srcOrd="0" destOrd="0" presId="urn:microsoft.com/office/officeart/2008/layout/NameandTitleOrganizationalChart"/>
    <dgm:cxn modelId="{BE49C278-74D1-41F6-8FE4-7105F577683D}" type="presOf" srcId="{CC7B0A11-6828-41CD-843D-0BB65B9AEEA8}" destId="{2AE426EA-B089-4D81-A480-B5502323F2E6}" srcOrd="0" destOrd="0" presId="urn:microsoft.com/office/officeart/2008/layout/NameandTitleOrganizationalChart"/>
    <dgm:cxn modelId="{17E40AB5-E972-457E-A45A-6E32A1DA9DE7}" type="presOf" srcId="{1D4C52DF-8FF2-4AB5-8E71-56777F6C5994}" destId="{2052BADB-443D-4B9A-B2B7-521A766F4159}" srcOrd="0" destOrd="0" presId="urn:microsoft.com/office/officeart/2008/layout/NameandTitleOrganizationalChart"/>
    <dgm:cxn modelId="{60039405-80F7-44D4-9057-974E06B7E8CB}" type="presOf" srcId="{18CDA598-3DA6-4926-A71A-BF35880B7D1D}" destId="{AEE2E213-74D7-4BA8-8459-9844CBBC3E8E}" srcOrd="0" destOrd="0" presId="urn:microsoft.com/office/officeart/2008/layout/NameandTitleOrganizationalChart"/>
    <dgm:cxn modelId="{1C0AD9E1-5945-476A-BD61-E6059D6D0270}" type="presOf" srcId="{CD11D8DB-6796-416D-95B3-B1225BC0ED8A}" destId="{E418068D-EF3E-4D76-B0C2-86EDE7D84923}" srcOrd="1" destOrd="0" presId="urn:microsoft.com/office/officeart/2008/layout/NameandTitleOrganizationalChart"/>
    <dgm:cxn modelId="{F46D1167-17CD-4066-B9B3-0D14AD8B2277}" type="presOf" srcId="{3F22F426-4976-435C-8D8E-5A735FAB4C94}" destId="{89F73C12-12D8-4117-A80D-62ED67149CF8}" srcOrd="0" destOrd="0" presId="urn:microsoft.com/office/officeart/2008/layout/NameandTitleOrganizationalChart"/>
    <dgm:cxn modelId="{EA04EC87-E6A2-4AE7-B736-35F4D25D1AB3}" type="presOf" srcId="{B30C5904-3670-4AF4-8C30-42536A52DFD2}" destId="{7F2F2B86-DE0F-4159-A222-A44E46BC7E2D}" srcOrd="1" destOrd="0" presId="urn:microsoft.com/office/officeart/2008/layout/NameandTitleOrganizationalChart"/>
    <dgm:cxn modelId="{1E6F60B8-6873-4842-81D2-024D1F0FD86B}" type="presOf" srcId="{F9B03E7C-3BD9-41F5-BFDE-9F1D97F4ADB0}" destId="{DF2BF35B-3F55-4C58-B9BD-0AE3DB8E0559}" srcOrd="0" destOrd="0" presId="urn:microsoft.com/office/officeart/2008/layout/NameandTitleOrganizationalChart"/>
    <dgm:cxn modelId="{EE846F11-13A9-4393-BC26-CB864F4D4439}" type="presOf" srcId="{B6100EDC-0489-4399-A8AF-10B9578E0D80}" destId="{96F91B39-AC16-4FC8-898D-B995D4893C98}" srcOrd="1" destOrd="0" presId="urn:microsoft.com/office/officeart/2008/layout/NameandTitleOrganizationalChart"/>
    <dgm:cxn modelId="{7969A6A1-BF48-4199-B29B-81B02FF31CC4}" srcId="{B30C5904-3670-4AF4-8C30-42536A52DFD2}" destId="{9B2F4A52-A647-475F-BF46-EF79BD47247E}" srcOrd="1" destOrd="0" parTransId="{A362A49F-967D-402F-9357-744FA3EDE24C}" sibTransId="{18CDA598-3DA6-4926-A71A-BF35880B7D1D}"/>
    <dgm:cxn modelId="{57153D5C-55F4-40A4-B1AD-87F3FD8566F7}" type="presOf" srcId="{1B64AA92-73AD-456A-9B72-34D2A09C616D}" destId="{87C6D185-15A9-45FA-941C-EA3FCC4791AE}" srcOrd="0" destOrd="0" presId="urn:microsoft.com/office/officeart/2008/layout/NameandTitleOrganizationalChart"/>
    <dgm:cxn modelId="{657C023B-9A93-4A09-9C3D-90E2BBB879F1}" type="presOf" srcId="{BCED09AB-7FF7-4C35-9F65-B7F4898694D9}" destId="{D00BE74C-4285-455A-8F41-A2CAE2FD9D2C}" srcOrd="0" destOrd="0" presId="urn:microsoft.com/office/officeart/2008/layout/NameandTitleOrganizationalChart"/>
    <dgm:cxn modelId="{108BC5B4-452C-4D70-8E60-723D4F813675}" type="presOf" srcId="{9B2F4A52-A647-475F-BF46-EF79BD47247E}" destId="{4F1F0BC2-817F-4ADF-9491-F96BC086A8E1}" srcOrd="0" destOrd="0" presId="urn:microsoft.com/office/officeart/2008/layout/NameandTitleOrganizationalChart"/>
    <dgm:cxn modelId="{9E7D3AF2-7223-43EE-9D8B-96335D829EC9}" type="presOf" srcId="{0EEE70A5-AEF1-4148-91BB-1E0E37D4F573}" destId="{E3728626-55F9-42FB-B5E7-3CFE1A60C4E6}" srcOrd="0" destOrd="0" presId="urn:microsoft.com/office/officeart/2008/layout/NameandTitleOrganizationalChart"/>
    <dgm:cxn modelId="{DF048FE2-91D1-4E97-AD4D-1BBDCA7BBF72}" type="presOf" srcId="{B30C5904-3670-4AF4-8C30-42536A52DFD2}" destId="{EA087812-A837-4D30-A5FD-B606B12AD87C}" srcOrd="0" destOrd="0" presId="urn:microsoft.com/office/officeart/2008/layout/NameandTitleOrganizationalChart"/>
    <dgm:cxn modelId="{FCBF9DFE-FFDA-438E-9C3F-F866E05BBC29}" type="presOf" srcId="{E316B063-840C-483B-B85C-C02E4BF76247}" destId="{A1108A8A-3CD1-4AF4-BAA6-EFBD17F1BF7B}" srcOrd="1" destOrd="0" presId="urn:microsoft.com/office/officeart/2008/layout/NameandTitleOrganizationalChart"/>
    <dgm:cxn modelId="{E0A29CFC-FECA-4BFB-B5CF-BEC4B5DC60EA}" type="presOf" srcId="{D5DC6DA0-537D-4BF1-9ED4-80F83B1000B4}" destId="{6422682B-3E56-4A79-9608-5391B1FA2888}" srcOrd="0" destOrd="0" presId="urn:microsoft.com/office/officeart/2008/layout/NameandTitleOrganizationalChart"/>
    <dgm:cxn modelId="{6806FD81-B5D7-484C-8778-3511E7C33008}" type="presOf" srcId="{EFDB5171-B9D7-44B4-8848-086D11128472}" destId="{54B5E1C4-A7C9-4392-8242-E98856E52D6D}" srcOrd="0" destOrd="0" presId="urn:microsoft.com/office/officeart/2008/layout/NameandTitleOrganizationalChart"/>
    <dgm:cxn modelId="{EF59D2A7-C187-4BB5-8AB1-C3F0FD292597}" type="presOf" srcId="{C209F68F-A44F-4D0E-AEA5-05B592A0C60E}" destId="{4F903151-FF00-4A27-8298-358D6DFDFF7A}" srcOrd="1" destOrd="0" presId="urn:microsoft.com/office/officeart/2008/layout/NameandTitleOrganizationalChart"/>
    <dgm:cxn modelId="{51F8C6A7-97A9-4AF0-80F1-268E1F362E4A}" type="presOf" srcId="{DB8DDE0F-A653-4CD7-BC11-F2F34BC09FFB}" destId="{12AA32E1-5D4B-45EE-A7D4-CF9F7C2D16D3}" srcOrd="0" destOrd="0" presId="urn:microsoft.com/office/officeart/2008/layout/NameandTitleOrganizationalChart"/>
    <dgm:cxn modelId="{179B0C4C-9670-425E-91B5-AC3553905053}" srcId="{F9B03E7C-3BD9-41F5-BFDE-9F1D97F4ADB0}" destId="{1B64AA92-73AD-456A-9B72-34D2A09C616D}" srcOrd="0" destOrd="0" parTransId="{EFDB5171-B9D7-44B4-8848-086D11128472}" sibTransId="{70A61DEF-52ED-476D-B056-0BC789C0E61F}"/>
    <dgm:cxn modelId="{64C81997-1BA3-47D9-9448-5B740F880258}" type="presOf" srcId="{ED5C0577-1EFB-47A4-88C2-608C4C776B83}" destId="{A8B3E381-D6E5-46C1-BF71-7D76E7A25F2E}" srcOrd="0" destOrd="0" presId="urn:microsoft.com/office/officeart/2008/layout/NameandTitleOrganizationalChart"/>
    <dgm:cxn modelId="{940516BB-B54F-4D7E-9032-2D21177AB307}" srcId="{F9B03E7C-3BD9-41F5-BFDE-9F1D97F4ADB0}" destId="{CD11D8DB-6796-416D-95B3-B1225BC0ED8A}" srcOrd="3" destOrd="0" parTransId="{C3C3232F-7071-4E82-A50E-865AC3D786EE}" sibTransId="{BCED09AB-7FF7-4C35-9F65-B7F4898694D9}"/>
    <dgm:cxn modelId="{0D80537B-D8F0-4225-9979-BEE872F9ECD0}" type="presOf" srcId="{70A61DEF-52ED-476D-B056-0BC789C0E61F}" destId="{18789534-FB70-49B3-9676-06241EEC2BD9}" srcOrd="0" destOrd="0" presId="urn:microsoft.com/office/officeart/2008/layout/NameandTitleOrganizationalChart"/>
    <dgm:cxn modelId="{F928B31D-21AB-41F0-A07D-AC387DAF36AA}" type="presOf" srcId="{C3C3232F-7071-4E82-A50E-865AC3D786EE}" destId="{6B69BDE9-4B62-4F79-A18C-A46BC2711E0A}" srcOrd="0" destOrd="0" presId="urn:microsoft.com/office/officeart/2008/layout/NameandTitleOrganizationalChart"/>
    <dgm:cxn modelId="{D4A74D95-5406-44D8-9873-B2AF38B73E5E}" type="presParOf" srcId="{A8B3E381-D6E5-46C1-BF71-7D76E7A25F2E}" destId="{F057EC1B-DDCA-447B-812D-1C57B820DC7B}" srcOrd="0" destOrd="0" presId="urn:microsoft.com/office/officeart/2008/layout/NameandTitleOrganizationalChart"/>
    <dgm:cxn modelId="{D62DBC5C-03BA-4C22-B2A5-6FD4B65333CB}" type="presParOf" srcId="{F057EC1B-DDCA-447B-812D-1C57B820DC7B}" destId="{2F70BDF4-DE73-4B7B-A68C-87F13B25D51F}" srcOrd="0" destOrd="0" presId="urn:microsoft.com/office/officeart/2008/layout/NameandTitleOrganizationalChart"/>
    <dgm:cxn modelId="{9C1018AC-BA18-44E3-B903-492FDB9AC002}" type="presParOf" srcId="{2F70BDF4-DE73-4B7B-A68C-87F13B25D51F}" destId="{EA087812-A837-4D30-A5FD-B606B12AD87C}" srcOrd="0" destOrd="0" presId="urn:microsoft.com/office/officeart/2008/layout/NameandTitleOrganizationalChart"/>
    <dgm:cxn modelId="{2F2CE69A-54CD-4ABD-8CB6-67FA77444A3F}" type="presParOf" srcId="{2F70BDF4-DE73-4B7B-A68C-87F13B25D51F}" destId="{8B5A0489-7691-4811-95B8-D5D53E7612E3}" srcOrd="1" destOrd="0" presId="urn:microsoft.com/office/officeart/2008/layout/NameandTitleOrganizationalChart"/>
    <dgm:cxn modelId="{247C5882-4E6C-47A1-A42C-214823BA8F1C}" type="presParOf" srcId="{2F70BDF4-DE73-4B7B-A68C-87F13B25D51F}" destId="{7F2F2B86-DE0F-4159-A222-A44E46BC7E2D}" srcOrd="2" destOrd="0" presId="urn:microsoft.com/office/officeart/2008/layout/NameandTitleOrganizationalChart"/>
    <dgm:cxn modelId="{F113C542-0EBD-4498-9548-28369C21550C}" type="presParOf" srcId="{F057EC1B-DDCA-447B-812D-1C57B820DC7B}" destId="{CFE9784D-029B-4C08-8660-515B66E5FD4C}" srcOrd="1" destOrd="0" presId="urn:microsoft.com/office/officeart/2008/layout/NameandTitleOrganizationalChart"/>
    <dgm:cxn modelId="{A7B1088E-57D9-4B05-845D-464807D34CA1}" type="presParOf" srcId="{CFE9784D-029B-4C08-8660-515B66E5FD4C}" destId="{12AA32E1-5D4B-45EE-A7D4-CF9F7C2D16D3}" srcOrd="0" destOrd="0" presId="urn:microsoft.com/office/officeart/2008/layout/NameandTitleOrganizationalChart"/>
    <dgm:cxn modelId="{02059A58-6B37-47BA-BB5E-B3199DB70D49}" type="presParOf" srcId="{CFE9784D-029B-4C08-8660-515B66E5FD4C}" destId="{929FF5BC-37D1-4BE0-90EE-8DCCBE6F3362}" srcOrd="1" destOrd="0" presId="urn:microsoft.com/office/officeart/2008/layout/NameandTitleOrganizationalChart"/>
    <dgm:cxn modelId="{0DA72562-ACAB-4FD1-B0C3-98AAAC4A0EBD}" type="presParOf" srcId="{929FF5BC-37D1-4BE0-90EE-8DCCBE6F3362}" destId="{48316BB9-E2AF-4E2A-A138-5B92745BF425}" srcOrd="0" destOrd="0" presId="urn:microsoft.com/office/officeart/2008/layout/NameandTitleOrganizationalChart"/>
    <dgm:cxn modelId="{E056AB63-10E8-4B5C-A6F8-702667759C8C}" type="presParOf" srcId="{48316BB9-E2AF-4E2A-A138-5B92745BF425}" destId="{DF2BF35B-3F55-4C58-B9BD-0AE3DB8E0559}" srcOrd="0" destOrd="0" presId="urn:microsoft.com/office/officeart/2008/layout/NameandTitleOrganizationalChart"/>
    <dgm:cxn modelId="{FC8E6EA8-594F-429D-9698-8A35FEB580A4}" type="presParOf" srcId="{48316BB9-E2AF-4E2A-A138-5B92745BF425}" destId="{CC22B63E-3280-476F-A89A-BD32265A067A}" srcOrd="1" destOrd="0" presId="urn:microsoft.com/office/officeart/2008/layout/NameandTitleOrganizationalChart"/>
    <dgm:cxn modelId="{1FF6F67E-1002-415A-BECA-E20428836BEF}" type="presParOf" srcId="{48316BB9-E2AF-4E2A-A138-5B92745BF425}" destId="{97A9EDAF-7348-4CD9-A658-9F4B293F1939}" srcOrd="2" destOrd="0" presId="urn:microsoft.com/office/officeart/2008/layout/NameandTitleOrganizationalChart"/>
    <dgm:cxn modelId="{D8F085CC-4B0A-48A9-B284-848EB094F2D1}" type="presParOf" srcId="{929FF5BC-37D1-4BE0-90EE-8DCCBE6F3362}" destId="{512BD0BA-57B9-4874-BF83-6806DDE69B0C}" srcOrd="1" destOrd="0" presId="urn:microsoft.com/office/officeart/2008/layout/NameandTitleOrganizationalChart"/>
    <dgm:cxn modelId="{1AAC3240-19ED-4EEB-B666-668CC4030FB2}" type="presParOf" srcId="{512BD0BA-57B9-4874-BF83-6806DDE69B0C}" destId="{54B5E1C4-A7C9-4392-8242-E98856E52D6D}" srcOrd="0" destOrd="0" presId="urn:microsoft.com/office/officeart/2008/layout/NameandTitleOrganizationalChart"/>
    <dgm:cxn modelId="{EB2F7A17-5287-49AC-8D24-AB1EB7C02560}" type="presParOf" srcId="{512BD0BA-57B9-4874-BF83-6806DDE69B0C}" destId="{14601AE0-FD7D-4144-9FED-D7BB7AC44D79}" srcOrd="1" destOrd="0" presId="urn:microsoft.com/office/officeart/2008/layout/NameandTitleOrganizationalChart"/>
    <dgm:cxn modelId="{CCF35487-7265-4F81-B665-5A1041D1A4A8}" type="presParOf" srcId="{14601AE0-FD7D-4144-9FED-D7BB7AC44D79}" destId="{6F6C8E90-BB82-40C0-84A3-EE4C60AB8DF2}" srcOrd="0" destOrd="0" presId="urn:microsoft.com/office/officeart/2008/layout/NameandTitleOrganizationalChart"/>
    <dgm:cxn modelId="{E328D4EC-CC5E-4807-9257-5C25A189CC0D}" type="presParOf" srcId="{6F6C8E90-BB82-40C0-84A3-EE4C60AB8DF2}" destId="{87C6D185-15A9-45FA-941C-EA3FCC4791AE}" srcOrd="0" destOrd="0" presId="urn:microsoft.com/office/officeart/2008/layout/NameandTitleOrganizationalChart"/>
    <dgm:cxn modelId="{B50A4C32-D173-488B-881F-EA727275FA16}" type="presParOf" srcId="{6F6C8E90-BB82-40C0-84A3-EE4C60AB8DF2}" destId="{18789534-FB70-49B3-9676-06241EEC2BD9}" srcOrd="1" destOrd="0" presId="urn:microsoft.com/office/officeart/2008/layout/NameandTitleOrganizationalChart"/>
    <dgm:cxn modelId="{16BFAFB1-C05B-48F1-9A72-377A202B9A95}" type="presParOf" srcId="{6F6C8E90-BB82-40C0-84A3-EE4C60AB8DF2}" destId="{60A90CA4-1981-499C-B429-960A9B6ABC8E}" srcOrd="2" destOrd="0" presId="urn:microsoft.com/office/officeart/2008/layout/NameandTitleOrganizationalChart"/>
    <dgm:cxn modelId="{3474D51A-470B-4BB5-A48B-6288487EE07C}" type="presParOf" srcId="{14601AE0-FD7D-4144-9FED-D7BB7AC44D79}" destId="{9EBEF1FD-0CED-4176-91EA-7963538CB76F}" srcOrd="1" destOrd="0" presId="urn:microsoft.com/office/officeart/2008/layout/NameandTitleOrganizationalChart"/>
    <dgm:cxn modelId="{70035AA0-A3D1-4208-91C4-092946C55732}" type="presParOf" srcId="{14601AE0-FD7D-4144-9FED-D7BB7AC44D79}" destId="{D3072BE7-CEE6-4F3D-8CC4-F0A6F0E06E7E}" srcOrd="2" destOrd="0" presId="urn:microsoft.com/office/officeart/2008/layout/NameandTitleOrganizationalChart"/>
    <dgm:cxn modelId="{D6106425-1C48-4274-AB31-FC46FA9118B8}" type="presParOf" srcId="{512BD0BA-57B9-4874-BF83-6806DDE69B0C}" destId="{6422682B-3E56-4A79-9608-5391B1FA2888}" srcOrd="2" destOrd="0" presId="urn:microsoft.com/office/officeart/2008/layout/NameandTitleOrganizationalChart"/>
    <dgm:cxn modelId="{93ED9135-C65C-4986-93F8-3888DBC26E6A}" type="presParOf" srcId="{512BD0BA-57B9-4874-BF83-6806DDE69B0C}" destId="{C50DA30F-E882-4383-B5B6-C65F87F2840D}" srcOrd="3" destOrd="0" presId="urn:microsoft.com/office/officeart/2008/layout/NameandTitleOrganizationalChart"/>
    <dgm:cxn modelId="{D73F953A-7C50-4467-BC3E-E239A47A162A}" type="presParOf" srcId="{C50DA30F-E882-4383-B5B6-C65F87F2840D}" destId="{6CC064A1-22D1-474B-9DE6-6E594B5FC685}" srcOrd="0" destOrd="0" presId="urn:microsoft.com/office/officeart/2008/layout/NameandTitleOrganizationalChart"/>
    <dgm:cxn modelId="{227C76E9-4955-44A8-AF68-A708D6B44EC7}" type="presParOf" srcId="{6CC064A1-22D1-474B-9DE6-6E594B5FC685}" destId="{B511C348-9964-49E6-9830-5FF0D7EFD657}" srcOrd="0" destOrd="0" presId="urn:microsoft.com/office/officeart/2008/layout/NameandTitleOrganizationalChart"/>
    <dgm:cxn modelId="{FF1ED849-B567-4A2E-A2E7-56933A23AE70}" type="presParOf" srcId="{6CC064A1-22D1-474B-9DE6-6E594B5FC685}" destId="{2052BADB-443D-4B9A-B2B7-521A766F4159}" srcOrd="1" destOrd="0" presId="urn:microsoft.com/office/officeart/2008/layout/NameandTitleOrganizationalChart"/>
    <dgm:cxn modelId="{3C15C722-2F88-431E-A8E3-785E0434F638}" type="presParOf" srcId="{6CC064A1-22D1-474B-9DE6-6E594B5FC685}" destId="{A1108A8A-3CD1-4AF4-BAA6-EFBD17F1BF7B}" srcOrd="2" destOrd="0" presId="urn:microsoft.com/office/officeart/2008/layout/NameandTitleOrganizationalChart"/>
    <dgm:cxn modelId="{02A4823A-502C-49F4-8D51-51606CCBE169}" type="presParOf" srcId="{C50DA30F-E882-4383-B5B6-C65F87F2840D}" destId="{A4BD7B1D-B9AF-463D-AB60-90C6106F7DB3}" srcOrd="1" destOrd="0" presId="urn:microsoft.com/office/officeart/2008/layout/NameandTitleOrganizationalChart"/>
    <dgm:cxn modelId="{450F5134-6C27-4C5A-B1CE-7E70E248DB40}" type="presParOf" srcId="{C50DA30F-E882-4383-B5B6-C65F87F2840D}" destId="{34099780-4E62-4ED1-9638-4B76A5087F39}" srcOrd="2" destOrd="0" presId="urn:microsoft.com/office/officeart/2008/layout/NameandTitleOrganizationalChart"/>
    <dgm:cxn modelId="{E3AFC97F-1B9B-45BB-975D-0F74DCD58FBE}" type="presParOf" srcId="{512BD0BA-57B9-4874-BF83-6806DDE69B0C}" destId="{89F73C12-12D8-4117-A80D-62ED67149CF8}" srcOrd="4" destOrd="0" presId="urn:microsoft.com/office/officeart/2008/layout/NameandTitleOrganizationalChart"/>
    <dgm:cxn modelId="{32895C8E-2515-40BC-B889-D993D4E9CB53}" type="presParOf" srcId="{512BD0BA-57B9-4874-BF83-6806DDE69B0C}" destId="{4D045DB3-AB8C-418B-8AAB-B1418FE3ED43}" srcOrd="5" destOrd="0" presId="urn:microsoft.com/office/officeart/2008/layout/NameandTitleOrganizationalChart"/>
    <dgm:cxn modelId="{CBD41A9E-2730-4740-9137-7B80A721CF26}" type="presParOf" srcId="{4D045DB3-AB8C-418B-8AAB-B1418FE3ED43}" destId="{311185A2-6D1F-40BE-822D-38A3F24D29E0}" srcOrd="0" destOrd="0" presId="urn:microsoft.com/office/officeart/2008/layout/NameandTitleOrganizationalChart"/>
    <dgm:cxn modelId="{BAF4C3E7-D592-4206-A3F3-D575272F9E9B}" type="presParOf" srcId="{311185A2-6D1F-40BE-822D-38A3F24D29E0}" destId="{AD50AEAF-B501-491B-A7E6-EA56273822B6}" srcOrd="0" destOrd="0" presId="urn:microsoft.com/office/officeart/2008/layout/NameandTitleOrganizationalChart"/>
    <dgm:cxn modelId="{14684CB9-DF3B-48F5-82CE-5D3CA48D17C4}" type="presParOf" srcId="{311185A2-6D1F-40BE-822D-38A3F24D29E0}" destId="{2C892115-3543-484B-A39E-2B0D760752A5}" srcOrd="1" destOrd="0" presId="urn:microsoft.com/office/officeart/2008/layout/NameandTitleOrganizationalChart"/>
    <dgm:cxn modelId="{178AF984-39B8-4A65-B6F3-10FBD8056548}" type="presParOf" srcId="{311185A2-6D1F-40BE-822D-38A3F24D29E0}" destId="{96F91B39-AC16-4FC8-898D-B995D4893C98}" srcOrd="2" destOrd="0" presId="urn:microsoft.com/office/officeart/2008/layout/NameandTitleOrganizationalChart"/>
    <dgm:cxn modelId="{852121F4-CB38-41C2-91D5-9B110E887659}" type="presParOf" srcId="{4D045DB3-AB8C-418B-8AAB-B1418FE3ED43}" destId="{30EFB357-470B-453E-9783-C0ED1769985C}" srcOrd="1" destOrd="0" presId="urn:microsoft.com/office/officeart/2008/layout/NameandTitleOrganizationalChart"/>
    <dgm:cxn modelId="{86D8C2A3-A49E-498E-B0EC-CCB152FE017B}" type="presParOf" srcId="{4D045DB3-AB8C-418B-8AAB-B1418FE3ED43}" destId="{82D03B71-E7EE-4137-86C6-1B85C999C03E}" srcOrd="2" destOrd="0" presId="urn:microsoft.com/office/officeart/2008/layout/NameandTitleOrganizationalChart"/>
    <dgm:cxn modelId="{82212042-271D-49F5-9371-3FC9658E3D44}" type="presParOf" srcId="{512BD0BA-57B9-4874-BF83-6806DDE69B0C}" destId="{6B69BDE9-4B62-4F79-A18C-A46BC2711E0A}" srcOrd="6" destOrd="0" presId="urn:microsoft.com/office/officeart/2008/layout/NameandTitleOrganizationalChart"/>
    <dgm:cxn modelId="{7D65720A-E18F-4996-8E43-B79E4C32379A}" type="presParOf" srcId="{512BD0BA-57B9-4874-BF83-6806DDE69B0C}" destId="{DD323B4A-2D73-4F3C-93E0-8FBD58C8404E}" srcOrd="7" destOrd="0" presId="urn:microsoft.com/office/officeart/2008/layout/NameandTitleOrganizationalChart"/>
    <dgm:cxn modelId="{81E2DDB3-0A6E-4DA1-BBD6-27DD51848478}" type="presParOf" srcId="{DD323B4A-2D73-4F3C-93E0-8FBD58C8404E}" destId="{7A47D2E4-7CC7-4290-B269-1D78783B2A2F}" srcOrd="0" destOrd="0" presId="urn:microsoft.com/office/officeart/2008/layout/NameandTitleOrganizationalChart"/>
    <dgm:cxn modelId="{B7C55BE5-537E-4AE6-B7D3-E100420332E1}" type="presParOf" srcId="{7A47D2E4-7CC7-4290-B269-1D78783B2A2F}" destId="{64614DD7-FFD7-4670-8840-45AC9598D2E5}" srcOrd="0" destOrd="0" presId="urn:microsoft.com/office/officeart/2008/layout/NameandTitleOrganizationalChart"/>
    <dgm:cxn modelId="{E54E6A71-1A95-4C45-99F6-096A82B2B258}" type="presParOf" srcId="{7A47D2E4-7CC7-4290-B269-1D78783B2A2F}" destId="{D00BE74C-4285-455A-8F41-A2CAE2FD9D2C}" srcOrd="1" destOrd="0" presId="urn:microsoft.com/office/officeart/2008/layout/NameandTitleOrganizationalChart"/>
    <dgm:cxn modelId="{C8888F3C-5E90-41DF-B1F2-E82DBE0873F3}" type="presParOf" srcId="{7A47D2E4-7CC7-4290-B269-1D78783B2A2F}" destId="{E418068D-EF3E-4D76-B0C2-86EDE7D84923}" srcOrd="2" destOrd="0" presId="urn:microsoft.com/office/officeart/2008/layout/NameandTitleOrganizationalChart"/>
    <dgm:cxn modelId="{B61C9A81-E8E3-4DC6-BBC3-627B600D0AD2}" type="presParOf" srcId="{DD323B4A-2D73-4F3C-93E0-8FBD58C8404E}" destId="{85816CCE-AD2B-4679-B2C4-D11245110C32}" srcOrd="1" destOrd="0" presId="urn:microsoft.com/office/officeart/2008/layout/NameandTitleOrganizationalChart"/>
    <dgm:cxn modelId="{E4B7A722-8FD4-471D-ABD5-86DC080A13CA}" type="presParOf" srcId="{DD323B4A-2D73-4F3C-93E0-8FBD58C8404E}" destId="{66071906-E3A4-43C7-B86E-757C0D6F3BCE}" srcOrd="2" destOrd="0" presId="urn:microsoft.com/office/officeart/2008/layout/NameandTitleOrganizationalChart"/>
    <dgm:cxn modelId="{16A678C5-579E-4CC6-AB42-BBD4926B3CD3}" type="presParOf" srcId="{929FF5BC-37D1-4BE0-90EE-8DCCBE6F3362}" destId="{03C2FB76-046C-448F-8F77-0B1F4AED9B15}" srcOrd="2" destOrd="0" presId="urn:microsoft.com/office/officeart/2008/layout/NameandTitleOrganizationalChart"/>
    <dgm:cxn modelId="{20ED5EA7-F76F-4ACF-8BAC-5B256008D8AE}" type="presParOf" srcId="{CFE9784D-029B-4C08-8660-515B66E5FD4C}" destId="{8FC1D984-F6E3-455B-B284-605C99ACBC99}" srcOrd="2" destOrd="0" presId="urn:microsoft.com/office/officeart/2008/layout/NameandTitleOrganizationalChart"/>
    <dgm:cxn modelId="{7328AC7B-8F43-4C3E-9B38-6008854C477C}" type="presParOf" srcId="{CFE9784D-029B-4C08-8660-515B66E5FD4C}" destId="{42F0EB15-A245-4BB9-A953-3819FF6B0A62}" srcOrd="3" destOrd="0" presId="urn:microsoft.com/office/officeart/2008/layout/NameandTitleOrganizationalChart"/>
    <dgm:cxn modelId="{CCA201EC-BC94-45DD-89A8-30A8ADCCD5F4}" type="presParOf" srcId="{42F0EB15-A245-4BB9-A953-3819FF6B0A62}" destId="{286656AE-4417-4B3E-8E0A-A55E5783F5EB}" srcOrd="0" destOrd="0" presId="urn:microsoft.com/office/officeart/2008/layout/NameandTitleOrganizationalChart"/>
    <dgm:cxn modelId="{18FCACE9-1A3C-4EF3-99BC-940C25DA2674}" type="presParOf" srcId="{286656AE-4417-4B3E-8E0A-A55E5783F5EB}" destId="{4F1F0BC2-817F-4ADF-9491-F96BC086A8E1}" srcOrd="0" destOrd="0" presId="urn:microsoft.com/office/officeart/2008/layout/NameandTitleOrganizationalChart"/>
    <dgm:cxn modelId="{9BC764B1-B67F-4887-B7A0-CCF8AAE69238}" type="presParOf" srcId="{286656AE-4417-4B3E-8E0A-A55E5783F5EB}" destId="{AEE2E213-74D7-4BA8-8459-9844CBBC3E8E}" srcOrd="1" destOrd="0" presId="urn:microsoft.com/office/officeart/2008/layout/NameandTitleOrganizationalChart"/>
    <dgm:cxn modelId="{E2509469-5E39-4374-AA6E-5176AF2EA388}" type="presParOf" srcId="{286656AE-4417-4B3E-8E0A-A55E5783F5EB}" destId="{872CED1B-BB76-4B93-AD3D-6A7EA9755369}" srcOrd="2" destOrd="0" presId="urn:microsoft.com/office/officeart/2008/layout/NameandTitleOrganizationalChart"/>
    <dgm:cxn modelId="{F33D008E-F143-41B4-BF07-6E2E5BD7E72D}" type="presParOf" srcId="{42F0EB15-A245-4BB9-A953-3819FF6B0A62}" destId="{5381D71F-E4F0-4414-AC70-7716127D323C}" srcOrd="1" destOrd="0" presId="urn:microsoft.com/office/officeart/2008/layout/NameandTitleOrganizationalChart"/>
    <dgm:cxn modelId="{8000AA03-0806-4F61-A2D2-6D1B03044B7C}" type="presParOf" srcId="{5381D71F-E4F0-4414-AC70-7716127D323C}" destId="{E3728626-55F9-42FB-B5E7-3CFE1A60C4E6}" srcOrd="0" destOrd="0" presId="urn:microsoft.com/office/officeart/2008/layout/NameandTitleOrganizationalChart"/>
    <dgm:cxn modelId="{D981107B-B6AE-4E93-B712-E48279CD7382}" type="presParOf" srcId="{5381D71F-E4F0-4414-AC70-7716127D323C}" destId="{0058528B-198D-4816-83E7-DEC154E13C0C}" srcOrd="1" destOrd="0" presId="urn:microsoft.com/office/officeart/2008/layout/NameandTitleOrganizationalChart"/>
    <dgm:cxn modelId="{8C5ED6C5-6E0E-438E-BE41-F57A86B23225}" type="presParOf" srcId="{0058528B-198D-4816-83E7-DEC154E13C0C}" destId="{9B8C231A-A686-40A0-9396-3A1DC83E218B}" srcOrd="0" destOrd="0" presId="urn:microsoft.com/office/officeart/2008/layout/NameandTitleOrganizationalChart"/>
    <dgm:cxn modelId="{D9AB6119-32FD-4646-837D-6399B0C8F203}" type="presParOf" srcId="{9B8C231A-A686-40A0-9396-3A1DC83E218B}" destId="{8B69F649-2157-4BF9-B1AA-663493DBB419}" srcOrd="0" destOrd="0" presId="urn:microsoft.com/office/officeart/2008/layout/NameandTitleOrganizationalChart"/>
    <dgm:cxn modelId="{375A555F-C24C-48B2-A9AF-5C3CCAC8D736}" type="presParOf" srcId="{9B8C231A-A686-40A0-9396-3A1DC83E218B}" destId="{2AE426EA-B089-4D81-A480-B5502323F2E6}" srcOrd="1" destOrd="0" presId="urn:microsoft.com/office/officeart/2008/layout/NameandTitleOrganizationalChart"/>
    <dgm:cxn modelId="{204E1F82-C7FC-4FD1-A819-A64B21BB38D4}" type="presParOf" srcId="{9B8C231A-A686-40A0-9396-3A1DC83E218B}" destId="{4F903151-FF00-4A27-8298-358D6DFDFF7A}" srcOrd="2" destOrd="0" presId="urn:microsoft.com/office/officeart/2008/layout/NameandTitleOrganizationalChart"/>
    <dgm:cxn modelId="{919A57AA-9BA3-4F8C-BBB6-869FF9B29419}" type="presParOf" srcId="{0058528B-198D-4816-83E7-DEC154E13C0C}" destId="{A6D3142F-CA6D-4E32-9A2B-FA66F737BDC7}" srcOrd="1" destOrd="0" presId="urn:microsoft.com/office/officeart/2008/layout/NameandTitleOrganizationalChart"/>
    <dgm:cxn modelId="{6D3DCD8B-5172-4FAA-81DC-B9AE995919B0}" type="presParOf" srcId="{0058528B-198D-4816-83E7-DEC154E13C0C}" destId="{B9D7017A-FC97-4316-8676-BB2A02DC9DC0}" srcOrd="2" destOrd="0" presId="urn:microsoft.com/office/officeart/2008/layout/NameandTitleOrganizationalChart"/>
    <dgm:cxn modelId="{3CF76AC5-BC41-4DD4-8911-3E810064A8E4}" type="presParOf" srcId="{42F0EB15-A245-4BB9-A953-3819FF6B0A62}" destId="{95A0A3D0-6134-43EA-BCD9-F31FC3AA250F}" srcOrd="2" destOrd="0" presId="urn:microsoft.com/office/officeart/2008/layout/NameandTitleOrganizationalChart"/>
    <dgm:cxn modelId="{49D2B69D-DA54-471B-93BC-1F391B33581B}" type="presParOf" srcId="{F057EC1B-DDCA-447B-812D-1C57B820DC7B}" destId="{8F3CBB3D-E064-4A17-9223-715DD2A3056D}"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28626-55F9-42FB-B5E7-3CFE1A60C4E6}">
      <dsp:nvSpPr>
        <dsp:cNvPr id="0" name=""/>
        <dsp:cNvSpPr/>
      </dsp:nvSpPr>
      <dsp:spPr>
        <a:xfrm>
          <a:off x="7351111" y="2721240"/>
          <a:ext cx="91440" cy="372853"/>
        </a:xfrm>
        <a:custGeom>
          <a:avLst/>
          <a:gdLst/>
          <a:ahLst/>
          <a:cxnLst/>
          <a:rect l="0" t="0" r="0" b="0"/>
          <a:pathLst>
            <a:path>
              <a:moveTo>
                <a:pt x="45720" y="0"/>
              </a:moveTo>
              <a:lnTo>
                <a:pt x="45720" y="3728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C1D984-F6E3-455B-B284-605C99ACBC99}">
      <dsp:nvSpPr>
        <dsp:cNvPr id="0" name=""/>
        <dsp:cNvSpPr/>
      </dsp:nvSpPr>
      <dsp:spPr>
        <a:xfrm>
          <a:off x="5306612" y="1703063"/>
          <a:ext cx="2090219" cy="372853"/>
        </a:xfrm>
        <a:custGeom>
          <a:avLst/>
          <a:gdLst/>
          <a:ahLst/>
          <a:cxnLst/>
          <a:rect l="0" t="0" r="0" b="0"/>
          <a:pathLst>
            <a:path>
              <a:moveTo>
                <a:pt x="0" y="0"/>
              </a:moveTo>
              <a:lnTo>
                <a:pt x="0" y="222278"/>
              </a:lnTo>
              <a:lnTo>
                <a:pt x="2090219" y="222278"/>
              </a:lnTo>
              <a:lnTo>
                <a:pt x="2090219" y="3728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9BDE9-4B62-4F79-A18C-A46BC2711E0A}">
      <dsp:nvSpPr>
        <dsp:cNvPr id="0" name=""/>
        <dsp:cNvSpPr/>
      </dsp:nvSpPr>
      <dsp:spPr>
        <a:xfrm>
          <a:off x="3216392" y="2721240"/>
          <a:ext cx="2508263" cy="372853"/>
        </a:xfrm>
        <a:custGeom>
          <a:avLst/>
          <a:gdLst/>
          <a:ahLst/>
          <a:cxnLst/>
          <a:rect l="0" t="0" r="0" b="0"/>
          <a:pathLst>
            <a:path>
              <a:moveTo>
                <a:pt x="0" y="0"/>
              </a:moveTo>
              <a:lnTo>
                <a:pt x="0" y="222278"/>
              </a:lnTo>
              <a:lnTo>
                <a:pt x="2508263" y="222278"/>
              </a:lnTo>
              <a:lnTo>
                <a:pt x="2508263" y="3728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F73C12-12D8-4117-A80D-62ED67149CF8}">
      <dsp:nvSpPr>
        <dsp:cNvPr id="0" name=""/>
        <dsp:cNvSpPr/>
      </dsp:nvSpPr>
      <dsp:spPr>
        <a:xfrm>
          <a:off x="3216392" y="2721240"/>
          <a:ext cx="836087" cy="372853"/>
        </a:xfrm>
        <a:custGeom>
          <a:avLst/>
          <a:gdLst/>
          <a:ahLst/>
          <a:cxnLst/>
          <a:rect l="0" t="0" r="0" b="0"/>
          <a:pathLst>
            <a:path>
              <a:moveTo>
                <a:pt x="0" y="0"/>
              </a:moveTo>
              <a:lnTo>
                <a:pt x="0" y="222278"/>
              </a:lnTo>
              <a:lnTo>
                <a:pt x="836087" y="222278"/>
              </a:lnTo>
              <a:lnTo>
                <a:pt x="836087" y="3728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22682B-3E56-4A79-9608-5391B1FA2888}">
      <dsp:nvSpPr>
        <dsp:cNvPr id="0" name=""/>
        <dsp:cNvSpPr/>
      </dsp:nvSpPr>
      <dsp:spPr>
        <a:xfrm>
          <a:off x="2380305" y="2721240"/>
          <a:ext cx="836087" cy="372853"/>
        </a:xfrm>
        <a:custGeom>
          <a:avLst/>
          <a:gdLst/>
          <a:ahLst/>
          <a:cxnLst/>
          <a:rect l="0" t="0" r="0" b="0"/>
          <a:pathLst>
            <a:path>
              <a:moveTo>
                <a:pt x="836087" y="0"/>
              </a:moveTo>
              <a:lnTo>
                <a:pt x="836087" y="222278"/>
              </a:lnTo>
              <a:lnTo>
                <a:pt x="0" y="222278"/>
              </a:lnTo>
              <a:lnTo>
                <a:pt x="0" y="3728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B5E1C4-A7C9-4392-8242-E98856E52D6D}">
      <dsp:nvSpPr>
        <dsp:cNvPr id="0" name=""/>
        <dsp:cNvSpPr/>
      </dsp:nvSpPr>
      <dsp:spPr>
        <a:xfrm>
          <a:off x="708129" y="2721240"/>
          <a:ext cx="2508263" cy="372853"/>
        </a:xfrm>
        <a:custGeom>
          <a:avLst/>
          <a:gdLst/>
          <a:ahLst/>
          <a:cxnLst/>
          <a:rect l="0" t="0" r="0" b="0"/>
          <a:pathLst>
            <a:path>
              <a:moveTo>
                <a:pt x="2508263" y="0"/>
              </a:moveTo>
              <a:lnTo>
                <a:pt x="2508263" y="222278"/>
              </a:lnTo>
              <a:lnTo>
                <a:pt x="0" y="222278"/>
              </a:lnTo>
              <a:lnTo>
                <a:pt x="0" y="3728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AA32E1-5D4B-45EE-A7D4-CF9F7C2D16D3}">
      <dsp:nvSpPr>
        <dsp:cNvPr id="0" name=""/>
        <dsp:cNvSpPr/>
      </dsp:nvSpPr>
      <dsp:spPr>
        <a:xfrm>
          <a:off x="3216392" y="1703063"/>
          <a:ext cx="2090219" cy="372853"/>
        </a:xfrm>
        <a:custGeom>
          <a:avLst/>
          <a:gdLst/>
          <a:ahLst/>
          <a:cxnLst/>
          <a:rect l="0" t="0" r="0" b="0"/>
          <a:pathLst>
            <a:path>
              <a:moveTo>
                <a:pt x="2090219" y="0"/>
              </a:moveTo>
              <a:lnTo>
                <a:pt x="2090219" y="222278"/>
              </a:lnTo>
              <a:lnTo>
                <a:pt x="0" y="222278"/>
              </a:lnTo>
              <a:lnTo>
                <a:pt x="0" y="3728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087812-A837-4D30-A5FD-B606B12AD87C}">
      <dsp:nvSpPr>
        <dsp:cNvPr id="0" name=""/>
        <dsp:cNvSpPr/>
      </dsp:nvSpPr>
      <dsp:spPr>
        <a:xfrm>
          <a:off x="4683419" y="1057740"/>
          <a:ext cx="1246385" cy="6453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91062" numCol="1" spcCol="1270" anchor="ctr" anchorCtr="0">
          <a:noAutofit/>
        </a:bodyPr>
        <a:lstStyle/>
        <a:p>
          <a:pPr lvl="0" algn="ctr" defTabSz="711200">
            <a:lnSpc>
              <a:spcPct val="90000"/>
            </a:lnSpc>
            <a:spcBef>
              <a:spcPct val="0"/>
            </a:spcBef>
            <a:spcAft>
              <a:spcPct val="35000"/>
            </a:spcAft>
          </a:pPr>
          <a:r>
            <a:rPr lang="en-US" sz="1600" kern="1200" dirty="0" smtClean="0"/>
            <a:t>Whole data</a:t>
          </a:r>
          <a:endParaRPr lang="en-US" sz="1600" kern="1200" dirty="0"/>
        </a:p>
      </dsp:txBody>
      <dsp:txXfrm>
        <a:off x="4683419" y="1057740"/>
        <a:ext cx="1246385" cy="645323"/>
      </dsp:txXfrm>
    </dsp:sp>
    <dsp:sp modelId="{8B5A0489-7691-4811-95B8-D5D53E7612E3}">
      <dsp:nvSpPr>
        <dsp:cNvPr id="0" name=""/>
        <dsp:cNvSpPr/>
      </dsp:nvSpPr>
      <dsp:spPr>
        <a:xfrm>
          <a:off x="4932696" y="1559658"/>
          <a:ext cx="1121747" cy="21510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sz="1400" kern="1200"/>
        </a:p>
      </dsp:txBody>
      <dsp:txXfrm>
        <a:off x="4932696" y="1559658"/>
        <a:ext cx="1121747" cy="215107"/>
      </dsp:txXfrm>
    </dsp:sp>
    <dsp:sp modelId="{DF2BF35B-3F55-4C58-B9BD-0AE3DB8E0559}">
      <dsp:nvSpPr>
        <dsp:cNvPr id="0" name=""/>
        <dsp:cNvSpPr/>
      </dsp:nvSpPr>
      <dsp:spPr>
        <a:xfrm>
          <a:off x="2593200" y="2075916"/>
          <a:ext cx="1246385" cy="6453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91062" numCol="1" spcCol="1270" anchor="ctr" anchorCtr="0">
          <a:noAutofit/>
        </a:bodyPr>
        <a:lstStyle/>
        <a:p>
          <a:pPr lvl="0" algn="ctr" defTabSz="711200">
            <a:lnSpc>
              <a:spcPct val="90000"/>
            </a:lnSpc>
            <a:spcBef>
              <a:spcPct val="0"/>
            </a:spcBef>
            <a:spcAft>
              <a:spcPct val="35000"/>
            </a:spcAft>
          </a:pPr>
          <a:r>
            <a:rPr lang="en-US" sz="1600" kern="1200" dirty="0" smtClean="0"/>
            <a:t>Extreme event</a:t>
          </a:r>
        </a:p>
        <a:p>
          <a:pPr lvl="0" algn="ctr" defTabSz="711200">
            <a:lnSpc>
              <a:spcPct val="90000"/>
            </a:lnSpc>
            <a:spcBef>
              <a:spcPct val="0"/>
            </a:spcBef>
            <a:spcAft>
              <a:spcPct val="35000"/>
            </a:spcAft>
          </a:pPr>
          <a:r>
            <a:rPr lang="en-US" sz="1600" kern="1200" dirty="0" smtClean="0"/>
            <a:t>Weight k</a:t>
          </a:r>
          <a:endParaRPr lang="en-US" sz="1600" kern="1200" dirty="0"/>
        </a:p>
      </dsp:txBody>
      <dsp:txXfrm>
        <a:off x="2593200" y="2075916"/>
        <a:ext cx="1246385" cy="645323"/>
      </dsp:txXfrm>
    </dsp:sp>
    <dsp:sp modelId="{CC22B63E-3280-476F-A89A-BD32265A067A}">
      <dsp:nvSpPr>
        <dsp:cNvPr id="0" name=""/>
        <dsp:cNvSpPr/>
      </dsp:nvSpPr>
      <dsp:spPr>
        <a:xfrm>
          <a:off x="2842477" y="2577835"/>
          <a:ext cx="1121747" cy="21510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sz="1400" kern="1200"/>
        </a:p>
      </dsp:txBody>
      <dsp:txXfrm>
        <a:off x="2842477" y="2577835"/>
        <a:ext cx="1121747" cy="215107"/>
      </dsp:txXfrm>
    </dsp:sp>
    <dsp:sp modelId="{87C6D185-15A9-45FA-941C-EA3FCC4791AE}">
      <dsp:nvSpPr>
        <dsp:cNvPr id="0" name=""/>
        <dsp:cNvSpPr/>
      </dsp:nvSpPr>
      <dsp:spPr>
        <a:xfrm>
          <a:off x="84936" y="3094093"/>
          <a:ext cx="1246385" cy="6453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91062" numCol="1" spcCol="1270" anchor="ctr" anchorCtr="0">
          <a:noAutofit/>
        </a:bodyPr>
        <a:lstStyle/>
        <a:p>
          <a:pPr lvl="0" algn="ctr" defTabSz="7112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i="1" kern="1200" smtClean="0">
                        <a:latin typeface="Cambria Math" charset="0"/>
                      </a:rPr>
                    </m:ctrlPr>
                  </m:sSubPr>
                  <m:e>
                    <m:r>
                      <a:rPr lang="en-US" sz="1600" b="0" i="1" kern="1200" smtClean="0">
                        <a:latin typeface="Cambria Math"/>
                      </a:rPr>
                      <m:t>𝑝</m:t>
                    </m:r>
                  </m:e>
                  <m:sub>
                    <m:r>
                      <a:rPr lang="en-US" sz="1600" b="0" i="1" kern="1200" smtClean="0">
                        <a:latin typeface="Cambria Math"/>
                      </a:rPr>
                      <m:t>1</m:t>
                    </m:r>
                  </m:sub>
                </m:sSub>
              </m:oMath>
            </m:oMathPara>
          </a14:m>
          <a:endParaRPr lang="en-US" sz="1600" kern="1200" dirty="0"/>
        </a:p>
      </dsp:txBody>
      <dsp:txXfrm>
        <a:off x="84936" y="3094093"/>
        <a:ext cx="1246385" cy="645323"/>
      </dsp:txXfrm>
    </dsp:sp>
    <dsp:sp modelId="{18789534-FB70-49B3-9676-06241EEC2BD9}">
      <dsp:nvSpPr>
        <dsp:cNvPr id="0" name=""/>
        <dsp:cNvSpPr/>
      </dsp:nvSpPr>
      <dsp:spPr>
        <a:xfrm>
          <a:off x="334214" y="3596012"/>
          <a:ext cx="1121747" cy="21510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sz="1400" kern="1200"/>
        </a:p>
      </dsp:txBody>
      <dsp:txXfrm>
        <a:off x="334214" y="3596012"/>
        <a:ext cx="1121747" cy="215107"/>
      </dsp:txXfrm>
    </dsp:sp>
    <dsp:sp modelId="{B511C348-9964-49E6-9830-5FF0D7EFD657}">
      <dsp:nvSpPr>
        <dsp:cNvPr id="0" name=""/>
        <dsp:cNvSpPr/>
      </dsp:nvSpPr>
      <dsp:spPr>
        <a:xfrm>
          <a:off x="1757112" y="3094093"/>
          <a:ext cx="1246385" cy="6453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91062" numCol="1" spcCol="1270" anchor="ctr" anchorCtr="0">
          <a:noAutofit/>
        </a:bodyPr>
        <a:lstStyle/>
        <a:p>
          <a:pPr lvl="0" algn="ctr" defTabSz="7112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i="1" kern="1200" smtClean="0">
                        <a:latin typeface="Cambria Math" charset="0"/>
                      </a:rPr>
                    </m:ctrlPr>
                  </m:sSubPr>
                  <m:e>
                    <m:r>
                      <a:rPr lang="en-US" sz="1600" b="0" i="1" kern="1200" smtClean="0">
                        <a:latin typeface="Cambria Math"/>
                      </a:rPr>
                      <m:t>𝑝</m:t>
                    </m:r>
                  </m:e>
                  <m:sub>
                    <m:r>
                      <a:rPr lang="en-US" sz="1600" b="0" i="1" kern="1200" smtClean="0">
                        <a:latin typeface="Cambria Math"/>
                      </a:rPr>
                      <m:t>2</m:t>
                    </m:r>
                  </m:sub>
                </m:sSub>
              </m:oMath>
            </m:oMathPara>
          </a14:m>
          <a:endParaRPr lang="en-US" sz="1600" kern="1200" dirty="0"/>
        </a:p>
      </dsp:txBody>
      <dsp:txXfrm>
        <a:off x="1757112" y="3094093"/>
        <a:ext cx="1246385" cy="645323"/>
      </dsp:txXfrm>
    </dsp:sp>
    <dsp:sp modelId="{2052BADB-443D-4B9A-B2B7-521A766F4159}">
      <dsp:nvSpPr>
        <dsp:cNvPr id="0" name=""/>
        <dsp:cNvSpPr/>
      </dsp:nvSpPr>
      <dsp:spPr>
        <a:xfrm>
          <a:off x="2006389" y="3596012"/>
          <a:ext cx="1121747" cy="21510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sz="1400" kern="1200"/>
        </a:p>
      </dsp:txBody>
      <dsp:txXfrm>
        <a:off x="2006389" y="3596012"/>
        <a:ext cx="1121747" cy="215107"/>
      </dsp:txXfrm>
    </dsp:sp>
    <dsp:sp modelId="{AD50AEAF-B501-491B-A7E6-EA56273822B6}">
      <dsp:nvSpPr>
        <dsp:cNvPr id="0" name=""/>
        <dsp:cNvSpPr/>
      </dsp:nvSpPr>
      <dsp:spPr>
        <a:xfrm>
          <a:off x="3429287" y="3094093"/>
          <a:ext cx="1246385" cy="6453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91062" numCol="1" spcCol="1270" anchor="ctr" anchorCtr="0">
          <a:noAutofit/>
        </a:bodyPr>
        <a:lstStyle/>
        <a:p>
          <a:pPr lvl="0" algn="ctr" defTabSz="711200">
            <a:lnSpc>
              <a:spcPct val="90000"/>
            </a:lnSpc>
            <a:spcBef>
              <a:spcPct val="0"/>
            </a:spcBef>
            <a:spcAft>
              <a:spcPct val="35000"/>
            </a:spcAft>
          </a:pPr>
          <a:r>
            <a:rPr lang="en-US" sz="1600" kern="1200" dirty="0" smtClean="0"/>
            <a:t>…</a:t>
          </a:r>
          <a:endParaRPr lang="en-US" sz="1600" kern="1200" dirty="0"/>
        </a:p>
      </dsp:txBody>
      <dsp:txXfrm>
        <a:off x="3429287" y="3094093"/>
        <a:ext cx="1246385" cy="645323"/>
      </dsp:txXfrm>
    </dsp:sp>
    <dsp:sp modelId="{2C892115-3543-484B-A39E-2B0D760752A5}">
      <dsp:nvSpPr>
        <dsp:cNvPr id="0" name=""/>
        <dsp:cNvSpPr/>
      </dsp:nvSpPr>
      <dsp:spPr>
        <a:xfrm>
          <a:off x="3678564" y="3596012"/>
          <a:ext cx="1121747" cy="21510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sz="1400" kern="1200"/>
        </a:p>
      </dsp:txBody>
      <dsp:txXfrm>
        <a:off x="3678564" y="3596012"/>
        <a:ext cx="1121747" cy="215107"/>
      </dsp:txXfrm>
    </dsp:sp>
    <dsp:sp modelId="{64614DD7-FFD7-4670-8840-45AC9598D2E5}">
      <dsp:nvSpPr>
        <dsp:cNvPr id="0" name=""/>
        <dsp:cNvSpPr/>
      </dsp:nvSpPr>
      <dsp:spPr>
        <a:xfrm>
          <a:off x="5101463" y="3094093"/>
          <a:ext cx="1246385" cy="6453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91062" numCol="1" spcCol="1270" anchor="ctr" anchorCtr="0">
          <a:noAutofit/>
        </a:bodyPr>
        <a:lstStyle/>
        <a:p>
          <a:pPr lvl="0" algn="ctr" defTabSz="71120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600" i="1" kern="1200" smtClean="0">
                        <a:latin typeface="Cambria Math" charset="0"/>
                      </a:rPr>
                    </m:ctrlPr>
                  </m:sSubPr>
                  <m:e>
                    <m:r>
                      <a:rPr lang="en-US" sz="1600" b="0" i="1" kern="1200" smtClean="0">
                        <a:latin typeface="Cambria Math"/>
                      </a:rPr>
                      <m:t>𝑝</m:t>
                    </m:r>
                  </m:e>
                  <m:sub>
                    <m:sSup>
                      <m:sSupPr>
                        <m:ctrlPr>
                          <a:rPr lang="en-US" sz="1600" i="1" kern="1200" smtClean="0">
                            <a:latin typeface="Cambria Math" charset="0"/>
                          </a:rPr>
                        </m:ctrlPr>
                      </m:sSupPr>
                      <m:e>
                        <m:r>
                          <a:rPr lang="en-US" sz="1600" b="0" i="1" kern="1200" smtClean="0">
                            <a:latin typeface="Cambria Math"/>
                          </a:rPr>
                          <m:t>2</m:t>
                        </m:r>
                      </m:e>
                      <m:sup>
                        <m:r>
                          <a:rPr lang="en-US" sz="1600" b="0" i="1" kern="1200" smtClean="0">
                            <a:latin typeface="Cambria Math"/>
                          </a:rPr>
                          <m:t>𝑛</m:t>
                        </m:r>
                      </m:sup>
                    </m:sSup>
                    <m:r>
                      <a:rPr lang="en-US" sz="1600" b="0" i="1" kern="1200" smtClean="0">
                        <a:latin typeface="Cambria Math"/>
                      </a:rPr>
                      <m:t>−1</m:t>
                    </m:r>
                  </m:sub>
                </m:sSub>
              </m:oMath>
            </m:oMathPara>
          </a14:m>
          <a:endParaRPr lang="en-US" sz="1600" kern="1200" dirty="0"/>
        </a:p>
      </dsp:txBody>
      <dsp:txXfrm>
        <a:off x="5101463" y="3094093"/>
        <a:ext cx="1246385" cy="645323"/>
      </dsp:txXfrm>
    </dsp:sp>
    <dsp:sp modelId="{D00BE74C-4285-455A-8F41-A2CAE2FD9D2C}">
      <dsp:nvSpPr>
        <dsp:cNvPr id="0" name=""/>
        <dsp:cNvSpPr/>
      </dsp:nvSpPr>
      <dsp:spPr>
        <a:xfrm>
          <a:off x="5350740" y="3596012"/>
          <a:ext cx="1121747" cy="21510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sz="1400" kern="1200"/>
        </a:p>
      </dsp:txBody>
      <dsp:txXfrm>
        <a:off x="5350740" y="3596012"/>
        <a:ext cx="1121747" cy="215107"/>
      </dsp:txXfrm>
    </dsp:sp>
    <dsp:sp modelId="{4F1F0BC2-817F-4ADF-9491-F96BC086A8E1}">
      <dsp:nvSpPr>
        <dsp:cNvPr id="0" name=""/>
        <dsp:cNvSpPr/>
      </dsp:nvSpPr>
      <dsp:spPr>
        <a:xfrm>
          <a:off x="6773638" y="2075916"/>
          <a:ext cx="1246385" cy="6453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91062" numCol="1" spcCol="1270" anchor="ctr" anchorCtr="0">
          <a:noAutofit/>
        </a:bodyPr>
        <a:lstStyle/>
        <a:p>
          <a:pPr lvl="0" algn="ctr" defTabSz="711200">
            <a:lnSpc>
              <a:spcPct val="90000"/>
            </a:lnSpc>
            <a:spcBef>
              <a:spcPct val="0"/>
            </a:spcBef>
            <a:spcAft>
              <a:spcPct val="35000"/>
            </a:spcAft>
          </a:pPr>
          <a:r>
            <a:rPr lang="en-US" sz="1600" kern="1200" dirty="0" smtClean="0"/>
            <a:t>Normal data</a:t>
          </a:r>
        </a:p>
        <a:p>
          <a:pPr lvl="0" algn="ctr" defTabSz="711200">
            <a:lnSpc>
              <a:spcPct val="90000"/>
            </a:lnSpc>
            <a:spcBef>
              <a:spcPct val="0"/>
            </a:spcBef>
            <a:spcAft>
              <a:spcPct val="35000"/>
            </a:spcAft>
          </a:pPr>
          <a:r>
            <a:rPr lang="en-US" sz="1600" kern="1200" dirty="0" smtClean="0"/>
            <a:t>Weight (1-k)</a:t>
          </a:r>
          <a:endParaRPr lang="en-US" sz="1600" kern="1200" dirty="0"/>
        </a:p>
      </dsp:txBody>
      <dsp:txXfrm>
        <a:off x="6773638" y="2075916"/>
        <a:ext cx="1246385" cy="645323"/>
      </dsp:txXfrm>
    </dsp:sp>
    <dsp:sp modelId="{AEE2E213-74D7-4BA8-8459-9844CBBC3E8E}">
      <dsp:nvSpPr>
        <dsp:cNvPr id="0" name=""/>
        <dsp:cNvSpPr/>
      </dsp:nvSpPr>
      <dsp:spPr>
        <a:xfrm>
          <a:off x="7022915" y="2577835"/>
          <a:ext cx="1121747" cy="21510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sz="1400" kern="1200"/>
        </a:p>
      </dsp:txBody>
      <dsp:txXfrm>
        <a:off x="7022915" y="2577835"/>
        <a:ext cx="1121747" cy="215107"/>
      </dsp:txXfrm>
    </dsp:sp>
    <dsp:sp modelId="{8B69F649-2157-4BF9-B1AA-663493DBB419}">
      <dsp:nvSpPr>
        <dsp:cNvPr id="0" name=""/>
        <dsp:cNvSpPr/>
      </dsp:nvSpPr>
      <dsp:spPr>
        <a:xfrm>
          <a:off x="6773638" y="3094093"/>
          <a:ext cx="1246385" cy="64532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91062" numCol="1" spcCol="1270" anchor="ctr" anchorCtr="0">
          <a:noAutofit/>
        </a:bodyPr>
        <a:lstStyle/>
        <a:p>
          <a:pPr lvl="0" algn="ctr" defTabSz="711200">
            <a:lnSpc>
              <a:spcPct val="90000"/>
            </a:lnSpc>
            <a:spcBef>
              <a:spcPct val="0"/>
            </a:spcBef>
            <a:spcAft>
              <a:spcPct val="35000"/>
            </a:spcAft>
          </a:pPr>
          <a:r>
            <a:rPr lang="en-US" sz="1600" kern="1200" dirty="0" smtClean="0"/>
            <a:t>Return</a:t>
          </a:r>
          <a:r>
            <a:rPr lang="en-US" sz="1600" kern="1200" baseline="0" dirty="0" smtClean="0"/>
            <a:t> x</a:t>
          </a:r>
          <a:endParaRPr lang="en-US" sz="1600" kern="1200" dirty="0"/>
        </a:p>
      </dsp:txBody>
      <dsp:txXfrm>
        <a:off x="6773638" y="3094093"/>
        <a:ext cx="1246385" cy="645323"/>
      </dsp:txXfrm>
    </dsp:sp>
    <dsp:sp modelId="{2AE426EA-B089-4D81-A480-B5502323F2E6}">
      <dsp:nvSpPr>
        <dsp:cNvPr id="0" name=""/>
        <dsp:cNvSpPr/>
      </dsp:nvSpPr>
      <dsp:spPr>
        <a:xfrm>
          <a:off x="7022915" y="3596012"/>
          <a:ext cx="1121747" cy="21510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endParaRPr lang="en-US" sz="1400" kern="1200"/>
        </a:p>
      </dsp:txBody>
      <dsp:txXfrm>
        <a:off x="7022915" y="3596012"/>
        <a:ext cx="1121747" cy="215107"/>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3"/>
            <a:ext cx="3038362" cy="463136"/>
          </a:xfrm>
          <a:prstGeom prst="rect">
            <a:avLst/>
          </a:prstGeom>
        </p:spPr>
        <p:txBody>
          <a:bodyPr vert="horz" lIns="92659" tIns="46330" rIns="92659" bIns="46330" rtlCol="0"/>
          <a:lstStyle>
            <a:lvl1pPr algn="l" fontAlgn="auto">
              <a:lnSpc>
                <a:spcPct val="100000"/>
              </a:lnSpc>
              <a:spcBef>
                <a:spcPts val="0"/>
              </a:spcBef>
              <a:spcAft>
                <a:spcPts val="0"/>
              </a:spcAft>
              <a:buFontTx/>
              <a:buNone/>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69436" y="3"/>
            <a:ext cx="3038362" cy="463136"/>
          </a:xfrm>
          <a:prstGeom prst="rect">
            <a:avLst/>
          </a:prstGeom>
        </p:spPr>
        <p:txBody>
          <a:bodyPr vert="horz" lIns="92659" tIns="46330" rIns="92659" bIns="46330" rtlCol="0"/>
          <a:lstStyle>
            <a:lvl1pPr algn="r" fontAlgn="auto">
              <a:lnSpc>
                <a:spcPct val="100000"/>
              </a:lnSpc>
              <a:spcBef>
                <a:spcPts val="0"/>
              </a:spcBef>
              <a:spcAft>
                <a:spcPts val="0"/>
              </a:spcAft>
              <a:buFontTx/>
              <a:buNone/>
              <a:defRPr sz="1200">
                <a:latin typeface="+mn-lt"/>
                <a:cs typeface="+mn-cs"/>
              </a:defRPr>
            </a:lvl1pPr>
          </a:lstStyle>
          <a:p>
            <a:pPr>
              <a:defRPr/>
            </a:pPr>
            <a:fld id="{5492D778-95E2-4B9A-87EB-0E8E215C7FE4}" type="datetimeFigureOut">
              <a:rPr lang="en-US"/>
              <a:pPr>
                <a:defRPr/>
              </a:pPr>
              <a:t>4/6/16</a:t>
            </a:fld>
            <a:endParaRPr lang="en-US" dirty="0"/>
          </a:p>
        </p:txBody>
      </p:sp>
      <p:sp>
        <p:nvSpPr>
          <p:cNvPr id="4" name="Footer Placeholder 3"/>
          <p:cNvSpPr>
            <a:spLocks noGrp="1"/>
          </p:cNvSpPr>
          <p:nvPr>
            <p:ph type="ftr" sz="quarter" idx="2"/>
          </p:nvPr>
        </p:nvSpPr>
        <p:spPr>
          <a:xfrm>
            <a:off x="4" y="8831162"/>
            <a:ext cx="3038362" cy="463136"/>
          </a:xfrm>
          <a:prstGeom prst="rect">
            <a:avLst/>
          </a:prstGeom>
        </p:spPr>
        <p:txBody>
          <a:bodyPr vert="horz" lIns="92659" tIns="46330" rIns="92659" bIns="46330" rtlCol="0" anchor="b"/>
          <a:lstStyle>
            <a:lvl1pPr algn="l" fontAlgn="auto">
              <a:lnSpc>
                <a:spcPct val="100000"/>
              </a:lnSpc>
              <a:spcBef>
                <a:spcPts val="0"/>
              </a:spcBef>
              <a:spcAft>
                <a:spcPts val="0"/>
              </a:spcAft>
              <a:buFontTx/>
              <a:buNone/>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69436" y="8831162"/>
            <a:ext cx="3038362" cy="463136"/>
          </a:xfrm>
          <a:prstGeom prst="rect">
            <a:avLst/>
          </a:prstGeom>
        </p:spPr>
        <p:txBody>
          <a:bodyPr vert="horz" lIns="92659" tIns="46330" rIns="92659" bIns="46330" rtlCol="0" anchor="b"/>
          <a:lstStyle>
            <a:lvl1pPr algn="r" fontAlgn="auto">
              <a:lnSpc>
                <a:spcPct val="100000"/>
              </a:lnSpc>
              <a:spcBef>
                <a:spcPts val="0"/>
              </a:spcBef>
              <a:spcAft>
                <a:spcPts val="0"/>
              </a:spcAft>
              <a:buFontTx/>
              <a:buNone/>
              <a:defRPr sz="1200">
                <a:latin typeface="+mn-lt"/>
                <a:cs typeface="+mn-cs"/>
              </a:defRPr>
            </a:lvl1pPr>
          </a:lstStyle>
          <a:p>
            <a:pPr>
              <a:defRPr/>
            </a:pPr>
            <a:fld id="{E77F8AC4-49E8-454E-AE3B-A82F559F6229}" type="slidenum">
              <a:rPr lang="en-US"/>
              <a:pPr>
                <a:defRPr/>
              </a:pPr>
              <a:t>‹#›</a:t>
            </a:fld>
            <a:endParaRPr lang="en-US" dirty="0"/>
          </a:p>
        </p:txBody>
      </p:sp>
    </p:spTree>
    <p:extLst>
      <p:ext uri="{BB962C8B-B14F-4D97-AF65-F5344CB8AC3E}">
        <p14:creationId xmlns:p14="http://schemas.microsoft.com/office/powerpoint/2010/main" val="26905652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3"/>
            <a:ext cx="3038362" cy="463136"/>
          </a:xfrm>
          <a:prstGeom prst="rect">
            <a:avLst/>
          </a:prstGeom>
        </p:spPr>
        <p:txBody>
          <a:bodyPr vert="horz" lIns="92659" tIns="46330" rIns="92659" bIns="46330" rtlCol="0"/>
          <a:lstStyle>
            <a:lvl1pPr algn="l" fontAlgn="auto">
              <a:lnSpc>
                <a:spcPct val="100000"/>
              </a:lnSpc>
              <a:spcBef>
                <a:spcPts val="0"/>
              </a:spcBef>
              <a:spcAft>
                <a:spcPts val="0"/>
              </a:spcAft>
              <a:buFontTx/>
              <a:buNone/>
              <a:defRPr sz="1200">
                <a:latin typeface="+mn-lt"/>
                <a:cs typeface="+mn-cs"/>
              </a:defRPr>
            </a:lvl1pPr>
          </a:lstStyle>
          <a:p>
            <a:pPr>
              <a:defRPr/>
            </a:pPr>
            <a:endParaRPr lang="en-US"/>
          </a:p>
        </p:txBody>
      </p:sp>
      <p:sp>
        <p:nvSpPr>
          <p:cNvPr id="3" name="Date Placeholder 2"/>
          <p:cNvSpPr>
            <a:spLocks noGrp="1"/>
          </p:cNvSpPr>
          <p:nvPr>
            <p:ph type="dt" idx="1"/>
          </p:nvPr>
        </p:nvSpPr>
        <p:spPr>
          <a:xfrm>
            <a:off x="3969436" y="3"/>
            <a:ext cx="3038362" cy="463136"/>
          </a:xfrm>
          <a:prstGeom prst="rect">
            <a:avLst/>
          </a:prstGeom>
        </p:spPr>
        <p:txBody>
          <a:bodyPr vert="horz" lIns="92659" tIns="46330" rIns="92659" bIns="46330" rtlCol="0"/>
          <a:lstStyle>
            <a:lvl1pPr algn="r" fontAlgn="auto">
              <a:lnSpc>
                <a:spcPct val="100000"/>
              </a:lnSpc>
              <a:spcBef>
                <a:spcPts val="0"/>
              </a:spcBef>
              <a:spcAft>
                <a:spcPts val="0"/>
              </a:spcAft>
              <a:buFontTx/>
              <a:buNone/>
              <a:defRPr sz="1200">
                <a:latin typeface="+mn-lt"/>
                <a:cs typeface="+mn-cs"/>
              </a:defRPr>
            </a:lvl1pPr>
          </a:lstStyle>
          <a:p>
            <a:pPr>
              <a:defRPr/>
            </a:pPr>
            <a:fld id="{9038083C-7AFE-4842-88AF-184E8AF8F96E}" type="datetimeFigureOut">
              <a:rPr lang="en-US"/>
              <a:pPr>
                <a:defRPr/>
              </a:pPr>
              <a:t>4/6/16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659" tIns="46330" rIns="92659" bIns="46330" rtlCol="0" anchor="ctr"/>
          <a:lstStyle/>
          <a:p>
            <a:pPr lvl="0"/>
            <a:endParaRPr lang="en-US" noProof="0" dirty="0"/>
          </a:p>
        </p:txBody>
      </p:sp>
      <p:sp>
        <p:nvSpPr>
          <p:cNvPr id="5" name="Notes Placeholder 4"/>
          <p:cNvSpPr>
            <a:spLocks noGrp="1"/>
          </p:cNvSpPr>
          <p:nvPr>
            <p:ph type="body" sz="quarter" idx="3"/>
          </p:nvPr>
        </p:nvSpPr>
        <p:spPr>
          <a:xfrm>
            <a:off x="701586" y="4416642"/>
            <a:ext cx="5607276" cy="4180854"/>
          </a:xfrm>
          <a:prstGeom prst="rect">
            <a:avLst/>
          </a:prstGeom>
        </p:spPr>
        <p:txBody>
          <a:bodyPr vert="horz" lIns="92659" tIns="46330" rIns="92659" bIns="4633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4" y="8831162"/>
            <a:ext cx="3038362" cy="463136"/>
          </a:xfrm>
          <a:prstGeom prst="rect">
            <a:avLst/>
          </a:prstGeom>
        </p:spPr>
        <p:txBody>
          <a:bodyPr vert="horz" lIns="92659" tIns="46330" rIns="92659" bIns="46330" rtlCol="0" anchor="b"/>
          <a:lstStyle>
            <a:lvl1pPr algn="l" fontAlgn="auto">
              <a:lnSpc>
                <a:spcPct val="100000"/>
              </a:lnSpc>
              <a:spcBef>
                <a:spcPts val="0"/>
              </a:spcBef>
              <a:spcAft>
                <a:spcPts val="0"/>
              </a:spcAft>
              <a:buFontTx/>
              <a:buNone/>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69436" y="8831162"/>
            <a:ext cx="3038362" cy="463136"/>
          </a:xfrm>
          <a:prstGeom prst="rect">
            <a:avLst/>
          </a:prstGeom>
        </p:spPr>
        <p:txBody>
          <a:bodyPr vert="horz" lIns="92659" tIns="46330" rIns="92659" bIns="46330" rtlCol="0" anchor="b"/>
          <a:lstStyle>
            <a:lvl1pPr algn="r" fontAlgn="auto">
              <a:lnSpc>
                <a:spcPct val="100000"/>
              </a:lnSpc>
              <a:spcBef>
                <a:spcPts val="0"/>
              </a:spcBef>
              <a:spcAft>
                <a:spcPts val="0"/>
              </a:spcAft>
              <a:buFontTx/>
              <a:buNone/>
              <a:defRPr sz="1200">
                <a:latin typeface="+mn-lt"/>
                <a:cs typeface="+mn-cs"/>
              </a:defRPr>
            </a:lvl1pPr>
          </a:lstStyle>
          <a:p>
            <a:pPr>
              <a:defRPr/>
            </a:pPr>
            <a:fld id="{B2465A08-A369-49CD-9DD7-7EF2732C0F31}" type="slidenum">
              <a:rPr lang="en-US"/>
              <a:pPr>
                <a:defRPr/>
              </a:pPr>
              <a:t>‹#›</a:t>
            </a:fld>
            <a:endParaRPr lang="en-US" dirty="0"/>
          </a:p>
        </p:txBody>
      </p:sp>
    </p:spTree>
    <p:extLst>
      <p:ext uri="{BB962C8B-B14F-4D97-AF65-F5344CB8AC3E}">
        <p14:creationId xmlns:p14="http://schemas.microsoft.com/office/powerpoint/2010/main" val="247149387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7AB410-5BDE-4DBC-B415-D14F6285D442}" type="slidenum">
              <a:rPr lang="en-US"/>
              <a:pPr fontAlgn="base">
                <a:spcBef>
                  <a:spcPct val="0"/>
                </a:spcBef>
                <a:spcAft>
                  <a:spcPct val="0"/>
                </a:spcAft>
                <a:defRPr/>
              </a:pPr>
              <a:t>0</a:t>
            </a:fld>
            <a:endParaRPr lang="en-US"/>
          </a:p>
        </p:txBody>
      </p:sp>
    </p:spTree>
    <p:extLst>
      <p:ext uri="{BB962C8B-B14F-4D97-AF65-F5344CB8AC3E}">
        <p14:creationId xmlns:p14="http://schemas.microsoft.com/office/powerpoint/2010/main" val="521275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2" descr="MKP_CapMgmt_Logo.jpg"/>
          <p:cNvPicPr>
            <a:picLocks noChangeAspect="1"/>
          </p:cNvPicPr>
          <p:nvPr userDrawn="1"/>
        </p:nvPicPr>
        <p:blipFill>
          <a:blip r:embed="rId3"/>
          <a:srcRect/>
          <a:stretch>
            <a:fillRect/>
          </a:stretch>
        </p:blipFill>
        <p:spPr bwMode="auto">
          <a:xfrm>
            <a:off x="381000" y="381000"/>
            <a:ext cx="4330700" cy="911225"/>
          </a:xfrm>
          <a:prstGeom prst="rect">
            <a:avLst/>
          </a:prstGeom>
          <a:noFill/>
          <a:ln w="9525">
            <a:noFill/>
            <a:miter lim="800000"/>
            <a:headEnd/>
            <a:tailEnd/>
          </a:ln>
        </p:spPr>
      </p:pic>
      <p:sp>
        <p:nvSpPr>
          <p:cNvPr id="2" name="Title 1"/>
          <p:cNvSpPr>
            <a:spLocks noGrp="1"/>
          </p:cNvSpPr>
          <p:nvPr>
            <p:ph type="ctrTitle"/>
          </p:nvPr>
        </p:nvSpPr>
        <p:spPr>
          <a:xfrm>
            <a:off x="2286000" y="2514601"/>
            <a:ext cx="6388100" cy="381000"/>
          </a:xfrm>
        </p:spPr>
        <p:txBody>
          <a:bodyPr>
            <a:normAutofit/>
          </a:bodyPr>
          <a:lstStyle>
            <a:lvl1pPr>
              <a:defRPr sz="2100" b="0" i="1" baseline="0">
                <a:latin typeface="Bodoni MT" pitchFamily="18" charset="0"/>
                <a:cs typeface="Bodoni MT"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286000" y="2895600"/>
            <a:ext cx="6388100" cy="457200"/>
          </a:xfrm>
        </p:spPr>
        <p:txBody>
          <a:bodyPr>
            <a:normAutofit/>
          </a:bodyPr>
          <a:lstStyle>
            <a:lvl1pPr marL="0" indent="0" algn="l">
              <a:buNone/>
              <a:defRPr sz="1800" b="0" i="1">
                <a:solidFill>
                  <a:srgbClr val="131313"/>
                </a:solidFill>
                <a:latin typeface="Bodoni MT" pitchFamily="18" charset="0"/>
                <a:cs typeface="Bodoni MT"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6" descr="MKP_Footer.jpg"/>
          <p:cNvPicPr>
            <a:picLocks noChangeAspect="1"/>
          </p:cNvPicPr>
          <p:nvPr userDrawn="1"/>
        </p:nvPicPr>
        <p:blipFill>
          <a:blip r:embed="rId2"/>
          <a:srcRect/>
          <a:stretch>
            <a:fillRect/>
          </a:stretch>
        </p:blipFill>
        <p:spPr bwMode="auto">
          <a:xfrm>
            <a:off x="0" y="6272213"/>
            <a:ext cx="9144000" cy="585787"/>
          </a:xfrm>
          <a:prstGeom prst="rect">
            <a:avLst/>
          </a:prstGeom>
          <a:noFill/>
          <a:ln w="9525">
            <a:noFill/>
            <a:miter lim="800000"/>
            <a:headEnd/>
            <a:tailEnd/>
          </a:ln>
        </p:spPr>
      </p:pic>
      <p:cxnSp>
        <p:nvCxnSpPr>
          <p:cNvPr id="6" name="Straight Connector 9"/>
          <p:cNvCxnSpPr/>
          <p:nvPr userDrawn="1"/>
        </p:nvCxnSpPr>
        <p:spPr>
          <a:xfrm>
            <a:off x="457200" y="944563"/>
            <a:ext cx="8229600" cy="1587"/>
          </a:xfrm>
          <a:prstGeom prst="line">
            <a:avLst/>
          </a:prstGeom>
          <a:ln w="12700" cap="flat" cmpd="sng" algn="ctr">
            <a:solidFill>
              <a:srgbClr val="131313"/>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atin typeface="Bodoni MT" pitchFamily="18" charset="0"/>
              </a:defRPr>
            </a:lvl1pPr>
          </a:lstStyle>
          <a:p>
            <a:r>
              <a:rPr lang="en-US" smtClean="0"/>
              <a:t>Click to edit Master title style</a:t>
            </a:r>
            <a:endParaRPr lang="en-US" dirty="0"/>
          </a:p>
        </p:txBody>
      </p:sp>
      <p:sp>
        <p:nvSpPr>
          <p:cNvPr id="12" name="Text Placeholder 11"/>
          <p:cNvSpPr>
            <a:spLocks noGrp="1"/>
          </p:cNvSpPr>
          <p:nvPr>
            <p:ph type="body" sz="quarter" idx="13"/>
          </p:nvPr>
        </p:nvSpPr>
        <p:spPr>
          <a:xfrm>
            <a:off x="457200" y="946150"/>
            <a:ext cx="8229600" cy="349250"/>
          </a:xfrm>
        </p:spPr>
        <p:txBody>
          <a:bodyPr>
            <a:noAutofit/>
          </a:bodyPr>
          <a:lstStyle>
            <a:lvl1pPr>
              <a:buNone/>
              <a:defRPr sz="1800" b="0" i="1" baseline="0">
                <a:latin typeface="Bodoni MT" pitchFamily="18" charset="0"/>
                <a:cs typeface="Bodoni MT" pitchFamily="18" charset="0"/>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4"/>
          </p:nvPr>
        </p:nvSpPr>
        <p:spPr>
          <a:xfrm>
            <a:off x="8763000" y="6519863"/>
            <a:ext cx="381000" cy="228600"/>
          </a:xfrm>
        </p:spPr>
        <p:txBody>
          <a:bodyPr lIns="0" tIns="0" rIns="0" bIns="0"/>
          <a:lstStyle>
            <a:lvl1pPr algn="ctr" fontAlgn="auto">
              <a:spcBef>
                <a:spcPts val="0"/>
              </a:spcBef>
              <a:spcAft>
                <a:spcPts val="0"/>
              </a:spcAft>
              <a:defRPr sz="1200" b="0">
                <a:solidFill>
                  <a:schemeClr val="tx1"/>
                </a:solidFill>
                <a:latin typeface="Bodoni MT" pitchFamily="18" charset="0"/>
              </a:defRPr>
            </a:lvl1pPr>
          </a:lstStyle>
          <a:p>
            <a:pPr>
              <a:defRPr/>
            </a:pPr>
            <a:fld id="{A7B39841-07C5-400A-9C27-68943252584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800">
                <a:solidFill>
                  <a:schemeClr val="tx1"/>
                </a:solidFill>
                <a:latin typeface="Bodoni MT"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6" name="Straight Connector 9"/>
          <p:cNvCxnSpPr/>
          <p:nvPr userDrawn="1"/>
        </p:nvCxnSpPr>
        <p:spPr>
          <a:xfrm>
            <a:off x="457200" y="944563"/>
            <a:ext cx="8229600" cy="1587"/>
          </a:xfrm>
          <a:prstGeom prst="line">
            <a:avLst/>
          </a:prstGeom>
          <a:ln w="12700" cap="flat" cmpd="sng" algn="ctr">
            <a:solidFill>
              <a:srgbClr val="131313"/>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Oval 11"/>
          <p:cNvSpPr/>
          <p:nvPr userDrawn="1"/>
        </p:nvSpPr>
        <p:spPr>
          <a:xfrm>
            <a:off x="4552950" y="1600200"/>
            <a:ext cx="38100" cy="4572000"/>
          </a:xfrm>
          <a:prstGeom prst="ellipse">
            <a:avLst/>
          </a:prstGeom>
          <a:solidFill>
            <a:srgbClr val="0D4B91"/>
          </a:solidFill>
          <a:ln>
            <a:solidFill>
              <a:srgbClr val="0D4B9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12" descr="MKP_Footer.jpg"/>
          <p:cNvPicPr>
            <a:picLocks noChangeAspect="1"/>
          </p:cNvPicPr>
          <p:nvPr userDrawn="1"/>
        </p:nvPicPr>
        <p:blipFill>
          <a:blip r:embed="rId2"/>
          <a:srcRect/>
          <a:stretch>
            <a:fillRect/>
          </a:stretch>
        </p:blipFill>
        <p:spPr bwMode="auto">
          <a:xfrm>
            <a:off x="0" y="6272213"/>
            <a:ext cx="9144000" cy="585787"/>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Text Placeholder 11"/>
          <p:cNvSpPr>
            <a:spLocks noGrp="1"/>
          </p:cNvSpPr>
          <p:nvPr>
            <p:ph type="body" sz="quarter" idx="13"/>
          </p:nvPr>
        </p:nvSpPr>
        <p:spPr>
          <a:xfrm>
            <a:off x="457200" y="946150"/>
            <a:ext cx="8229600" cy="349250"/>
          </a:xfrm>
        </p:spPr>
        <p:txBody>
          <a:bodyPr>
            <a:noAutofit/>
          </a:bodyPr>
          <a:lstStyle>
            <a:lvl1pPr>
              <a:buNone/>
              <a:defRPr sz="1800" b="0" i="1" baseline="0">
                <a:latin typeface="Bodoni MT" pitchFamily="18" charset="0"/>
                <a:cs typeface="Bodoni MT" pitchFamily="18" charset="0"/>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 name="Content Placeholder 2"/>
          <p:cNvSpPr>
            <a:spLocks noGrp="1"/>
          </p:cNvSpPr>
          <p:nvPr>
            <p:ph sz="half" idx="1"/>
          </p:nvPr>
        </p:nvSpPr>
        <p:spPr>
          <a:xfrm>
            <a:off x="457200" y="1600200"/>
            <a:ext cx="4038600" cy="4525963"/>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5"/>
          <p:cNvSpPr>
            <a:spLocks noGrp="1"/>
          </p:cNvSpPr>
          <p:nvPr>
            <p:ph type="sldNum" sz="quarter" idx="14"/>
          </p:nvPr>
        </p:nvSpPr>
        <p:spPr>
          <a:xfrm>
            <a:off x="8763000" y="6519863"/>
            <a:ext cx="381000" cy="228600"/>
          </a:xfrm>
        </p:spPr>
        <p:txBody>
          <a:bodyPr lIns="0" tIns="0" rIns="0" bIns="0"/>
          <a:lstStyle>
            <a:lvl1pPr algn="ctr" fontAlgn="auto">
              <a:spcBef>
                <a:spcPts val="0"/>
              </a:spcBef>
              <a:spcAft>
                <a:spcPts val="0"/>
              </a:spcAft>
              <a:defRPr sz="1200" b="0">
                <a:solidFill>
                  <a:schemeClr val="tx1"/>
                </a:solidFill>
                <a:latin typeface="Bodoni MT" pitchFamily="18" charset="0"/>
              </a:defRPr>
            </a:lvl1pPr>
          </a:lstStyle>
          <a:p>
            <a:pPr>
              <a:defRPr/>
            </a:pPr>
            <a:fld id="{DB91753E-BE49-4E73-BAE1-52DB474EF733}"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8" name="Straight Connector 11"/>
          <p:cNvCxnSpPr/>
          <p:nvPr userDrawn="1"/>
        </p:nvCxnSpPr>
        <p:spPr>
          <a:xfrm>
            <a:off x="457200" y="944563"/>
            <a:ext cx="8229600" cy="1587"/>
          </a:xfrm>
          <a:prstGeom prst="line">
            <a:avLst/>
          </a:prstGeom>
          <a:ln w="12700" cap="flat" cmpd="sng" algn="ctr">
            <a:solidFill>
              <a:srgbClr val="131313"/>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 name="Oval 13"/>
          <p:cNvSpPr/>
          <p:nvPr userDrawn="1"/>
        </p:nvSpPr>
        <p:spPr>
          <a:xfrm>
            <a:off x="4552950" y="1600200"/>
            <a:ext cx="38100" cy="4572000"/>
          </a:xfrm>
          <a:prstGeom prst="ellipse">
            <a:avLst/>
          </a:prstGeom>
          <a:solidFill>
            <a:srgbClr val="0D4B91"/>
          </a:solidFill>
          <a:ln>
            <a:solidFill>
              <a:srgbClr val="0D4B9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18" descr="MKP_Footer.jpg"/>
          <p:cNvPicPr>
            <a:picLocks noChangeAspect="1"/>
          </p:cNvPicPr>
          <p:nvPr userDrawn="1"/>
        </p:nvPicPr>
        <p:blipFill>
          <a:blip r:embed="rId2"/>
          <a:srcRect/>
          <a:stretch>
            <a:fillRect/>
          </a:stretch>
        </p:blipFill>
        <p:spPr bwMode="auto">
          <a:xfrm>
            <a:off x="0" y="6272213"/>
            <a:ext cx="9144000" cy="585787"/>
          </a:xfrm>
          <a:prstGeom prst="rect">
            <a:avLst/>
          </a:prstGeom>
          <a:noFill/>
          <a:ln w="9525">
            <a:noFill/>
            <a:miter lim="800000"/>
            <a:headEnd/>
            <a:tailEnd/>
          </a:ln>
        </p:spPr>
      </p:pic>
      <p:sp>
        <p:nvSpPr>
          <p:cNvPr id="2" name="Title 1"/>
          <p:cNvSpPr>
            <a:spLocks noGrp="1"/>
          </p:cNvSpPr>
          <p:nvPr>
            <p:ph type="title"/>
          </p:nvPr>
        </p:nvSpPr>
        <p:spPr/>
        <p:txBody>
          <a:bodyPr/>
          <a:lstStyle>
            <a:lvl1pPr>
              <a:defRPr>
                <a:latin typeface="Bodoni MT" pitchFamily="18" charset="0"/>
              </a:defRPr>
            </a:lvl1pPr>
          </a:lstStyle>
          <a:p>
            <a:r>
              <a:rPr lang="en-US" smtClean="0"/>
              <a:t>Click to edit Master title style</a:t>
            </a:r>
            <a:endParaRPr lang="en-US" dirty="0"/>
          </a:p>
        </p:txBody>
      </p:sp>
      <p:sp>
        <p:nvSpPr>
          <p:cNvPr id="13" name="Text Placeholder 11"/>
          <p:cNvSpPr>
            <a:spLocks noGrp="1"/>
          </p:cNvSpPr>
          <p:nvPr>
            <p:ph type="body" sz="quarter" idx="14"/>
          </p:nvPr>
        </p:nvSpPr>
        <p:spPr>
          <a:xfrm>
            <a:off x="457200" y="946150"/>
            <a:ext cx="8229600" cy="349250"/>
          </a:xfrm>
        </p:spPr>
        <p:txBody>
          <a:bodyPr>
            <a:noAutofit/>
          </a:bodyPr>
          <a:lstStyle>
            <a:lvl1pPr>
              <a:buNone/>
              <a:defRPr sz="1800" b="0" i="1" baseline="0">
                <a:latin typeface="Bodoni MT" pitchFamily="18" charset="0"/>
                <a:cs typeface="Bodoni MT" pitchFamily="18" charset="0"/>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5"/>
          <p:cNvSpPr>
            <a:spLocks noGrp="1"/>
          </p:cNvSpPr>
          <p:nvPr>
            <p:ph type="sldNum" sz="quarter" idx="15"/>
          </p:nvPr>
        </p:nvSpPr>
        <p:spPr>
          <a:xfrm>
            <a:off x="8763000" y="6519863"/>
            <a:ext cx="381000" cy="228600"/>
          </a:xfrm>
        </p:spPr>
        <p:txBody>
          <a:bodyPr lIns="0" tIns="0" rIns="0" bIns="0"/>
          <a:lstStyle>
            <a:lvl1pPr algn="ctr" fontAlgn="auto">
              <a:spcBef>
                <a:spcPts val="0"/>
              </a:spcBef>
              <a:spcAft>
                <a:spcPts val="0"/>
              </a:spcAft>
              <a:defRPr sz="1200" b="0">
                <a:solidFill>
                  <a:schemeClr val="tx1"/>
                </a:solidFill>
                <a:latin typeface="Bodoni MT" pitchFamily="18" charset="0"/>
              </a:defRPr>
            </a:lvl1pPr>
          </a:lstStyle>
          <a:p>
            <a:pPr>
              <a:defRPr/>
            </a:pPr>
            <a:fld id="{82A0981F-1FD9-4B05-8A20-9B3B3B79338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cxnSp>
        <p:nvCxnSpPr>
          <p:cNvPr id="8" name="Straight Connector 11"/>
          <p:cNvCxnSpPr/>
          <p:nvPr userDrawn="1"/>
        </p:nvCxnSpPr>
        <p:spPr>
          <a:xfrm>
            <a:off x="457200" y="944563"/>
            <a:ext cx="8229600" cy="1587"/>
          </a:xfrm>
          <a:prstGeom prst="line">
            <a:avLst/>
          </a:prstGeom>
          <a:ln w="12700" cap="flat" cmpd="sng" algn="ctr">
            <a:solidFill>
              <a:srgbClr val="131313"/>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 name="Oval 13"/>
          <p:cNvSpPr/>
          <p:nvPr userDrawn="1"/>
        </p:nvSpPr>
        <p:spPr>
          <a:xfrm>
            <a:off x="4552950" y="1524000"/>
            <a:ext cx="46038" cy="2590800"/>
          </a:xfrm>
          <a:prstGeom prst="ellipse">
            <a:avLst/>
          </a:prstGeom>
          <a:solidFill>
            <a:srgbClr val="0D4B91"/>
          </a:solidFill>
          <a:ln>
            <a:solidFill>
              <a:srgbClr val="0D4B9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18" descr="MKP_Footer.jpg"/>
          <p:cNvPicPr>
            <a:picLocks noChangeAspect="1"/>
          </p:cNvPicPr>
          <p:nvPr userDrawn="1"/>
        </p:nvPicPr>
        <p:blipFill>
          <a:blip r:embed="rId2"/>
          <a:srcRect/>
          <a:stretch>
            <a:fillRect/>
          </a:stretch>
        </p:blipFill>
        <p:spPr bwMode="auto">
          <a:xfrm>
            <a:off x="0" y="6272213"/>
            <a:ext cx="9144000" cy="585787"/>
          </a:xfrm>
          <a:prstGeom prst="rect">
            <a:avLst/>
          </a:prstGeom>
          <a:noFill/>
          <a:ln w="9525">
            <a:noFill/>
            <a:miter lim="800000"/>
            <a:headEnd/>
            <a:tailEnd/>
          </a:ln>
        </p:spPr>
      </p:pic>
      <p:sp>
        <p:nvSpPr>
          <p:cNvPr id="2" name="Title 1"/>
          <p:cNvSpPr>
            <a:spLocks noGrp="1"/>
          </p:cNvSpPr>
          <p:nvPr>
            <p:ph type="title"/>
          </p:nvPr>
        </p:nvSpPr>
        <p:spPr/>
        <p:txBody>
          <a:bodyPr/>
          <a:lstStyle>
            <a:lvl1pPr>
              <a:defRPr>
                <a:latin typeface="Bodoni MT" pitchFamily="18" charset="0"/>
              </a:defRPr>
            </a:lvl1pPr>
          </a:lstStyle>
          <a:p>
            <a:r>
              <a:rPr lang="en-US" smtClean="0"/>
              <a:t>Click to edit Master title style</a:t>
            </a:r>
            <a:endParaRPr lang="en-US" dirty="0"/>
          </a:p>
        </p:txBody>
      </p:sp>
      <p:sp>
        <p:nvSpPr>
          <p:cNvPr id="13" name="Text Placeholder 11"/>
          <p:cNvSpPr>
            <a:spLocks noGrp="1"/>
          </p:cNvSpPr>
          <p:nvPr>
            <p:ph type="body" sz="quarter" idx="14"/>
          </p:nvPr>
        </p:nvSpPr>
        <p:spPr>
          <a:xfrm>
            <a:off x="457200" y="946150"/>
            <a:ext cx="8229600" cy="349250"/>
          </a:xfrm>
        </p:spPr>
        <p:txBody>
          <a:bodyPr>
            <a:noAutofit/>
          </a:bodyPr>
          <a:lstStyle>
            <a:lvl1pPr>
              <a:buNone/>
              <a:defRPr sz="1800" b="0" i="1" baseline="0">
                <a:latin typeface="Bodoni MT" pitchFamily="18" charset="0"/>
                <a:cs typeface="Bodoni MT" pitchFamily="18" charset="0"/>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5"/>
          <p:cNvSpPr>
            <a:spLocks noGrp="1"/>
          </p:cNvSpPr>
          <p:nvPr>
            <p:ph type="sldNum" sz="quarter" idx="15"/>
          </p:nvPr>
        </p:nvSpPr>
        <p:spPr>
          <a:xfrm>
            <a:off x="8763000" y="6519863"/>
            <a:ext cx="381000" cy="228600"/>
          </a:xfrm>
        </p:spPr>
        <p:txBody>
          <a:bodyPr lIns="0" tIns="0" rIns="0" bIns="0"/>
          <a:lstStyle>
            <a:lvl1pPr algn="ctr" fontAlgn="auto">
              <a:spcBef>
                <a:spcPts val="0"/>
              </a:spcBef>
              <a:spcAft>
                <a:spcPts val="0"/>
              </a:spcAft>
              <a:defRPr sz="1200" b="0">
                <a:solidFill>
                  <a:schemeClr val="tx1"/>
                </a:solidFill>
                <a:latin typeface="Bodoni MT" pitchFamily="18" charset="0"/>
              </a:defRPr>
            </a:lvl1pPr>
          </a:lstStyle>
          <a:p>
            <a:pPr>
              <a:defRPr/>
            </a:pPr>
            <a:fld id="{ABFC0EE1-59F9-4BFE-8DE3-36E87A58915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cxnSp>
        <p:nvCxnSpPr>
          <p:cNvPr id="11" name="Straight Connector 11"/>
          <p:cNvCxnSpPr/>
          <p:nvPr userDrawn="1"/>
        </p:nvCxnSpPr>
        <p:spPr>
          <a:xfrm>
            <a:off x="457200" y="944563"/>
            <a:ext cx="8229600" cy="1587"/>
          </a:xfrm>
          <a:prstGeom prst="line">
            <a:avLst/>
          </a:prstGeom>
          <a:ln w="12700" cap="flat" cmpd="sng" algn="ctr">
            <a:solidFill>
              <a:srgbClr val="131313"/>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 name="Oval 13"/>
          <p:cNvSpPr/>
          <p:nvPr userDrawn="1"/>
        </p:nvSpPr>
        <p:spPr>
          <a:xfrm>
            <a:off x="-5334000" y="1752600"/>
            <a:ext cx="36512" cy="3886200"/>
          </a:xfrm>
          <a:prstGeom prst="ellipse">
            <a:avLst/>
          </a:prstGeom>
          <a:solidFill>
            <a:srgbClr val="0D4B91"/>
          </a:solidFill>
          <a:ln>
            <a:solidFill>
              <a:srgbClr val="0D4B9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26"/>
          <p:cNvSpPr/>
          <p:nvPr userDrawn="1"/>
        </p:nvSpPr>
        <p:spPr>
          <a:xfrm>
            <a:off x="6019800" y="2286000"/>
            <a:ext cx="36513" cy="3886200"/>
          </a:xfrm>
          <a:prstGeom prst="ellipse">
            <a:avLst/>
          </a:prstGeom>
          <a:solidFill>
            <a:srgbClr val="0D4B91"/>
          </a:solidFill>
          <a:ln>
            <a:solidFill>
              <a:srgbClr val="0D4B9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7"/>
          <p:cNvSpPr/>
          <p:nvPr userDrawn="1"/>
        </p:nvSpPr>
        <p:spPr>
          <a:xfrm>
            <a:off x="3124200" y="2286000"/>
            <a:ext cx="36513" cy="3886200"/>
          </a:xfrm>
          <a:prstGeom prst="ellipse">
            <a:avLst/>
          </a:prstGeom>
          <a:solidFill>
            <a:srgbClr val="0D4B91"/>
          </a:solidFill>
          <a:ln>
            <a:solidFill>
              <a:srgbClr val="0D4B9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6" name="Picture 18" descr="MKP_Footer.jpg"/>
          <p:cNvPicPr>
            <a:picLocks noChangeAspect="1"/>
          </p:cNvPicPr>
          <p:nvPr userDrawn="1"/>
        </p:nvPicPr>
        <p:blipFill>
          <a:blip r:embed="rId2"/>
          <a:srcRect/>
          <a:stretch>
            <a:fillRect/>
          </a:stretch>
        </p:blipFill>
        <p:spPr bwMode="auto">
          <a:xfrm>
            <a:off x="0" y="6272213"/>
            <a:ext cx="9144000" cy="585787"/>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3" name="Text Placeholder 11"/>
          <p:cNvSpPr>
            <a:spLocks noGrp="1"/>
          </p:cNvSpPr>
          <p:nvPr>
            <p:ph type="body" sz="quarter" idx="14"/>
          </p:nvPr>
        </p:nvSpPr>
        <p:spPr>
          <a:xfrm>
            <a:off x="457200" y="946150"/>
            <a:ext cx="8229600" cy="349250"/>
          </a:xfrm>
        </p:spPr>
        <p:txBody>
          <a:bodyPr>
            <a:noAutofit/>
          </a:bodyPr>
          <a:lstStyle>
            <a:lvl1pPr>
              <a:buNone/>
              <a:defRPr sz="1800" b="0" i="1" baseline="0">
                <a:latin typeface="Bodoni MT" pitchFamily="18" charset="0"/>
                <a:cs typeface="Bodoni MT" pitchFamily="18" charset="0"/>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 name="Text Placeholder 2"/>
          <p:cNvSpPr>
            <a:spLocks noGrp="1"/>
          </p:cNvSpPr>
          <p:nvPr>
            <p:ph type="body" idx="1"/>
          </p:nvPr>
        </p:nvSpPr>
        <p:spPr>
          <a:xfrm>
            <a:off x="457200" y="1535113"/>
            <a:ext cx="8229600" cy="639762"/>
          </a:xfrm>
        </p:spPr>
        <p:txBody>
          <a:bodyPr lIns="0" tIns="0" rIns="0" bIns="0"/>
          <a:lstStyle>
            <a:lvl1pPr marL="0" indent="0" algn="l">
              <a:buNone/>
              <a:defRPr sz="2400" b="1" i="1" u="sng">
                <a:latin typeface="Bodoni MT"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971800"/>
            <a:ext cx="2438400" cy="3300984"/>
          </a:xfrm>
        </p:spPr>
        <p:txBody>
          <a:bodyPr>
            <a:normAutofit/>
          </a:bodyPr>
          <a:lstStyle>
            <a:lvl1pPr marL="177800" indent="-177800">
              <a:defRPr sz="1600"/>
            </a:lvl1pPr>
            <a:lvl2pPr marL="457200" indent="-279400">
              <a:defRPr sz="1600"/>
            </a:lvl2pPr>
            <a:lvl3pPr marL="863600" indent="-228600">
              <a:defRPr sz="1600"/>
            </a:lvl3pPr>
            <a:lvl4pPr marL="1320800" indent="-342900">
              <a:defRPr sz="1600"/>
            </a:lvl4pPr>
            <a:lvl5pPr marL="1600200" indent="-279400">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17" name="Text Placeholder 2"/>
          <p:cNvSpPr>
            <a:spLocks noGrp="1"/>
          </p:cNvSpPr>
          <p:nvPr>
            <p:ph type="body" idx="16"/>
          </p:nvPr>
        </p:nvSpPr>
        <p:spPr>
          <a:xfrm>
            <a:off x="457200" y="2286000"/>
            <a:ext cx="2438400" cy="639762"/>
          </a:xfrm>
        </p:spPr>
        <p:txBody>
          <a:bodyPr lIns="0" tIns="0" rIns="0" bIns="0"/>
          <a:lstStyle>
            <a:lvl1pPr marL="0" indent="0" algn="ctr">
              <a:spcAft>
                <a:spcPts val="0"/>
              </a:spcAft>
              <a:buNone/>
              <a:defRPr sz="18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Content Placeholder 3"/>
          <p:cNvSpPr>
            <a:spLocks noGrp="1"/>
          </p:cNvSpPr>
          <p:nvPr>
            <p:ph sz="half" idx="17"/>
          </p:nvPr>
        </p:nvSpPr>
        <p:spPr>
          <a:xfrm>
            <a:off x="3352800" y="2971800"/>
            <a:ext cx="2438400" cy="3300984"/>
          </a:xfrm>
        </p:spPr>
        <p:txBody>
          <a:bodyPr>
            <a:normAutofit/>
          </a:bodyPr>
          <a:lstStyle>
            <a:lvl1pPr marL="177800" indent="-177800">
              <a:defRPr sz="1600"/>
            </a:lvl1pPr>
            <a:lvl2pPr marL="457200" indent="-279400">
              <a:defRPr sz="1600"/>
            </a:lvl2pPr>
            <a:lvl3pPr marL="863600" indent="-228600">
              <a:defRPr sz="1600"/>
            </a:lvl3pPr>
            <a:lvl4pPr marL="1320800" indent="-342900">
              <a:defRPr sz="1600"/>
            </a:lvl4pPr>
            <a:lvl5pPr marL="1600200" indent="-279400">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28" name="Text Placeholder 2"/>
          <p:cNvSpPr>
            <a:spLocks noGrp="1"/>
          </p:cNvSpPr>
          <p:nvPr>
            <p:ph type="body" idx="18"/>
          </p:nvPr>
        </p:nvSpPr>
        <p:spPr>
          <a:xfrm>
            <a:off x="3352800" y="2286000"/>
            <a:ext cx="2438400" cy="639762"/>
          </a:xfrm>
        </p:spPr>
        <p:txBody>
          <a:bodyPr lIns="0" tIns="0" rIns="0" bIns="0"/>
          <a:lstStyle>
            <a:lvl1pPr marL="0" indent="0" algn="ctr">
              <a:spcAft>
                <a:spcPts val="0"/>
              </a:spcAft>
              <a:buNone/>
              <a:defRPr sz="18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Content Placeholder 3"/>
          <p:cNvSpPr>
            <a:spLocks noGrp="1"/>
          </p:cNvSpPr>
          <p:nvPr>
            <p:ph sz="half" idx="19"/>
          </p:nvPr>
        </p:nvSpPr>
        <p:spPr>
          <a:xfrm>
            <a:off x="6248400" y="2971800"/>
            <a:ext cx="2438400" cy="3300984"/>
          </a:xfrm>
        </p:spPr>
        <p:txBody>
          <a:bodyPr>
            <a:normAutofit/>
          </a:bodyPr>
          <a:lstStyle>
            <a:lvl1pPr marL="177800" indent="-177800">
              <a:defRPr sz="1600"/>
            </a:lvl1pPr>
            <a:lvl2pPr marL="457200" indent="-279400">
              <a:defRPr sz="1600"/>
            </a:lvl2pPr>
            <a:lvl3pPr marL="863600" indent="-228600">
              <a:defRPr sz="1600"/>
            </a:lvl3pPr>
            <a:lvl4pPr marL="1320800" indent="-342900">
              <a:defRPr sz="1600"/>
            </a:lvl4pPr>
            <a:lvl5pPr marL="1600200" indent="-279400">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31" name="Text Placeholder 2"/>
          <p:cNvSpPr>
            <a:spLocks noGrp="1"/>
          </p:cNvSpPr>
          <p:nvPr>
            <p:ph type="body" idx="20"/>
          </p:nvPr>
        </p:nvSpPr>
        <p:spPr>
          <a:xfrm>
            <a:off x="6248400" y="2286000"/>
            <a:ext cx="2438400" cy="639762"/>
          </a:xfrm>
        </p:spPr>
        <p:txBody>
          <a:bodyPr lIns="0" tIns="0" rIns="0" bIns="0"/>
          <a:lstStyle>
            <a:lvl1pPr marL="0" indent="0" algn="ctr">
              <a:spcAft>
                <a:spcPts val="0"/>
              </a:spcAft>
              <a:buNone/>
              <a:defRPr sz="18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Slide Number Placeholder 5"/>
          <p:cNvSpPr>
            <a:spLocks noGrp="1"/>
          </p:cNvSpPr>
          <p:nvPr>
            <p:ph type="sldNum" sz="quarter" idx="21"/>
          </p:nvPr>
        </p:nvSpPr>
        <p:spPr>
          <a:xfrm>
            <a:off x="8763000" y="6519863"/>
            <a:ext cx="381000" cy="228600"/>
          </a:xfrm>
        </p:spPr>
        <p:txBody>
          <a:bodyPr lIns="0" tIns="0" rIns="0" bIns="0"/>
          <a:lstStyle>
            <a:lvl1pPr algn="ctr" fontAlgn="auto">
              <a:spcBef>
                <a:spcPts val="0"/>
              </a:spcBef>
              <a:spcAft>
                <a:spcPts val="0"/>
              </a:spcAft>
              <a:defRPr sz="1200" b="0">
                <a:solidFill>
                  <a:schemeClr val="tx1"/>
                </a:solidFill>
                <a:latin typeface="Bodoni MT" pitchFamily="18" charset="0"/>
              </a:defRPr>
            </a:lvl1pPr>
          </a:lstStyle>
          <a:p>
            <a:pPr>
              <a:defRPr/>
            </a:pPr>
            <a:fld id="{CCF112C5-39F5-462A-A5A5-187E778FEDC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cxnSp>
        <p:nvCxnSpPr>
          <p:cNvPr id="14" name="Straight Connector 11"/>
          <p:cNvCxnSpPr/>
          <p:nvPr userDrawn="1"/>
        </p:nvCxnSpPr>
        <p:spPr>
          <a:xfrm>
            <a:off x="457200" y="944563"/>
            <a:ext cx="8229600" cy="1587"/>
          </a:xfrm>
          <a:prstGeom prst="line">
            <a:avLst/>
          </a:prstGeom>
          <a:ln w="12700" cap="flat" cmpd="sng" algn="ctr">
            <a:solidFill>
              <a:srgbClr val="131313"/>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5" name="Oval 13"/>
          <p:cNvSpPr/>
          <p:nvPr userDrawn="1"/>
        </p:nvSpPr>
        <p:spPr>
          <a:xfrm>
            <a:off x="2362200" y="2286000"/>
            <a:ext cx="36513" cy="3886200"/>
          </a:xfrm>
          <a:prstGeom prst="ellipse">
            <a:avLst/>
          </a:prstGeom>
          <a:solidFill>
            <a:srgbClr val="0D4B91"/>
          </a:solidFill>
          <a:ln>
            <a:solidFill>
              <a:srgbClr val="0D4B9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8"/>
          <p:cNvSpPr/>
          <p:nvPr userDrawn="1"/>
        </p:nvSpPr>
        <p:spPr>
          <a:xfrm>
            <a:off x="4572000" y="2286000"/>
            <a:ext cx="36513" cy="3886200"/>
          </a:xfrm>
          <a:prstGeom prst="ellipse">
            <a:avLst/>
          </a:prstGeom>
          <a:solidFill>
            <a:srgbClr val="0D4B91"/>
          </a:solidFill>
          <a:ln>
            <a:solidFill>
              <a:srgbClr val="0D4B9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21"/>
          <p:cNvSpPr/>
          <p:nvPr userDrawn="1"/>
        </p:nvSpPr>
        <p:spPr>
          <a:xfrm>
            <a:off x="6821488" y="2286000"/>
            <a:ext cx="36512" cy="3886200"/>
          </a:xfrm>
          <a:prstGeom prst="ellipse">
            <a:avLst/>
          </a:prstGeom>
          <a:solidFill>
            <a:srgbClr val="0D4B91"/>
          </a:solidFill>
          <a:ln>
            <a:solidFill>
              <a:srgbClr val="0D4B9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0" name="Picture 9" descr="MKP_Footer.jpg"/>
          <p:cNvPicPr>
            <a:picLocks noChangeAspect="1"/>
          </p:cNvPicPr>
          <p:nvPr userDrawn="1"/>
        </p:nvPicPr>
        <p:blipFill>
          <a:blip r:embed="rId2"/>
          <a:srcRect/>
          <a:stretch>
            <a:fillRect/>
          </a:stretch>
        </p:blipFill>
        <p:spPr bwMode="auto">
          <a:xfrm>
            <a:off x="0" y="6272213"/>
            <a:ext cx="9144000" cy="585787"/>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3" name="Text Placeholder 11"/>
          <p:cNvSpPr>
            <a:spLocks noGrp="1"/>
          </p:cNvSpPr>
          <p:nvPr>
            <p:ph type="body" sz="quarter" idx="14"/>
          </p:nvPr>
        </p:nvSpPr>
        <p:spPr>
          <a:xfrm>
            <a:off x="457200" y="946150"/>
            <a:ext cx="8229600" cy="349250"/>
          </a:xfrm>
        </p:spPr>
        <p:txBody>
          <a:bodyPr>
            <a:noAutofit/>
          </a:bodyPr>
          <a:lstStyle>
            <a:lvl1pPr>
              <a:buNone/>
              <a:defRPr sz="1800" b="0" i="1" baseline="0">
                <a:latin typeface="Bodoni MT" pitchFamily="18" charset="0"/>
                <a:cs typeface="Bodoni MT" pitchFamily="18" charset="0"/>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 name="Text Placeholder 2"/>
          <p:cNvSpPr>
            <a:spLocks noGrp="1"/>
          </p:cNvSpPr>
          <p:nvPr>
            <p:ph type="body" idx="1"/>
          </p:nvPr>
        </p:nvSpPr>
        <p:spPr>
          <a:xfrm>
            <a:off x="457200" y="1535113"/>
            <a:ext cx="8229600" cy="639762"/>
          </a:xfrm>
        </p:spPr>
        <p:txBody>
          <a:bodyPr lIns="0" tIns="0" rIns="0" bIns="0"/>
          <a:lstStyle>
            <a:lvl1pPr marL="0" indent="0" algn="l">
              <a:buNone/>
              <a:defRPr sz="2400" b="1" i="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971800"/>
            <a:ext cx="1752600" cy="3300984"/>
          </a:xfrm>
        </p:spPr>
        <p:txBody>
          <a:bodyPr>
            <a:normAutofit/>
          </a:bodyPr>
          <a:lstStyle>
            <a:lvl1pPr marL="177800" indent="-177800">
              <a:defRPr sz="1600"/>
            </a:lvl1pPr>
            <a:lvl2pPr marL="457200" indent="-279400">
              <a:defRPr sz="1600"/>
            </a:lvl2pPr>
            <a:lvl3pPr marL="863600" indent="-228600">
              <a:defRPr sz="1600"/>
            </a:lvl3pPr>
            <a:lvl4pPr marL="1320800" indent="-342900">
              <a:defRPr sz="1600"/>
            </a:lvl4pPr>
            <a:lvl5pPr marL="1600200" indent="-279400">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17" name="Text Placeholder 2"/>
          <p:cNvSpPr>
            <a:spLocks noGrp="1"/>
          </p:cNvSpPr>
          <p:nvPr>
            <p:ph type="body" idx="16"/>
          </p:nvPr>
        </p:nvSpPr>
        <p:spPr>
          <a:xfrm>
            <a:off x="457200" y="2286000"/>
            <a:ext cx="1752600" cy="639762"/>
          </a:xfrm>
        </p:spPr>
        <p:txBody>
          <a:bodyPr lIns="0" tIns="0" rIns="0" bIns="0"/>
          <a:lstStyle>
            <a:lvl1pPr marL="0" indent="0" algn="ctr">
              <a:spcAft>
                <a:spcPts val="0"/>
              </a:spcAft>
              <a:buNone/>
              <a:defRPr sz="18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3"/>
          <p:cNvSpPr>
            <a:spLocks noGrp="1"/>
          </p:cNvSpPr>
          <p:nvPr>
            <p:ph sz="half" idx="17"/>
          </p:nvPr>
        </p:nvSpPr>
        <p:spPr>
          <a:xfrm>
            <a:off x="2590800" y="2971800"/>
            <a:ext cx="1752600" cy="3300984"/>
          </a:xfrm>
        </p:spPr>
        <p:txBody>
          <a:bodyPr>
            <a:normAutofit/>
          </a:bodyPr>
          <a:lstStyle>
            <a:lvl1pPr marL="177800" indent="-177800">
              <a:defRPr sz="1600"/>
            </a:lvl1pPr>
            <a:lvl2pPr marL="457200" indent="-279400">
              <a:defRPr sz="1600"/>
            </a:lvl2pPr>
            <a:lvl3pPr marL="863600" indent="-228600">
              <a:defRPr sz="1600"/>
            </a:lvl3pPr>
            <a:lvl4pPr marL="1320800" indent="-342900">
              <a:defRPr sz="1600"/>
            </a:lvl4pPr>
            <a:lvl5pPr marL="1600200" indent="-279400">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21" name="Content Placeholder 3"/>
          <p:cNvSpPr>
            <a:spLocks noGrp="1"/>
          </p:cNvSpPr>
          <p:nvPr>
            <p:ph sz="half" idx="19"/>
          </p:nvPr>
        </p:nvSpPr>
        <p:spPr>
          <a:xfrm>
            <a:off x="4876800" y="2971800"/>
            <a:ext cx="1752600" cy="3300984"/>
          </a:xfrm>
        </p:spPr>
        <p:txBody>
          <a:bodyPr>
            <a:normAutofit/>
          </a:bodyPr>
          <a:lstStyle>
            <a:lvl1pPr marL="177800" indent="-177800">
              <a:defRPr sz="1600"/>
            </a:lvl1pPr>
            <a:lvl2pPr marL="457200" indent="-279400">
              <a:defRPr sz="1600"/>
            </a:lvl2pPr>
            <a:lvl3pPr marL="863600" indent="-228600">
              <a:defRPr sz="1600"/>
            </a:lvl3pPr>
            <a:lvl4pPr marL="1320800" indent="-342900">
              <a:defRPr sz="1600"/>
            </a:lvl4pPr>
            <a:lvl5pPr marL="1600200" indent="-279400">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24" name="Content Placeholder 3"/>
          <p:cNvSpPr>
            <a:spLocks noGrp="1"/>
          </p:cNvSpPr>
          <p:nvPr>
            <p:ph sz="half" idx="21"/>
          </p:nvPr>
        </p:nvSpPr>
        <p:spPr>
          <a:xfrm>
            <a:off x="7050024" y="2971800"/>
            <a:ext cx="1752600" cy="3300984"/>
          </a:xfrm>
        </p:spPr>
        <p:txBody>
          <a:bodyPr>
            <a:normAutofit/>
          </a:bodyPr>
          <a:lstStyle>
            <a:lvl1pPr marL="177800" indent="-177800">
              <a:defRPr sz="1600"/>
            </a:lvl1pPr>
            <a:lvl2pPr marL="457200" indent="-279400">
              <a:defRPr sz="1600"/>
            </a:lvl2pPr>
            <a:lvl3pPr marL="863600" indent="-228600">
              <a:defRPr sz="1600"/>
            </a:lvl3pPr>
            <a:lvl4pPr marL="1320800" indent="-342900">
              <a:defRPr sz="1600"/>
            </a:lvl4pPr>
            <a:lvl5pPr marL="1600200" indent="-279400">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p:txBody>
      </p:sp>
      <p:sp>
        <p:nvSpPr>
          <p:cNvPr id="33" name="Text Placeholder 2"/>
          <p:cNvSpPr>
            <a:spLocks noGrp="1"/>
          </p:cNvSpPr>
          <p:nvPr>
            <p:ph type="body" idx="23"/>
          </p:nvPr>
        </p:nvSpPr>
        <p:spPr>
          <a:xfrm>
            <a:off x="2590800" y="2286000"/>
            <a:ext cx="1752600" cy="639762"/>
          </a:xfrm>
        </p:spPr>
        <p:txBody>
          <a:bodyPr lIns="0" tIns="0" rIns="0" bIns="0"/>
          <a:lstStyle>
            <a:lvl1pPr marL="0" indent="0" algn="ctr">
              <a:spcAft>
                <a:spcPts val="0"/>
              </a:spcAft>
              <a:buNone/>
              <a:defRPr sz="18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4" name="Text Placeholder 2"/>
          <p:cNvSpPr>
            <a:spLocks noGrp="1"/>
          </p:cNvSpPr>
          <p:nvPr>
            <p:ph type="body" idx="24"/>
          </p:nvPr>
        </p:nvSpPr>
        <p:spPr>
          <a:xfrm>
            <a:off x="4876800" y="2286000"/>
            <a:ext cx="1752600" cy="639762"/>
          </a:xfrm>
        </p:spPr>
        <p:txBody>
          <a:bodyPr lIns="0" tIns="0" rIns="0" bIns="0"/>
          <a:lstStyle>
            <a:lvl1pPr marL="0" indent="0" algn="ctr">
              <a:spcAft>
                <a:spcPts val="0"/>
              </a:spcAft>
              <a:buNone/>
              <a:defRPr sz="18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5" name="Text Placeholder 2"/>
          <p:cNvSpPr>
            <a:spLocks noGrp="1"/>
          </p:cNvSpPr>
          <p:nvPr>
            <p:ph type="body" idx="25"/>
          </p:nvPr>
        </p:nvSpPr>
        <p:spPr>
          <a:xfrm>
            <a:off x="7050024" y="2286000"/>
            <a:ext cx="1752600" cy="639762"/>
          </a:xfrm>
        </p:spPr>
        <p:txBody>
          <a:bodyPr lIns="0" tIns="0" rIns="0" bIns="0"/>
          <a:lstStyle>
            <a:lvl1pPr marL="0" indent="0" algn="ctr">
              <a:spcAft>
                <a:spcPts val="0"/>
              </a:spcAft>
              <a:buNone/>
              <a:defRPr sz="1800" b="1" u="sng"/>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Slide Number Placeholder 5"/>
          <p:cNvSpPr>
            <a:spLocks noGrp="1"/>
          </p:cNvSpPr>
          <p:nvPr>
            <p:ph type="sldNum" sz="quarter" idx="26"/>
          </p:nvPr>
        </p:nvSpPr>
        <p:spPr>
          <a:xfrm>
            <a:off x="8763000" y="6519863"/>
            <a:ext cx="381000" cy="228600"/>
          </a:xfrm>
        </p:spPr>
        <p:txBody>
          <a:bodyPr lIns="0" tIns="0" rIns="0" bIns="0"/>
          <a:lstStyle>
            <a:lvl1pPr algn="ctr" fontAlgn="auto">
              <a:spcBef>
                <a:spcPts val="0"/>
              </a:spcBef>
              <a:spcAft>
                <a:spcPts val="0"/>
              </a:spcAft>
              <a:defRPr sz="1200">
                <a:solidFill>
                  <a:schemeClr val="tx1"/>
                </a:solidFill>
                <a:latin typeface="Bodoni MT" pitchFamily="18" charset="0"/>
              </a:defRPr>
            </a:lvl1pPr>
          </a:lstStyle>
          <a:p>
            <a:pPr>
              <a:defRPr/>
            </a:pPr>
            <a:fld id="{69FF8A58-876F-467B-83E1-AC47009A4BC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Placeholder 2"/>
          <p:cNvSpPr>
            <a:spLocks noGrp="1"/>
          </p:cNvSpPr>
          <p:nvPr>
            <p:ph type="body" idx="1"/>
          </p:nvPr>
        </p:nvSpPr>
        <p:spPr>
          <a:xfrm>
            <a:off x="722313" y="2906713"/>
            <a:ext cx="7772400" cy="1500187"/>
          </a:xfrm>
        </p:spPr>
        <p:txBody>
          <a:bodyPr anchor="b"/>
          <a:lstStyle>
            <a:lvl1pPr marL="0" indent="0">
              <a:buNone/>
              <a:defRPr sz="2800">
                <a:solidFill>
                  <a:schemeClr val="tx1"/>
                </a:solidFill>
                <a:latin typeface="Bodoni MT"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152400"/>
            <a:ext cx="8229600" cy="7921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5"/>
          <p:cNvSpPr>
            <a:spLocks noGrp="1"/>
          </p:cNvSpPr>
          <p:nvPr>
            <p:ph type="sldNum" sz="quarter" idx="4"/>
          </p:nvPr>
        </p:nvSpPr>
        <p:spPr>
          <a:xfrm>
            <a:off x="8686800" y="6273800"/>
            <a:ext cx="381000" cy="365125"/>
          </a:xfrm>
          <a:prstGeom prst="rect">
            <a:avLst/>
          </a:prstGeom>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solidFill>
                  <a:schemeClr val="tx1"/>
                </a:solidFill>
                <a:latin typeface="Bodoni MT" pitchFamily="18" charset="0"/>
                <a:cs typeface="+mn-cs"/>
              </a:defRPr>
            </a:lvl1pPr>
          </a:lstStyle>
          <a:p>
            <a:pPr>
              <a:defRPr/>
            </a:pPr>
            <a:fld id="{C228EB41-0AE6-4FAE-8125-B5AAFA5749A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8" r:id="rId6"/>
    <p:sldLayoutId id="2147483819" r:id="rId7"/>
    <p:sldLayoutId id="2147483820" r:id="rId8"/>
    <p:sldLayoutId id="2147483822" r:id="rId9"/>
  </p:sldLayoutIdLst>
  <p:timing>
    <p:tnLst>
      <p:par>
        <p:cTn id="1" dur="indefinite" restart="never" nodeType="tmRoot"/>
      </p:par>
    </p:tnLst>
  </p:timing>
  <p:hf hdr="0" dt="0"/>
  <p:txStyles>
    <p:titleStyle>
      <a:lvl1pPr algn="l" defTabSz="457200" rtl="0" eaLnBrk="1" fontAlgn="base" hangingPunct="1">
        <a:spcBef>
          <a:spcPct val="0"/>
        </a:spcBef>
        <a:spcAft>
          <a:spcPct val="0"/>
        </a:spcAft>
        <a:defRPr sz="3600" kern="1200">
          <a:solidFill>
            <a:schemeClr val="tx1"/>
          </a:solidFill>
          <a:latin typeface="Bodoni MT" pitchFamily="18" charset="0"/>
          <a:ea typeface="Bodoni MT" pitchFamily="18" charset="0"/>
          <a:cs typeface="Bodoni MT" pitchFamily="18" charset="0"/>
        </a:defRPr>
      </a:lvl1pPr>
      <a:lvl2pPr algn="l" defTabSz="457200" rtl="0" eaLnBrk="1" fontAlgn="base" hangingPunct="1">
        <a:spcBef>
          <a:spcPct val="0"/>
        </a:spcBef>
        <a:spcAft>
          <a:spcPct val="0"/>
        </a:spcAft>
        <a:defRPr sz="3500">
          <a:solidFill>
            <a:schemeClr val="tx1"/>
          </a:solidFill>
          <a:latin typeface="Bodoni MT" pitchFamily="18" charset="0"/>
          <a:ea typeface="Bodoni MT" pitchFamily="18" charset="0"/>
          <a:cs typeface="Bodoni MT" pitchFamily="18" charset="0"/>
        </a:defRPr>
      </a:lvl2pPr>
      <a:lvl3pPr algn="l" defTabSz="457200" rtl="0" eaLnBrk="1" fontAlgn="base" hangingPunct="1">
        <a:spcBef>
          <a:spcPct val="0"/>
        </a:spcBef>
        <a:spcAft>
          <a:spcPct val="0"/>
        </a:spcAft>
        <a:defRPr sz="3500">
          <a:solidFill>
            <a:schemeClr val="tx1"/>
          </a:solidFill>
          <a:latin typeface="Bodoni MT" pitchFamily="18" charset="0"/>
          <a:ea typeface="Bodoni MT" pitchFamily="18" charset="0"/>
          <a:cs typeface="Bodoni MT" pitchFamily="18" charset="0"/>
        </a:defRPr>
      </a:lvl3pPr>
      <a:lvl4pPr algn="l" defTabSz="457200" rtl="0" eaLnBrk="1" fontAlgn="base" hangingPunct="1">
        <a:spcBef>
          <a:spcPct val="0"/>
        </a:spcBef>
        <a:spcAft>
          <a:spcPct val="0"/>
        </a:spcAft>
        <a:defRPr sz="3500">
          <a:solidFill>
            <a:schemeClr val="tx1"/>
          </a:solidFill>
          <a:latin typeface="Bodoni MT" pitchFamily="18" charset="0"/>
          <a:ea typeface="Bodoni MT" pitchFamily="18" charset="0"/>
          <a:cs typeface="Bodoni MT" pitchFamily="18" charset="0"/>
        </a:defRPr>
      </a:lvl4pPr>
      <a:lvl5pPr algn="l" defTabSz="457200" rtl="0" eaLnBrk="1" fontAlgn="base" hangingPunct="1">
        <a:spcBef>
          <a:spcPct val="0"/>
        </a:spcBef>
        <a:spcAft>
          <a:spcPct val="0"/>
        </a:spcAft>
        <a:defRPr sz="3500">
          <a:solidFill>
            <a:schemeClr val="tx1"/>
          </a:solidFill>
          <a:latin typeface="Bodoni MT" pitchFamily="18" charset="0"/>
          <a:ea typeface="Bodoni MT" pitchFamily="18" charset="0"/>
          <a:cs typeface="Bodoni MT" pitchFamily="18" charset="0"/>
        </a:defRPr>
      </a:lvl5pPr>
      <a:lvl6pPr marL="457200" algn="l" defTabSz="457200" rtl="0" eaLnBrk="1" fontAlgn="base" hangingPunct="1">
        <a:spcBef>
          <a:spcPct val="0"/>
        </a:spcBef>
        <a:spcAft>
          <a:spcPct val="0"/>
        </a:spcAft>
        <a:defRPr sz="3500">
          <a:solidFill>
            <a:schemeClr val="tx1"/>
          </a:solidFill>
          <a:latin typeface="Bodoni MT" pitchFamily="18" charset="0"/>
          <a:ea typeface="Bodoni MT" pitchFamily="18" charset="0"/>
          <a:cs typeface="Bodoni MT" pitchFamily="18" charset="0"/>
        </a:defRPr>
      </a:lvl6pPr>
      <a:lvl7pPr marL="914400" algn="l" defTabSz="457200" rtl="0" eaLnBrk="1" fontAlgn="base" hangingPunct="1">
        <a:spcBef>
          <a:spcPct val="0"/>
        </a:spcBef>
        <a:spcAft>
          <a:spcPct val="0"/>
        </a:spcAft>
        <a:defRPr sz="3500">
          <a:solidFill>
            <a:schemeClr val="tx1"/>
          </a:solidFill>
          <a:latin typeface="Bodoni MT" pitchFamily="18" charset="0"/>
          <a:ea typeface="Bodoni MT" pitchFamily="18" charset="0"/>
          <a:cs typeface="Bodoni MT" pitchFamily="18" charset="0"/>
        </a:defRPr>
      </a:lvl7pPr>
      <a:lvl8pPr marL="1371600" algn="l" defTabSz="457200" rtl="0" eaLnBrk="1" fontAlgn="base" hangingPunct="1">
        <a:spcBef>
          <a:spcPct val="0"/>
        </a:spcBef>
        <a:spcAft>
          <a:spcPct val="0"/>
        </a:spcAft>
        <a:defRPr sz="3500">
          <a:solidFill>
            <a:schemeClr val="tx1"/>
          </a:solidFill>
          <a:latin typeface="Bodoni MT" pitchFamily="18" charset="0"/>
          <a:ea typeface="Bodoni MT" pitchFamily="18" charset="0"/>
          <a:cs typeface="Bodoni MT" pitchFamily="18" charset="0"/>
        </a:defRPr>
      </a:lvl8pPr>
      <a:lvl9pPr marL="1828800" algn="l" defTabSz="457200" rtl="0" eaLnBrk="1" fontAlgn="base" hangingPunct="1">
        <a:spcBef>
          <a:spcPct val="0"/>
        </a:spcBef>
        <a:spcAft>
          <a:spcPct val="0"/>
        </a:spcAft>
        <a:defRPr sz="3500">
          <a:solidFill>
            <a:schemeClr val="tx1"/>
          </a:solidFill>
          <a:latin typeface="Bodoni MT" pitchFamily="18" charset="0"/>
          <a:ea typeface="Bodoni MT" pitchFamily="18" charset="0"/>
          <a:cs typeface="Bodoni MT" pitchFamily="18"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Bodoni MT" pitchFamily="18" charset="0"/>
          <a:ea typeface="Bodoni MT" pitchFamily="18" charset="0"/>
          <a:cs typeface="Bodoni MT" pitchFamily="18"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Bodoni MT" pitchFamily="18" charset="0"/>
          <a:ea typeface="Bodoni MT" pitchFamily="18" charset="0"/>
          <a:cs typeface="Bodoni MT" pitchFamily="18"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Bodoni MT" pitchFamily="18" charset="0"/>
          <a:ea typeface="Bodoni MT" pitchFamily="18" charset="0"/>
          <a:cs typeface="Bodoni MT" pitchFamily="18"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Bodoni MT" pitchFamily="18" charset="0"/>
          <a:ea typeface="Bodoni MT" pitchFamily="18" charset="0"/>
          <a:cs typeface="Bodoni MT" pitchFamily="18"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Bodoni MT" pitchFamily="18" charset="0"/>
          <a:ea typeface="Bodoni MT" pitchFamily="18" charset="0"/>
          <a:cs typeface="Bodoni MT" pitchFamily="18"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10.xml"/><Relationship Id="rId9" Type="http://schemas.openxmlformats.org/officeDocument/2006/relationships/diagramQuickStyle" Target="../diagrams/quickStyle10.xml"/><Relationship Id="rId10" Type="http://schemas.openxmlformats.org/officeDocument/2006/relationships/diagramColors" Target="../diagrams/colors10.xml"/><Relationship Id="rId11" Type="http://schemas.openxmlformats.org/officeDocument/2006/relationships/image" Target="../media/image130.png"/><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5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ubtitle 2"/>
          <p:cNvSpPr>
            <a:spLocks noGrp="1"/>
          </p:cNvSpPr>
          <p:nvPr>
            <p:ph type="subTitle" idx="1"/>
          </p:nvPr>
        </p:nvSpPr>
        <p:spPr>
          <a:xfrm>
            <a:off x="1066800" y="3429000"/>
            <a:ext cx="7454900" cy="685800"/>
          </a:xfrm>
        </p:spPr>
        <p:txBody>
          <a:bodyPr>
            <a:noAutofit/>
          </a:bodyPr>
          <a:lstStyle/>
          <a:p>
            <a:r>
              <a:rPr lang="en-US" sz="1600" dirty="0">
                <a:solidFill>
                  <a:schemeClr val="tx1"/>
                </a:solidFill>
              </a:rPr>
              <a:t> </a:t>
            </a:r>
            <a:r>
              <a:rPr lang="en-US" sz="2400" dirty="0">
                <a:solidFill>
                  <a:schemeClr val="tx1"/>
                </a:solidFill>
              </a:rPr>
              <a:t>Coherent Asset Allocation and Diversification </a:t>
            </a:r>
            <a:r>
              <a:rPr lang="en-US" sz="2400" dirty="0" smtClean="0">
                <a:solidFill>
                  <a:schemeClr val="tx1"/>
                </a:solidFill>
              </a:rPr>
              <a:t>in the </a:t>
            </a:r>
            <a:r>
              <a:rPr lang="en-US" sz="2400" dirty="0">
                <a:solidFill>
                  <a:schemeClr val="tx1"/>
                </a:solidFill>
              </a:rPr>
              <a:t>Presence of Stress Events</a:t>
            </a:r>
            <a:endParaRPr lang="en-US" sz="2400" dirty="0" smtClean="0">
              <a:solidFill>
                <a:schemeClr val="tx1"/>
              </a:solidFill>
            </a:endParaRPr>
          </a:p>
        </p:txBody>
      </p:sp>
      <p:sp>
        <p:nvSpPr>
          <p:cNvPr id="8" name="TextBox 7"/>
          <p:cNvSpPr txBox="1"/>
          <p:nvPr/>
        </p:nvSpPr>
        <p:spPr>
          <a:xfrm>
            <a:off x="228600" y="5640388"/>
            <a:ext cx="8686800" cy="1125537"/>
          </a:xfrm>
          <a:prstGeom prst="rect">
            <a:avLst/>
          </a:prstGeom>
          <a:noFill/>
        </p:spPr>
        <p:txBody>
          <a:bodyPr>
            <a:spAutoFit/>
          </a:bodyPr>
          <a:lstStyle/>
          <a:p>
            <a:pPr algn="just" fontAlgn="auto">
              <a:spcBef>
                <a:spcPts val="0"/>
              </a:spcBef>
              <a:spcAft>
                <a:spcPts val="0"/>
              </a:spcAft>
              <a:defRPr/>
            </a:pPr>
            <a:r>
              <a:rPr lang="en-US" sz="1100" i="1" dirty="0">
                <a:solidFill>
                  <a:srgbClr val="131313"/>
                </a:solidFill>
                <a:cs typeface="Times New Roman"/>
              </a:rPr>
              <a:t>This is strictly confidential and may not be reproduced or distributed in whole or in part without the prior written consent of MKP</a:t>
            </a:r>
            <a:r>
              <a:rPr lang="en-US" sz="1100" i="1" baseline="30000" dirty="0">
                <a:solidFill>
                  <a:srgbClr val="131313"/>
                </a:solidFill>
                <a:cs typeface="Times New Roman"/>
              </a:rPr>
              <a:t>®</a:t>
            </a:r>
            <a:r>
              <a:rPr lang="en-US" sz="1100" i="1" dirty="0">
                <a:solidFill>
                  <a:srgbClr val="131313"/>
                </a:solidFill>
                <a:cs typeface="Times New Roman"/>
              </a:rPr>
              <a:t> Capital Management, L.L.C. (“MKP Capital”).  This is not an offer or solicitation with respect to the purchase or sale of any security.  This document is not intended to constitute legal, tax, accounting or investment advice. </a:t>
            </a:r>
            <a:r>
              <a:rPr lang="en-US" sz="1100" i="1" dirty="0">
                <a:solidFill>
                  <a:srgbClr val="131313"/>
                </a:solidFill>
              </a:rPr>
              <a:t>The information is provided for discussion purposes only, is only a summary of key information, is not complete, is intended only for the person to whom it has been provided by MKP Capital.</a:t>
            </a:r>
          </a:p>
          <a:p>
            <a:pPr marL="342900" indent="-342900" algn="just" fontAlgn="auto">
              <a:lnSpc>
                <a:spcPct val="90000"/>
              </a:lnSpc>
              <a:spcBef>
                <a:spcPct val="20000"/>
              </a:spcBef>
              <a:spcAft>
                <a:spcPts val="0"/>
              </a:spcAft>
              <a:defRPr/>
            </a:pPr>
            <a:endParaRPr lang="en-US" sz="1100" i="1" dirty="0">
              <a:solidFill>
                <a:srgbClr val="131313"/>
              </a:solidFill>
              <a:cs typeface="Times New Roman"/>
            </a:endParaRPr>
          </a:p>
          <a:p>
            <a:pPr algn="just" fontAlgn="auto">
              <a:spcBef>
                <a:spcPts val="0"/>
              </a:spcBef>
              <a:spcAft>
                <a:spcPts val="0"/>
              </a:spcAft>
              <a:defRPr/>
            </a:pPr>
            <a:endParaRPr lang="en-US" sz="1100" i="1" dirty="0">
              <a:solidFill>
                <a:srgbClr val="131313"/>
              </a:solidFill>
              <a:latin typeface="+mn-lt"/>
            </a:endParaRPr>
          </a:p>
        </p:txBody>
      </p:sp>
      <p:sp>
        <p:nvSpPr>
          <p:cNvPr id="5" name="Title 1"/>
          <p:cNvSpPr>
            <a:spLocks noGrp="1"/>
          </p:cNvSpPr>
          <p:nvPr>
            <p:ph type="ctrTitle"/>
          </p:nvPr>
        </p:nvSpPr>
        <p:spPr>
          <a:xfrm>
            <a:off x="2286000" y="2819400"/>
            <a:ext cx="6388100" cy="381000"/>
          </a:xfrm>
        </p:spPr>
        <p:txBody>
          <a:bodyPr>
            <a:normAutofit fontScale="90000"/>
          </a:bodyPr>
          <a:lstStyle/>
          <a:p>
            <a:r>
              <a:rPr lang="en-US" sz="2400" dirty="0" smtClean="0"/>
              <a:t>Presentation:</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a:t>
            </a:r>
            <a:endParaRPr lang="en-US" dirty="0"/>
          </a:p>
        </p:txBody>
      </p:sp>
      <p:sp>
        <p:nvSpPr>
          <p:cNvPr id="3" name="Text Placeholder 2"/>
          <p:cNvSpPr>
            <a:spLocks noGrp="1"/>
          </p:cNvSpPr>
          <p:nvPr>
            <p:ph type="body" sz="quarter" idx="13"/>
          </p:nvPr>
        </p:nvSpPr>
        <p:spPr/>
        <p:txBody>
          <a:bodyPr/>
          <a:lstStyle/>
          <a:p>
            <a:endParaRPr lang="en-US"/>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9</a:t>
            </a:fld>
            <a:endParaRPr lang="en-US" dirty="0"/>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2209800"/>
            <a:ext cx="436853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905000"/>
            <a:ext cx="4211637" cy="2797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71450" y="5181599"/>
            <a:ext cx="4095750" cy="646331"/>
          </a:xfrm>
          <a:prstGeom prst="rect">
            <a:avLst/>
          </a:prstGeom>
          <a:noFill/>
        </p:spPr>
        <p:txBody>
          <a:bodyPr wrap="square" rtlCol="0">
            <a:spAutoFit/>
          </a:bodyPr>
          <a:lstStyle/>
          <a:p>
            <a:pPr algn="ctr"/>
            <a:r>
              <a:rPr lang="en-US" dirty="0" smtClean="0"/>
              <a:t>Empirical results for the fitted student-t copula</a:t>
            </a:r>
            <a:endParaRPr lang="en-US" dirty="0"/>
          </a:p>
        </p:txBody>
      </p:sp>
      <p:sp>
        <p:nvSpPr>
          <p:cNvPr id="11" name="TextBox 10"/>
          <p:cNvSpPr txBox="1"/>
          <p:nvPr/>
        </p:nvSpPr>
        <p:spPr>
          <a:xfrm>
            <a:off x="4764087" y="5181598"/>
            <a:ext cx="4095750" cy="646331"/>
          </a:xfrm>
          <a:prstGeom prst="rect">
            <a:avLst/>
          </a:prstGeom>
          <a:noFill/>
        </p:spPr>
        <p:txBody>
          <a:bodyPr wrap="square" rtlCol="0">
            <a:spAutoFit/>
          </a:bodyPr>
          <a:lstStyle/>
          <a:p>
            <a:pPr algn="ctr"/>
            <a:r>
              <a:rPr lang="en-US" dirty="0" smtClean="0"/>
              <a:t>Generated random numbers distribution based on empirical copula</a:t>
            </a:r>
            <a:endParaRPr lang="en-US" dirty="0"/>
          </a:p>
        </p:txBody>
      </p:sp>
    </p:spTree>
    <p:extLst>
      <p:ext uri="{BB962C8B-B14F-4D97-AF65-F5344CB8AC3E}">
        <p14:creationId xmlns:p14="http://schemas.microsoft.com/office/powerpoint/2010/main" val="2495820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approach</a:t>
            </a:r>
          </a:p>
        </p:txBody>
      </p:sp>
      <p:sp>
        <p:nvSpPr>
          <p:cNvPr id="3" name="Text Placeholder 2"/>
          <p:cNvSpPr>
            <a:spLocks noGrp="1"/>
          </p:cNvSpPr>
          <p:nvPr>
            <p:ph type="body" sz="quarter" idx="13"/>
          </p:nvPr>
        </p:nvSpPr>
        <p:spPr/>
        <p:txBody>
          <a:bodyPr/>
          <a:lstStyle/>
          <a:p>
            <a:r>
              <a:rPr lang="en-US" dirty="0" smtClean="0"/>
              <a:t>Step 3: </a:t>
            </a:r>
            <a:r>
              <a:rPr lang="en-US" dirty="0"/>
              <a:t>Model </a:t>
            </a:r>
            <a:r>
              <a:rPr lang="en-US" dirty="0" smtClean="0"/>
              <a:t>for extreme part</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1590675"/>
                <a:ext cx="8229600" cy="4525963"/>
              </a:xfrm>
            </p:spPr>
            <p:txBody>
              <a:bodyPr>
                <a:normAutofit/>
              </a:bodyPr>
              <a:lstStyle/>
              <a:p>
                <a:pPr marL="0" indent="0">
                  <a:buNone/>
                </a:pPr>
                <a:r>
                  <a:rPr lang="en-US" dirty="0" smtClean="0"/>
                  <a:t>(4) Model for the Exceptional Events</a:t>
                </a:r>
              </a:p>
              <a:p>
                <a:pPr>
                  <a:buFont typeface="Wingdings" panose="05000000000000000000" pitchFamily="2" charset="2"/>
                  <a:buChar char="§"/>
                </a:pPr>
                <a:r>
                  <a:rPr lang="en-US" sz="2800" dirty="0" smtClean="0"/>
                  <a:t>Use True/False to represent whether or not the event happens</a:t>
                </a:r>
              </a:p>
              <a:p>
                <a:pPr>
                  <a:buFont typeface="Wingdings" panose="05000000000000000000" pitchFamily="2" charset="2"/>
                  <a:buChar char="§"/>
                </a:pPr>
                <a:r>
                  <a:rPr lang="en-US" sz="2800" dirty="0" smtClean="0"/>
                  <a:t>Bayesian net and conditional probability table</a:t>
                </a:r>
              </a:p>
              <a:p>
                <a:pPr>
                  <a:buFont typeface="Wingdings" panose="05000000000000000000" pitchFamily="2" charset="2"/>
                  <a:buChar char="§"/>
                </a:pPr>
                <a:r>
                  <a:rPr lang="en-US" sz="2800" dirty="0" smtClean="0"/>
                  <a:t>Joint Probabilities of Rare Events                    </a:t>
                </a:r>
              </a:p>
              <a:p>
                <a:pPr marL="0" indent="0" algn="ctr">
                  <a:buNone/>
                </a:pPr>
                <a14:m>
                  <m:oMathPara xmlns:m="http://schemas.openxmlformats.org/officeDocument/2006/math">
                    <m:oMathParaPr>
                      <m:jc m:val="centerGroup"/>
                    </m:oMathParaPr>
                    <m:oMath xmlns:m="http://schemas.openxmlformats.org/officeDocument/2006/math">
                      <m:r>
                        <a:rPr lang="en-US" sz="2800" b="0" i="1" smtClean="0">
                          <a:latin typeface="Cambria Math"/>
                        </a:rPr>
                        <m:t>𝑃</m:t>
                      </m:r>
                      <m:d>
                        <m:dPr>
                          <m:ctrlPr>
                            <a:rPr lang="en-US" sz="2800" b="0" i="1" smtClean="0">
                              <a:latin typeface="Cambria Math" charset="0"/>
                            </a:rPr>
                          </m:ctrlPr>
                        </m:dPr>
                        <m:e>
                          <m:sSub>
                            <m:sSubPr>
                              <m:ctrlPr>
                                <a:rPr lang="en-US" sz="2800" b="0" i="1" smtClean="0">
                                  <a:latin typeface="Cambria Math" charset="0"/>
                                </a:rPr>
                              </m:ctrlPr>
                            </m:sSubPr>
                            <m:e>
                              <m:r>
                                <a:rPr lang="en-US" sz="2800" b="0" i="1" smtClean="0">
                                  <a:latin typeface="Cambria Math"/>
                                </a:rPr>
                                <m:t>𝐸</m:t>
                              </m:r>
                            </m:e>
                            <m:sub>
                              <m:r>
                                <a:rPr lang="en-US" sz="2800" b="0" i="1" smtClean="0">
                                  <a:latin typeface="Cambria Math"/>
                                </a:rPr>
                                <m:t>1</m:t>
                              </m:r>
                            </m:sub>
                          </m:sSub>
                          <m:r>
                            <a:rPr lang="en-US" sz="2800" b="0" i="1" smtClean="0">
                              <a:latin typeface="Cambria Math"/>
                            </a:rPr>
                            <m:t>=</m:t>
                          </m:r>
                          <m:sSub>
                            <m:sSubPr>
                              <m:ctrlPr>
                                <a:rPr lang="en-US" sz="2800" b="0" i="1" smtClean="0">
                                  <a:latin typeface="Cambria Math" charset="0"/>
                                </a:rPr>
                              </m:ctrlPr>
                            </m:sSubPr>
                            <m:e>
                              <m:r>
                                <a:rPr lang="en-US" sz="2800" b="0" i="1" smtClean="0">
                                  <a:latin typeface="Cambria Math"/>
                                </a:rPr>
                                <m:t>𝑒</m:t>
                              </m:r>
                            </m:e>
                            <m:sub>
                              <m:r>
                                <a:rPr lang="en-US" sz="2800" b="0" i="1" smtClean="0">
                                  <a:latin typeface="Cambria Math"/>
                                </a:rPr>
                                <m:t>1</m:t>
                              </m:r>
                            </m:sub>
                          </m:sSub>
                          <m:r>
                            <a:rPr lang="en-US" sz="2800" b="0" i="1" smtClean="0">
                              <a:latin typeface="Cambria Math"/>
                            </a:rPr>
                            <m:t>,</m:t>
                          </m:r>
                          <m:sSub>
                            <m:sSubPr>
                              <m:ctrlPr>
                                <a:rPr lang="en-US" sz="2800" i="1">
                                  <a:latin typeface="Cambria Math" charset="0"/>
                                </a:rPr>
                              </m:ctrlPr>
                            </m:sSubPr>
                            <m:e>
                              <m:r>
                                <a:rPr lang="en-US" sz="2800" i="1">
                                  <a:latin typeface="Cambria Math"/>
                                </a:rPr>
                                <m:t>𝐸</m:t>
                              </m:r>
                            </m:e>
                            <m:sub>
                              <m:r>
                                <a:rPr lang="en-US" sz="2800" b="0" i="1" smtClean="0">
                                  <a:latin typeface="Cambria Math"/>
                                </a:rPr>
                                <m:t>2</m:t>
                              </m:r>
                            </m:sub>
                          </m:sSub>
                          <m:r>
                            <a:rPr lang="en-US" sz="2800" i="1">
                              <a:latin typeface="Cambria Math"/>
                            </a:rPr>
                            <m:t>=</m:t>
                          </m:r>
                          <m:sSub>
                            <m:sSubPr>
                              <m:ctrlPr>
                                <a:rPr lang="en-US" sz="2800" i="1">
                                  <a:latin typeface="Cambria Math" charset="0"/>
                                </a:rPr>
                              </m:ctrlPr>
                            </m:sSubPr>
                            <m:e>
                              <m:r>
                                <a:rPr lang="en-US" sz="2800" i="1">
                                  <a:latin typeface="Cambria Math"/>
                                </a:rPr>
                                <m:t>𝑒</m:t>
                              </m:r>
                            </m:e>
                            <m:sub>
                              <m:r>
                                <a:rPr lang="en-US" sz="2800" b="0" i="1" smtClean="0">
                                  <a:latin typeface="Cambria Math"/>
                                </a:rPr>
                                <m:t>2</m:t>
                              </m:r>
                            </m:sub>
                          </m:sSub>
                          <m:r>
                            <a:rPr lang="en-US" sz="2800" b="0" i="1" smtClean="0">
                              <a:latin typeface="Cambria Math"/>
                            </a:rPr>
                            <m:t>,…,</m:t>
                          </m:r>
                          <m:sSub>
                            <m:sSubPr>
                              <m:ctrlPr>
                                <a:rPr lang="en-US" sz="2800" i="1">
                                  <a:latin typeface="Cambria Math" charset="0"/>
                                </a:rPr>
                              </m:ctrlPr>
                            </m:sSubPr>
                            <m:e>
                              <m:r>
                                <a:rPr lang="en-US" sz="2800" i="1">
                                  <a:latin typeface="Cambria Math"/>
                                </a:rPr>
                                <m:t>𝐸</m:t>
                              </m:r>
                            </m:e>
                            <m:sub>
                              <m:r>
                                <a:rPr lang="en-US" sz="2800" b="0" i="1" smtClean="0">
                                  <a:latin typeface="Cambria Math"/>
                                </a:rPr>
                                <m:t>𝑛</m:t>
                              </m:r>
                              <m:r>
                                <a:rPr lang="en-US" sz="2800" b="0" i="1" smtClean="0">
                                  <a:latin typeface="Cambria Math"/>
                                </a:rPr>
                                <m:t>−1</m:t>
                              </m:r>
                            </m:sub>
                          </m:sSub>
                          <m:r>
                            <a:rPr lang="en-US" sz="2800" i="1">
                              <a:latin typeface="Cambria Math"/>
                            </a:rPr>
                            <m:t>=</m:t>
                          </m:r>
                          <m:sSub>
                            <m:sSubPr>
                              <m:ctrlPr>
                                <a:rPr lang="en-US" sz="2800" i="1">
                                  <a:latin typeface="Cambria Math" charset="0"/>
                                </a:rPr>
                              </m:ctrlPr>
                            </m:sSubPr>
                            <m:e>
                              <m:r>
                                <a:rPr lang="en-US" sz="2800" i="1">
                                  <a:latin typeface="Cambria Math"/>
                                </a:rPr>
                                <m:t>𝑒</m:t>
                              </m:r>
                            </m:e>
                            <m:sub>
                              <m:r>
                                <a:rPr lang="en-US" sz="2800" b="0" i="1" smtClean="0">
                                  <a:latin typeface="Cambria Math"/>
                                </a:rPr>
                                <m:t>𝑛</m:t>
                              </m:r>
                              <m:r>
                                <a:rPr lang="en-US" sz="2800" b="0" i="1" smtClean="0">
                                  <a:latin typeface="Cambria Math"/>
                                </a:rPr>
                                <m:t>−1</m:t>
                              </m:r>
                            </m:sub>
                          </m:sSub>
                          <m:r>
                            <a:rPr lang="en-US" sz="2800" b="0" i="1" smtClean="0">
                              <a:latin typeface="Cambria Math"/>
                            </a:rPr>
                            <m:t>,</m:t>
                          </m:r>
                          <m:sSub>
                            <m:sSubPr>
                              <m:ctrlPr>
                                <a:rPr lang="en-US" sz="2800" i="1">
                                  <a:latin typeface="Cambria Math" charset="0"/>
                                </a:rPr>
                              </m:ctrlPr>
                            </m:sSubPr>
                            <m:e>
                              <m:r>
                                <a:rPr lang="en-US" sz="2800" i="1">
                                  <a:latin typeface="Cambria Math"/>
                                </a:rPr>
                                <m:t>𝐸</m:t>
                              </m:r>
                            </m:e>
                            <m:sub>
                              <m:r>
                                <a:rPr lang="en-US" sz="2800" b="0" i="1" smtClean="0">
                                  <a:latin typeface="Cambria Math"/>
                                </a:rPr>
                                <m:t>𝑛</m:t>
                              </m:r>
                            </m:sub>
                          </m:sSub>
                          <m:r>
                            <a:rPr lang="en-US" sz="2800" i="1">
                              <a:latin typeface="Cambria Math"/>
                            </a:rPr>
                            <m:t>=</m:t>
                          </m:r>
                          <m:sSub>
                            <m:sSubPr>
                              <m:ctrlPr>
                                <a:rPr lang="en-US" sz="2800" i="1">
                                  <a:latin typeface="Cambria Math" charset="0"/>
                                </a:rPr>
                              </m:ctrlPr>
                            </m:sSubPr>
                            <m:e>
                              <m:r>
                                <a:rPr lang="en-US" sz="2800" i="1">
                                  <a:latin typeface="Cambria Math"/>
                                </a:rPr>
                                <m:t>𝑒</m:t>
                              </m:r>
                            </m:e>
                            <m:sub>
                              <m:r>
                                <a:rPr lang="en-US" sz="2800" b="0" i="1" smtClean="0">
                                  <a:latin typeface="Cambria Math"/>
                                </a:rPr>
                                <m:t>𝑛</m:t>
                              </m:r>
                            </m:sub>
                          </m:sSub>
                        </m:e>
                      </m:d>
                    </m:oMath>
                  </m:oMathPara>
                </a14:m>
                <a:endParaRPr lang="en-US" sz="2800" b="0" i="1" dirty="0" smtClean="0">
                  <a:latin typeface="Cambria Math"/>
                </a:endParaRPr>
              </a:p>
              <a:p>
                <a:pPr marL="0" indent="0" algn="ctr">
                  <a:buNone/>
                </a:pPr>
                <a:r>
                  <a:rPr lang="en-US" sz="2800" b="0" dirty="0" smtClean="0"/>
                  <a:t>=</a:t>
                </a:r>
                <a14:m>
                  <m:oMath xmlns:m="http://schemas.openxmlformats.org/officeDocument/2006/math">
                    <m:nary>
                      <m:naryPr>
                        <m:chr m:val="∏"/>
                        <m:ctrlPr>
                          <a:rPr lang="en-US" sz="2800" b="0" i="1" smtClean="0">
                            <a:latin typeface="Cambria Math" charset="0"/>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r>
                          <a:rPr lang="en-US" sz="2800" b="0" i="1" smtClean="0">
                            <a:latin typeface="Cambria Math"/>
                          </a:rPr>
                          <m:t>𝑃</m:t>
                        </m:r>
                        <m:d>
                          <m:dPr>
                            <m:ctrlPr>
                              <a:rPr lang="en-US" sz="2800" b="0" i="1" smtClean="0">
                                <a:latin typeface="Cambria Math" charset="0"/>
                              </a:rPr>
                            </m:ctrlPr>
                          </m:dPr>
                          <m:e>
                            <m:sSub>
                              <m:sSubPr>
                                <m:ctrlPr>
                                  <a:rPr lang="en-US" sz="2800" i="1">
                                    <a:latin typeface="Cambria Math" charset="0"/>
                                  </a:rPr>
                                </m:ctrlPr>
                              </m:sSubPr>
                              <m:e>
                                <m:r>
                                  <a:rPr lang="en-US" sz="2800" i="1">
                                    <a:latin typeface="Cambria Math"/>
                                  </a:rPr>
                                  <m:t>𝐸</m:t>
                                </m:r>
                              </m:e>
                              <m:sub>
                                <m:r>
                                  <a:rPr lang="en-US" sz="2800" b="0" i="1" smtClean="0">
                                    <a:latin typeface="Cambria Math"/>
                                  </a:rPr>
                                  <m:t>𝑖</m:t>
                                </m:r>
                              </m:sub>
                            </m:sSub>
                            <m:r>
                              <a:rPr lang="en-US" sz="2800" i="1">
                                <a:latin typeface="Cambria Math"/>
                              </a:rPr>
                              <m:t>=</m:t>
                            </m:r>
                            <m:sSub>
                              <m:sSubPr>
                                <m:ctrlPr>
                                  <a:rPr lang="en-US" sz="2800" i="1">
                                    <a:latin typeface="Cambria Math" charset="0"/>
                                  </a:rPr>
                                </m:ctrlPr>
                              </m:sSubPr>
                              <m:e>
                                <m:r>
                                  <a:rPr lang="en-US" sz="2800" i="1">
                                    <a:latin typeface="Cambria Math"/>
                                  </a:rPr>
                                  <m:t>𝑒</m:t>
                                </m:r>
                              </m:e>
                              <m:sub>
                                <m:r>
                                  <a:rPr lang="en-US" sz="2800" b="0" i="1" smtClean="0">
                                    <a:latin typeface="Cambria Math"/>
                                  </a:rPr>
                                  <m:t>𝑖</m:t>
                                </m:r>
                              </m:sub>
                            </m:sSub>
                          </m:e>
                          <m:e>
                            <m:r>
                              <a:rPr lang="en-US" sz="2800" b="0" i="1" smtClean="0">
                                <a:latin typeface="Cambria Math"/>
                              </a:rPr>
                              <m:t>𝑃𝑎𝑟𝑒𝑛𝑡𝑠</m:t>
                            </m:r>
                            <m:r>
                              <a:rPr lang="en-US" sz="2800" b="0" i="1" smtClean="0">
                                <a:latin typeface="Cambria Math"/>
                              </a:rPr>
                              <m:t> </m:t>
                            </m:r>
                            <m:r>
                              <a:rPr lang="en-US" sz="2800" b="0" i="1" smtClean="0">
                                <a:latin typeface="Cambria Math"/>
                              </a:rPr>
                              <m:t>𝑜𝑓</m:t>
                            </m:r>
                            <m:sSub>
                              <m:sSubPr>
                                <m:ctrlPr>
                                  <a:rPr lang="en-US" sz="2800" i="1">
                                    <a:latin typeface="Cambria Math" charset="0"/>
                                  </a:rPr>
                                </m:ctrlPr>
                              </m:sSubPr>
                              <m:e>
                                <m:r>
                                  <a:rPr lang="en-US" sz="2800" i="1">
                                    <a:latin typeface="Cambria Math"/>
                                  </a:rPr>
                                  <m:t>𝐸</m:t>
                                </m:r>
                              </m:e>
                              <m:sub>
                                <m:r>
                                  <a:rPr lang="en-US" sz="2800" i="1">
                                    <a:latin typeface="Cambria Math"/>
                                  </a:rPr>
                                  <m:t>𝑖</m:t>
                                </m:r>
                              </m:sub>
                            </m:sSub>
                          </m:e>
                        </m:d>
                      </m:e>
                    </m:nary>
                  </m:oMath>
                </a14:m>
                <a:endParaRPr lang="en-US" sz="2800" dirty="0" smtClean="0"/>
              </a:p>
              <a:p>
                <a:pPr algn="ctr">
                  <a:buFont typeface="Wingdings" panose="05000000000000000000" pitchFamily="2" charset="2"/>
                  <a:buChar char="§"/>
                </a:pPr>
                <a:endParaRPr lang="en-US" sz="2800" dirty="0" smtClean="0"/>
              </a:p>
              <a:p>
                <a:pPr marL="0" indent="0">
                  <a:buNone/>
                </a:pPr>
                <a:endParaRPr lang="en-US" dirty="0" smtClean="0"/>
              </a:p>
              <a:p>
                <a:pPr marL="0" indent="0">
                  <a:buNone/>
                </a:pPr>
                <a:endParaRPr lang="en-US" dirty="0" smtClean="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1590675"/>
                <a:ext cx="8229600" cy="4525963"/>
              </a:xfrm>
              <a:blipFill rotWithShape="1">
                <a:blip r:embed="rId2"/>
                <a:stretch>
                  <a:fillRect l="-1852" t="-1752"/>
                </a:stretch>
              </a:blipFill>
            </p:spPr>
            <p:txBody>
              <a:bodyPr/>
              <a:lstStyle/>
              <a:p>
                <a:r>
                  <a:rPr lang="en-US">
                    <a:noFill/>
                  </a:rPr>
                  <a:t> </a:t>
                </a:r>
              </a:p>
            </p:txBody>
          </p:sp>
        </mc:Fallback>
      </mc:AlternateContent>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10</a:t>
            </a:fld>
            <a:endParaRPr lang="en-US" dirty="0"/>
          </a:p>
        </p:txBody>
      </p:sp>
    </p:spTree>
    <p:extLst>
      <p:ext uri="{BB962C8B-B14F-4D97-AF65-F5344CB8AC3E}">
        <p14:creationId xmlns:p14="http://schemas.microsoft.com/office/powerpoint/2010/main" val="560731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a:t>
            </a:r>
            <a:endParaRPr lang="en-US" dirty="0"/>
          </a:p>
        </p:txBody>
      </p:sp>
      <p:sp>
        <p:nvSpPr>
          <p:cNvPr id="3" name="Text Placeholder 2"/>
          <p:cNvSpPr>
            <a:spLocks noGrp="1"/>
          </p:cNvSpPr>
          <p:nvPr>
            <p:ph type="body" sz="quarter" idx="13"/>
          </p:nvPr>
        </p:nvSpPr>
        <p:spPr/>
        <p:txBody>
          <a:bodyPr/>
          <a:lstStyle/>
          <a:p>
            <a:endParaRPr lang="en-US"/>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11</a:t>
            </a:fld>
            <a:endParaRPr lang="en-US" dirty="0"/>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135" y="1771650"/>
            <a:ext cx="512635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540" y="1362075"/>
            <a:ext cx="3743985" cy="37925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909932" y="5204341"/>
            <a:ext cx="2743200" cy="369332"/>
          </a:xfrm>
          <a:prstGeom prst="rect">
            <a:avLst/>
          </a:prstGeom>
          <a:noFill/>
        </p:spPr>
        <p:txBody>
          <a:bodyPr wrap="square" rtlCol="0">
            <a:spAutoFit/>
          </a:bodyPr>
          <a:lstStyle/>
          <a:p>
            <a:r>
              <a:rPr lang="en-US" dirty="0" smtClean="0"/>
              <a:t>Joint probability table</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52800"/>
            <a:ext cx="3987800" cy="292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5240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approach</a:t>
            </a:r>
          </a:p>
        </p:txBody>
      </p:sp>
      <p:sp>
        <p:nvSpPr>
          <p:cNvPr id="3" name="Text Placeholder 2"/>
          <p:cNvSpPr>
            <a:spLocks noGrp="1"/>
          </p:cNvSpPr>
          <p:nvPr>
            <p:ph type="body" sz="quarter" idx="13"/>
          </p:nvPr>
        </p:nvSpPr>
        <p:spPr/>
        <p:txBody>
          <a:bodyPr/>
          <a:lstStyle/>
          <a:p>
            <a:r>
              <a:rPr lang="en-US" dirty="0" smtClean="0"/>
              <a:t>Step 4 : Map return function</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pPr marL="0" indent="0">
                  <a:buNone/>
                </a:pPr>
                <a:r>
                  <a:rPr lang="en-US" dirty="0" smtClean="0"/>
                  <a:t>(5) </a:t>
                </a:r>
                <a:r>
                  <a:rPr lang="en-US" sz="3000" dirty="0" smtClean="0"/>
                  <a:t>Mapping </a:t>
                </a:r>
                <a:r>
                  <a:rPr lang="en-US" sz="3000" dirty="0"/>
                  <a:t>from the ‘Normal’ Joint Distribution to </a:t>
                </a:r>
                <a:r>
                  <a:rPr lang="en-US" sz="3000" dirty="0" smtClean="0"/>
                  <a:t>the ‘Normal</a:t>
                </a:r>
                <a:r>
                  <a:rPr lang="en-US" sz="3000" dirty="0"/>
                  <a:t>’ </a:t>
                </a:r>
                <a:r>
                  <a:rPr lang="en-US" sz="3000" dirty="0" smtClean="0"/>
                  <a:t>Return Distribution</a:t>
                </a:r>
              </a:p>
              <a:p>
                <a:pPr marL="0" indent="0">
                  <a:buNone/>
                </a:pPr>
                <a14:m>
                  <m:oMathPara xmlns:m="http://schemas.openxmlformats.org/officeDocument/2006/math">
                    <m:oMathParaPr>
                      <m:jc m:val="centerGroup"/>
                    </m:oMathParaPr>
                    <m:oMath xmlns:m="http://schemas.openxmlformats.org/officeDocument/2006/math">
                      <m:sSub>
                        <m:sSubPr>
                          <m:ctrlPr>
                            <a:rPr lang="en-US" sz="3000" i="1" smtClean="0">
                              <a:latin typeface="Cambria Math" charset="0"/>
                            </a:rPr>
                          </m:ctrlPr>
                        </m:sSubPr>
                        <m:e>
                          <m:r>
                            <a:rPr lang="en-US" sz="3000" i="1" smtClean="0">
                              <a:latin typeface="Cambria Math"/>
                              <a:ea typeface="Cambria Math"/>
                            </a:rPr>
                            <m:t>𝜇</m:t>
                          </m:r>
                        </m:e>
                        <m:sub>
                          <m:nary>
                            <m:naryPr>
                              <m:chr m:val="∏"/>
                              <m:subHide m:val="on"/>
                              <m:supHide m:val="on"/>
                              <m:ctrlPr>
                                <a:rPr lang="en-US" sz="3000" i="1" smtClean="0">
                                  <a:latin typeface="Cambria Math" charset="0"/>
                                  <a:ea typeface="Cambria Math"/>
                                </a:rPr>
                              </m:ctrlPr>
                            </m:naryPr>
                            <m:sub/>
                            <m:sup/>
                            <m:e>
                              <m:r>
                                <a:rPr lang="en-US" sz="3000" b="0" i="1" smtClean="0">
                                  <a:latin typeface="Cambria Math"/>
                                  <a:ea typeface="Cambria Math"/>
                                </a:rPr>
                                <m:t>(</m:t>
                              </m:r>
                              <m:r>
                                <a:rPr lang="en-US" sz="3000" b="0" i="1" smtClean="0">
                                  <a:latin typeface="Cambria Math"/>
                                  <a:ea typeface="Cambria Math"/>
                                </a:rPr>
                                <m:t>𝑤</m:t>
                              </m:r>
                              <m:r>
                                <a:rPr lang="en-US" sz="3000" b="0" i="1" smtClean="0">
                                  <a:latin typeface="Cambria Math"/>
                                  <a:ea typeface="Cambria Math"/>
                                </a:rPr>
                                <m:t>)</m:t>
                              </m:r>
                            </m:e>
                          </m:nary>
                        </m:sub>
                      </m:sSub>
                      <m:r>
                        <a:rPr lang="en-US" sz="3000" b="0" i="1" smtClean="0">
                          <a:latin typeface="Cambria Math"/>
                        </a:rPr>
                        <m:t>=</m:t>
                      </m:r>
                      <m:sSup>
                        <m:sSupPr>
                          <m:ctrlPr>
                            <a:rPr lang="en-US" sz="3000" b="0" i="1" smtClean="0">
                              <a:latin typeface="Cambria Math" charset="0"/>
                            </a:rPr>
                          </m:ctrlPr>
                        </m:sSupPr>
                        <m:e>
                          <m:r>
                            <a:rPr lang="en-US" sz="3000" b="0" i="1" smtClean="0">
                              <a:latin typeface="Cambria Math"/>
                              <a:ea typeface="Cambria Math"/>
                            </a:rPr>
                            <m:t>𝜔</m:t>
                          </m:r>
                        </m:e>
                        <m:sup>
                          <m:r>
                            <a:rPr lang="en-US" sz="3000" b="0" i="1" smtClean="0">
                              <a:latin typeface="Cambria Math"/>
                            </a:rPr>
                            <m:t>𝑇</m:t>
                          </m:r>
                        </m:sup>
                      </m:sSup>
                      <m:r>
                        <a:rPr lang="en-US" sz="3000" b="0" i="1" smtClean="0">
                          <a:latin typeface="Cambria Math"/>
                          <a:ea typeface="Cambria Math"/>
                        </a:rPr>
                        <m:t>𝜇</m:t>
                      </m:r>
                    </m:oMath>
                  </m:oMathPara>
                </a14:m>
                <a:endParaRPr lang="en-US" sz="3000" dirty="0" smtClean="0"/>
              </a:p>
              <a:p>
                <a:pPr marL="0" indent="0">
                  <a:buNone/>
                </a:pPr>
                <a14:m>
                  <m:oMathPara xmlns:m="http://schemas.openxmlformats.org/officeDocument/2006/math">
                    <m:oMathParaPr>
                      <m:jc m:val="centerGroup"/>
                    </m:oMathParaPr>
                    <m:oMath xmlns:m="http://schemas.openxmlformats.org/officeDocument/2006/math">
                      <m:r>
                        <a:rPr lang="en-US" sz="3000" b="0" i="1" smtClean="0">
                          <a:latin typeface="Cambria Math"/>
                        </a:rPr>
                        <m:t>𝑣𝑎𝑟</m:t>
                      </m:r>
                      <m:d>
                        <m:dPr>
                          <m:begChr m:val="["/>
                          <m:endChr m:val="]"/>
                          <m:ctrlPr>
                            <a:rPr lang="en-US" sz="3000" b="0" i="1" smtClean="0">
                              <a:latin typeface="Cambria Math" charset="0"/>
                            </a:rPr>
                          </m:ctrlPr>
                        </m:dPr>
                        <m:e>
                          <m:nary>
                            <m:naryPr>
                              <m:chr m:val="∏"/>
                              <m:subHide m:val="on"/>
                              <m:supHide m:val="on"/>
                              <m:ctrlPr>
                                <a:rPr lang="en-US" sz="3000" b="0" i="1" smtClean="0">
                                  <a:latin typeface="Cambria Math" charset="0"/>
                                </a:rPr>
                              </m:ctrlPr>
                            </m:naryPr>
                            <m:sub/>
                            <m:sup/>
                            <m:e>
                              <m:d>
                                <m:dPr>
                                  <m:ctrlPr>
                                    <a:rPr lang="en-US" sz="3000" b="0" i="1" smtClean="0">
                                      <a:latin typeface="Cambria Math" charset="0"/>
                                    </a:rPr>
                                  </m:ctrlPr>
                                </m:dPr>
                                <m:e>
                                  <m:r>
                                    <a:rPr lang="en-US" sz="3000" b="0" i="1" smtClean="0">
                                      <a:latin typeface="Cambria Math"/>
                                    </a:rPr>
                                    <m:t>𝑤</m:t>
                                  </m:r>
                                </m:e>
                              </m:d>
                            </m:e>
                          </m:nary>
                        </m:e>
                      </m:d>
                      <m:r>
                        <a:rPr lang="en-US" sz="3000" b="0" i="1" smtClean="0">
                          <a:latin typeface="Cambria Math"/>
                        </a:rPr>
                        <m:t>=</m:t>
                      </m:r>
                      <m:sSup>
                        <m:sSupPr>
                          <m:ctrlPr>
                            <a:rPr lang="en-US" sz="3000" b="0" i="1" smtClean="0">
                              <a:latin typeface="Cambria Math" charset="0"/>
                            </a:rPr>
                          </m:ctrlPr>
                        </m:sSupPr>
                        <m:e>
                          <m:r>
                            <a:rPr lang="en-US" sz="3000" b="0" i="1" smtClean="0">
                              <a:latin typeface="Cambria Math"/>
                              <a:ea typeface="Cambria Math"/>
                            </a:rPr>
                            <m:t>𝜔</m:t>
                          </m:r>
                        </m:e>
                        <m:sup>
                          <m:r>
                            <a:rPr lang="en-US" sz="3000" b="0" i="1" smtClean="0">
                              <a:latin typeface="Cambria Math"/>
                            </a:rPr>
                            <m:t>𝑇</m:t>
                          </m:r>
                        </m:sup>
                      </m:sSup>
                      <m:r>
                        <a:rPr lang="en-US" sz="3000" b="0" i="1" smtClean="0">
                          <a:latin typeface="Cambria Math"/>
                        </a:rPr>
                        <m:t>𝐶</m:t>
                      </m:r>
                      <m:r>
                        <a:rPr lang="en-US" sz="3000" b="0" i="1" smtClean="0">
                          <a:latin typeface="Cambria Math"/>
                          <a:ea typeface="Cambria Math"/>
                        </a:rPr>
                        <m:t>𝜔</m:t>
                      </m:r>
                    </m:oMath>
                  </m:oMathPara>
                </a14:m>
                <a:endParaRPr lang="en-US" sz="3000" dirty="0" smtClean="0"/>
              </a:p>
              <a:p>
                <a:pPr marL="0" indent="0">
                  <a:buNone/>
                </a:pPr>
                <a:r>
                  <a:rPr lang="en-US" sz="3000" dirty="0"/>
                  <a:t>(6) Mapping from the Exceptional </a:t>
                </a:r>
                <a:r>
                  <a:rPr lang="en-US" sz="3000" dirty="0" smtClean="0"/>
                  <a:t>Joint Distribution </a:t>
                </a:r>
                <a:r>
                  <a:rPr lang="en-US" sz="3000" dirty="0"/>
                  <a:t>to the Exceptional Return Distribution</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2"/>
                <a:stretch>
                  <a:fillRect l="-1852" t="-1752" r="-1704"/>
                </a:stretch>
              </a:blipFill>
            </p:spPr>
            <p:txBody>
              <a:bodyPr/>
              <a:lstStyle/>
              <a:p>
                <a:r>
                  <a:rPr lang="en-US">
                    <a:noFill/>
                  </a:rPr>
                  <a:t> </a:t>
                </a:r>
              </a:p>
            </p:txBody>
          </p:sp>
        </mc:Fallback>
      </mc:AlternateContent>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12</a:t>
            </a:fld>
            <a:endParaRPr lang="en-US" dirty="0"/>
          </a:p>
        </p:txBody>
      </p:sp>
    </p:spTree>
    <p:extLst>
      <p:ext uri="{BB962C8B-B14F-4D97-AF65-F5344CB8AC3E}">
        <p14:creationId xmlns:p14="http://schemas.microsoft.com/office/powerpoint/2010/main" val="1032914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approach</a:t>
            </a:r>
          </a:p>
        </p:txBody>
      </p:sp>
      <p:sp>
        <p:nvSpPr>
          <p:cNvPr id="3" name="Text Placeholder 2"/>
          <p:cNvSpPr>
            <a:spLocks noGrp="1"/>
          </p:cNvSpPr>
          <p:nvPr>
            <p:ph type="body" sz="quarter" idx="13"/>
          </p:nvPr>
        </p:nvSpPr>
        <p:spPr/>
        <p:txBody>
          <a:bodyPr/>
          <a:lstStyle/>
          <a:p>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3375651556"/>
                  </p:ext>
                </p:extLst>
              </p:nvPr>
            </p:nvGraphicFramePr>
            <p:xfrm>
              <a:off x="457200" y="1379540"/>
              <a:ext cx="8229600" cy="4868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2366627"/>
                  </p:ext>
                </p:extLst>
              </p:nvPr>
            </p:nvGraphicFramePr>
            <p:xfrm>
              <a:off x="457200" y="1379540"/>
              <a:ext cx="8229600" cy="48688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5" name="Slide Number Placeholder 4"/>
          <p:cNvSpPr>
            <a:spLocks noGrp="1"/>
          </p:cNvSpPr>
          <p:nvPr>
            <p:ph type="sldNum" sz="quarter" idx="14"/>
          </p:nvPr>
        </p:nvSpPr>
        <p:spPr/>
        <p:txBody>
          <a:bodyPr/>
          <a:lstStyle/>
          <a:p>
            <a:pPr>
              <a:defRPr/>
            </a:pPr>
            <a:fld id="{A7B39841-07C5-400A-9C27-689432525849}" type="slidenum">
              <a:rPr lang="en-US" smtClean="0">
                <a:solidFill>
                  <a:srgbClr val="0D4B91"/>
                </a:solidFill>
              </a:rPr>
              <a:pPr>
                <a:defRPr/>
              </a:pPr>
              <a:t>13</a:t>
            </a:fld>
            <a:endParaRPr lang="en-US" dirty="0">
              <a:solidFill>
                <a:srgbClr val="0D4B91"/>
              </a:solidFill>
            </a:endParaRPr>
          </a:p>
        </p:txBody>
      </p:sp>
      <p:sp>
        <p:nvSpPr>
          <p:cNvPr id="7" name="Right Brace 6"/>
          <p:cNvSpPr/>
          <p:nvPr/>
        </p:nvSpPr>
        <p:spPr>
          <a:xfrm rot="5400000">
            <a:off x="3543300" y="3086101"/>
            <a:ext cx="457199" cy="4800600"/>
          </a:xfrm>
          <a:prstGeom prst="rightBrace">
            <a:avLst>
              <a:gd name="adj1" fmla="val 1369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D4B91"/>
              </a:solidFill>
            </a:endParaRPr>
          </a:p>
        </p:txBody>
      </p:sp>
      <mc:AlternateContent xmlns:mc="http://schemas.openxmlformats.org/markup-compatibility/2006" xmlns:a14="http://schemas.microsoft.com/office/drawing/2010/main">
        <mc:Choice Requires="a14">
          <p:sp>
            <p:nvSpPr>
              <p:cNvPr id="11" name="TextBox 10"/>
              <p:cNvSpPr txBox="1"/>
              <p:nvPr/>
            </p:nvSpPr>
            <p:spPr>
              <a:xfrm>
                <a:off x="2438399" y="5724526"/>
                <a:ext cx="26670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0D4B91"/>
                          </a:solidFill>
                          <a:latin typeface="Cambria Math"/>
                        </a:rPr>
                        <m:t>𝟏</m:t>
                      </m:r>
                      <m:r>
                        <a:rPr lang="en-US" sz="2800" b="1" i="1" smtClean="0">
                          <a:solidFill>
                            <a:srgbClr val="0D4B91"/>
                          </a:solidFill>
                          <a:latin typeface="Cambria Math"/>
                        </a:rPr>
                        <m:t>−</m:t>
                      </m:r>
                      <m:sSub>
                        <m:sSubPr>
                          <m:ctrlPr>
                            <a:rPr lang="en-US" sz="2800" b="1" i="1" smtClean="0">
                              <a:solidFill>
                                <a:srgbClr val="0D4B91"/>
                              </a:solidFill>
                              <a:latin typeface="Cambria Math" charset="0"/>
                            </a:rPr>
                          </m:ctrlPr>
                        </m:sSubPr>
                        <m:e>
                          <m:r>
                            <a:rPr lang="en-US" sz="2800" b="1" i="1" smtClean="0">
                              <a:solidFill>
                                <a:srgbClr val="0D4B91"/>
                              </a:solidFill>
                              <a:latin typeface="Cambria Math"/>
                            </a:rPr>
                            <m:t>𝒑</m:t>
                          </m:r>
                        </m:e>
                        <m:sub>
                          <m:r>
                            <a:rPr lang="en-US" sz="2800" b="1" i="1" smtClean="0">
                              <a:solidFill>
                                <a:srgbClr val="0D4B91"/>
                              </a:solidFill>
                              <a:latin typeface="Cambria Math"/>
                            </a:rPr>
                            <m:t>𝟎</m:t>
                          </m:r>
                        </m:sub>
                      </m:sSub>
                    </m:oMath>
                  </m:oMathPara>
                </a14:m>
                <a:endParaRPr lang="en-US" sz="2800" b="1" dirty="0">
                  <a:solidFill>
                    <a:srgbClr val="0D4B9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438399" y="5724526"/>
                <a:ext cx="2667000" cy="523220"/>
              </a:xfrm>
              <a:prstGeom prst="rect">
                <a:avLst/>
              </a:prstGeom>
              <a:blipFill rotWithShape="1">
                <a:blip r:embed="rId11"/>
                <a:stretch>
                  <a:fillRect/>
                </a:stretch>
              </a:blipFill>
            </p:spPr>
            <p:txBody>
              <a:bodyPr/>
              <a:lstStyle/>
              <a:p>
                <a:r>
                  <a:rPr lang="en-US">
                    <a:noFill/>
                  </a:rPr>
                  <a:t> </a:t>
                </a:r>
              </a:p>
            </p:txBody>
          </p:sp>
        </mc:Fallback>
      </mc:AlternateContent>
      <p:sp>
        <p:nvSpPr>
          <p:cNvPr id="4" name="TextBox 3"/>
          <p:cNvSpPr txBox="1"/>
          <p:nvPr/>
        </p:nvSpPr>
        <p:spPr>
          <a:xfrm>
            <a:off x="609600" y="1905000"/>
            <a:ext cx="3048000" cy="1200329"/>
          </a:xfrm>
          <a:prstGeom prst="rect">
            <a:avLst/>
          </a:prstGeom>
          <a:noFill/>
        </p:spPr>
        <p:txBody>
          <a:bodyPr wrap="square" rtlCol="0">
            <a:spAutoFit/>
          </a:bodyPr>
          <a:lstStyle/>
          <a:p>
            <a:r>
              <a:rPr lang="en-US" dirty="0" smtClean="0"/>
              <a:t>Note:</a:t>
            </a:r>
          </a:p>
          <a:p>
            <a:r>
              <a:rPr lang="en-US" dirty="0" smtClean="0"/>
              <a:t>k is your subjective parameter! </a:t>
            </a:r>
          </a:p>
          <a:p>
            <a:r>
              <a:rPr lang="en-US" dirty="0" smtClean="0"/>
              <a:t>Intuitively, k is the</a:t>
            </a:r>
            <a:endParaRPr lang="en-US" dirty="0"/>
          </a:p>
        </p:txBody>
      </p:sp>
    </p:spTree>
    <p:extLst>
      <p:ext uri="{BB962C8B-B14F-4D97-AF65-F5344CB8AC3E}">
        <p14:creationId xmlns:p14="http://schemas.microsoft.com/office/powerpoint/2010/main" val="1460186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approach</a:t>
            </a:r>
          </a:p>
        </p:txBody>
      </p:sp>
      <p:sp>
        <p:nvSpPr>
          <p:cNvPr id="3" name="Text Placeholder 2"/>
          <p:cNvSpPr>
            <a:spLocks noGrp="1"/>
          </p:cNvSpPr>
          <p:nvPr>
            <p:ph type="body" sz="quarter" idx="13"/>
          </p:nvPr>
        </p:nvSpPr>
        <p:spPr/>
        <p:txBody>
          <a:bodyPr/>
          <a:lstStyle/>
          <a:p>
            <a:r>
              <a:rPr lang="en-US" dirty="0" smtClean="0"/>
              <a:t>Step 4: Density function</a:t>
            </a:r>
            <a:endParaRPr lang="en-US" dirty="0"/>
          </a:p>
        </p:txBody>
      </p:sp>
      <p:sp>
        <p:nvSpPr>
          <p:cNvPr id="4" name="Content Placeholder 3"/>
          <p:cNvSpPr>
            <a:spLocks noGrp="1"/>
          </p:cNvSpPr>
          <p:nvPr>
            <p:ph idx="1"/>
          </p:nvPr>
        </p:nvSpPr>
        <p:spPr/>
        <p:txBody>
          <a:bodyPr/>
          <a:lstStyle/>
          <a:p>
            <a:pPr marL="0" indent="0">
              <a:buNone/>
            </a:pPr>
            <a:r>
              <a:rPr lang="en-US" dirty="0" smtClean="0"/>
              <a:t>(7) Get probability density function of P&amp;L distribution</a:t>
            </a:r>
          </a:p>
          <a:p>
            <a:pPr marL="0" indent="0">
              <a:buNone/>
            </a:pPr>
            <a:endParaRPr lang="en-US" dirty="0" smtClean="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14</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133600"/>
            <a:ext cx="54864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6" name="Rectangle 5"/>
              <p:cNvSpPr/>
              <p:nvPr/>
            </p:nvSpPr>
            <p:spPr>
              <a:xfrm>
                <a:off x="381000" y="3825727"/>
                <a:ext cx="4419600" cy="2031325"/>
              </a:xfrm>
              <a:prstGeom prst="rect">
                <a:avLst/>
              </a:prstGeom>
            </p:spPr>
            <p:txBody>
              <a:bodyPr wrap="square">
                <a:spAutoFit/>
              </a:bodyPr>
              <a:lstStyle/>
              <a:p>
                <a:pPr marL="0" indent="0">
                  <a:buNone/>
                </a:pPr>
                <a14:m>
                  <m:oMath xmlns:m="http://schemas.openxmlformats.org/officeDocument/2006/math">
                    <m:r>
                      <a:rPr lang="en-US" i="1">
                        <a:latin typeface="Cambria Math"/>
                      </a:rPr>
                      <m:t>𝑓</m:t>
                    </m:r>
                    <m:d>
                      <m:dPr>
                        <m:ctrlPr>
                          <a:rPr lang="en-US" i="1">
                            <a:latin typeface="Cambria Math" charset="0"/>
                          </a:rPr>
                        </m:ctrlPr>
                      </m:dPr>
                      <m:e>
                        <m:r>
                          <a:rPr lang="en-US" i="1">
                            <a:latin typeface="Cambria Math"/>
                          </a:rPr>
                          <m:t>𝑥</m:t>
                        </m:r>
                      </m:e>
                    </m:d>
                  </m:oMath>
                </a14:m>
                <a:r>
                  <a:rPr lang="en-US" i="1" dirty="0">
                    <a:latin typeface="Cambria Math"/>
                  </a:rPr>
                  <a:t> </a:t>
                </a:r>
                <a:r>
                  <a:rPr lang="en-US" dirty="0"/>
                  <a:t>−the PDF of ‘</a:t>
                </a:r>
                <a:r>
                  <a:rPr lang="en-US" dirty="0" smtClean="0"/>
                  <a:t>body’ distribution(normal</a:t>
                </a:r>
                <a:r>
                  <a:rPr lang="en-US" dirty="0"/>
                  <a:t>)</a:t>
                </a:r>
              </a:p>
              <a:p>
                <a:pPr marL="0" indent="0">
                  <a:buNone/>
                </a:pPr>
                <a14:m>
                  <m:oMath xmlns:m="http://schemas.openxmlformats.org/officeDocument/2006/math">
                    <m:r>
                      <a:rPr lang="en-US" i="1">
                        <a:latin typeface="Cambria Math"/>
                      </a:rPr>
                      <m:t>𝑥</m:t>
                    </m:r>
                  </m:oMath>
                </a14:m>
                <a:r>
                  <a:rPr lang="en-US" i="1" dirty="0">
                    <a:latin typeface="Cambria Math"/>
                  </a:rPr>
                  <a:t> </a:t>
                </a:r>
                <a:r>
                  <a:rPr lang="en-US" dirty="0"/>
                  <a:t>is the return</a:t>
                </a:r>
              </a:p>
              <a:p>
                <a:pPr marL="0" indent="0">
                  <a:buNone/>
                </a:pPr>
                <a14:m>
                  <m:oMath xmlns:m="http://schemas.openxmlformats.org/officeDocument/2006/math">
                    <m:r>
                      <a:rPr lang="en-US" i="1">
                        <a:latin typeface="Cambria Math"/>
                      </a:rPr>
                      <m:t>𝑃</m:t>
                    </m:r>
                  </m:oMath>
                </a14:m>
                <a:r>
                  <a:rPr lang="en-US" dirty="0"/>
                  <a:t> is the number of asset classes you have</a:t>
                </a:r>
              </a:p>
              <a:p>
                <a:pPr marL="0" indent="0">
                  <a:buNone/>
                </a:pPr>
                <a14:m>
                  <m:oMath xmlns:m="http://schemas.openxmlformats.org/officeDocument/2006/math">
                    <m:sSub>
                      <m:sSubPr>
                        <m:ctrlPr>
                          <a:rPr lang="en-US" i="1">
                            <a:latin typeface="Cambria Math" charset="0"/>
                          </a:rPr>
                        </m:ctrlPr>
                      </m:sSubPr>
                      <m:e>
                        <m:r>
                          <a:rPr lang="en-US" i="1">
                            <a:latin typeface="Cambria Math"/>
                          </a:rPr>
                          <m:t>𝑝</m:t>
                        </m:r>
                      </m:e>
                      <m:sub>
                        <m:r>
                          <a:rPr lang="en-US" i="1">
                            <a:latin typeface="Cambria Math"/>
                          </a:rPr>
                          <m:t>0</m:t>
                        </m:r>
                      </m:sub>
                    </m:sSub>
                  </m:oMath>
                </a14:m>
                <a:r>
                  <a:rPr lang="en-US" dirty="0"/>
                  <a:t> is the probability none of extreme event happens</a:t>
                </a:r>
              </a:p>
              <a:p>
                <a:pPr marL="0" indent="0">
                  <a:buNone/>
                </a:pPr>
                <a14:m>
                  <m:oMath xmlns:m="http://schemas.openxmlformats.org/officeDocument/2006/math">
                    <m:r>
                      <a:rPr lang="en-US" i="1">
                        <a:latin typeface="Cambria Math"/>
                      </a:rPr>
                      <m:t>𝑘</m:t>
                    </m:r>
                  </m:oMath>
                </a14:m>
                <a:r>
                  <a:rPr lang="en-US" dirty="0"/>
                  <a:t> is the normalization factor</a:t>
                </a:r>
              </a:p>
            </p:txBody>
          </p:sp>
        </mc:Choice>
        <mc:Fallback xmlns="">
          <p:sp>
            <p:nvSpPr>
              <p:cNvPr id="6" name="Rectangle 5"/>
              <p:cNvSpPr>
                <a:spLocks noRot="1" noChangeAspect="1" noMove="1" noResize="1" noEditPoints="1" noAdjustHandles="1" noChangeArrowheads="1" noChangeShapeType="1" noTextEdit="1"/>
              </p:cNvSpPr>
              <p:nvPr/>
            </p:nvSpPr>
            <p:spPr>
              <a:xfrm>
                <a:off x="381000" y="3825727"/>
                <a:ext cx="4419600" cy="2031325"/>
              </a:xfrm>
              <a:prstGeom prst="rect">
                <a:avLst/>
              </a:prstGeom>
              <a:blipFill rotWithShape="1">
                <a:blip r:embed="rId3"/>
                <a:stretch>
                  <a:fillRect l="-1241" t="-1201" b="-4204"/>
                </a:stretch>
              </a:blipFill>
            </p:spPr>
            <p:txBody>
              <a:bodyPr/>
              <a:lstStyle/>
              <a:p>
                <a:r>
                  <a:rPr lang="en-US">
                    <a:noFill/>
                  </a:rPr>
                  <a:t> </a:t>
                </a:r>
              </a:p>
            </p:txBody>
          </p:sp>
        </mc:Fallback>
      </mc:AlternateContent>
    </p:spTree>
    <p:extLst>
      <p:ext uri="{BB962C8B-B14F-4D97-AF65-F5344CB8AC3E}">
        <p14:creationId xmlns:p14="http://schemas.microsoft.com/office/powerpoint/2010/main" val="395189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approach</a:t>
            </a:r>
          </a:p>
        </p:txBody>
      </p:sp>
      <p:sp>
        <p:nvSpPr>
          <p:cNvPr id="3" name="Text Placeholder 2"/>
          <p:cNvSpPr>
            <a:spLocks noGrp="1"/>
          </p:cNvSpPr>
          <p:nvPr>
            <p:ph type="body" sz="quarter" idx="13"/>
          </p:nvPr>
        </p:nvSpPr>
        <p:spPr/>
        <p:txBody>
          <a:bodyPr/>
          <a:lstStyle/>
          <a:p>
            <a:r>
              <a:rPr lang="en-US" dirty="0" smtClean="0"/>
              <a:t>Step 5: Select utility function</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lnSpcReduction="10000"/>
              </a:bodyPr>
              <a:lstStyle/>
              <a:p>
                <a:pPr marL="0" indent="0">
                  <a:buNone/>
                </a:pPr>
                <a:r>
                  <a:rPr lang="en-US" dirty="0" smtClean="0"/>
                  <a:t>(8) Adjust </a:t>
                </a:r>
                <a14:m>
                  <m:oMath xmlns:m="http://schemas.openxmlformats.org/officeDocument/2006/math">
                    <m:r>
                      <a:rPr lang="en-US" i="1" smtClean="0">
                        <a:latin typeface="Cambria Math"/>
                        <a:ea typeface="Cambria Math"/>
                      </a:rPr>
                      <m:t>𝜔</m:t>
                    </m:r>
                    <m:r>
                      <a:rPr lang="en-US" b="0" i="1" smtClean="0">
                        <a:latin typeface="Cambria Math"/>
                        <a:ea typeface="Cambria Math"/>
                      </a:rPr>
                      <m:t> </m:t>
                    </m:r>
                  </m:oMath>
                </a14:m>
                <a:r>
                  <a:rPr lang="en-US" dirty="0" smtClean="0"/>
                  <a:t>to maximize of the utility  </a:t>
                </a:r>
              </a:p>
              <a:p>
                <a:pPr>
                  <a:buFont typeface="Wingdings" panose="05000000000000000000" pitchFamily="2" charset="2"/>
                  <a:buChar char="§"/>
                </a:pPr>
                <a:r>
                  <a:rPr lang="en-US" dirty="0" smtClean="0"/>
                  <a:t>Power utility function: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a:rPr>
                            <m:t>𝑈</m:t>
                          </m:r>
                        </m:e>
                        <m:sub>
                          <m:r>
                            <a:rPr lang="en-US" b="0" i="1" smtClean="0">
                              <a:latin typeface="Cambria Math"/>
                            </a:rPr>
                            <m:t>𝑝𝑜𝑤𝑒𝑟</m:t>
                          </m:r>
                        </m:sub>
                      </m:sSub>
                      <m:d>
                        <m:dPr>
                          <m:ctrlPr>
                            <a:rPr lang="en-US" b="0" i="1" smtClean="0">
                              <a:latin typeface="Cambria Math" charset="0"/>
                            </a:rPr>
                          </m:ctrlPr>
                        </m:dPr>
                        <m:e>
                          <m:r>
                            <a:rPr lang="en-US" b="0" i="1" smtClean="0">
                              <a:latin typeface="Cambria Math"/>
                            </a:rPr>
                            <m:t>𝑐</m:t>
                          </m:r>
                        </m:e>
                      </m:d>
                      <m:r>
                        <a:rPr lang="en-US" b="0" i="1" smtClean="0">
                          <a:latin typeface="Cambria Math"/>
                        </a:rPr>
                        <m:t>=</m:t>
                      </m:r>
                      <m:f>
                        <m:fPr>
                          <m:ctrlPr>
                            <a:rPr lang="en-US" b="0" i="1" smtClean="0">
                              <a:latin typeface="Cambria Math" charset="0"/>
                            </a:rPr>
                          </m:ctrlPr>
                        </m:fPr>
                        <m:num>
                          <m:r>
                            <a:rPr lang="en-US" b="0" i="1" smtClean="0">
                              <a:latin typeface="Cambria Math"/>
                            </a:rPr>
                            <m:t>1</m:t>
                          </m:r>
                        </m:num>
                        <m:den>
                          <m:r>
                            <a:rPr lang="en-US" b="0" i="1" smtClean="0">
                              <a:latin typeface="Cambria Math"/>
                            </a:rPr>
                            <m:t>1−</m:t>
                          </m:r>
                          <m:r>
                            <a:rPr lang="en-US" b="0" i="1" smtClean="0">
                              <a:latin typeface="Cambria Math"/>
                              <a:ea typeface="Cambria Math"/>
                            </a:rPr>
                            <m:t>𝛽</m:t>
                          </m:r>
                        </m:den>
                      </m:f>
                      <m:r>
                        <a:rPr lang="en-US" b="0" i="1" smtClean="0">
                          <a:latin typeface="Cambria Math"/>
                        </a:rPr>
                        <m:t>(</m:t>
                      </m:r>
                      <m:sSup>
                        <m:sSupPr>
                          <m:ctrlPr>
                            <a:rPr lang="en-US" b="0" i="1" smtClean="0">
                              <a:latin typeface="Cambria Math" charset="0"/>
                            </a:rPr>
                          </m:ctrlPr>
                        </m:sSupPr>
                        <m:e>
                          <m:r>
                            <a:rPr lang="en-US" b="0" i="1" smtClean="0">
                              <a:latin typeface="Cambria Math"/>
                            </a:rPr>
                            <m:t>𝑐</m:t>
                          </m:r>
                        </m:e>
                        <m:sup>
                          <m:r>
                            <a:rPr lang="en-US" b="0" i="1" smtClean="0">
                              <a:latin typeface="Cambria Math"/>
                            </a:rPr>
                            <m:t>1−</m:t>
                          </m:r>
                          <m:r>
                            <a:rPr lang="en-US" b="0" i="1" smtClean="0">
                              <a:latin typeface="Cambria Math"/>
                              <a:ea typeface="Cambria Math"/>
                            </a:rPr>
                            <m:t>𝛽</m:t>
                          </m:r>
                        </m:sup>
                      </m:sSup>
                      <m:r>
                        <a:rPr lang="en-US" b="0" i="1" smtClean="0">
                          <a:latin typeface="Cambria Math"/>
                        </a:rPr>
                        <m:t>−1)</m:t>
                      </m:r>
                    </m:oMath>
                  </m:oMathPara>
                </a14:m>
                <a:endParaRPr lang="en-US" dirty="0" smtClean="0"/>
              </a:p>
              <a:p>
                <a:pPr>
                  <a:buFont typeface="Wingdings" panose="05000000000000000000" pitchFamily="2" charset="2"/>
                  <a:buChar char="§"/>
                </a:pPr>
                <a:r>
                  <a:rPr lang="en-US" dirty="0" smtClean="0"/>
                  <a:t>Logarithmic function: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a:rPr>
                            <m:t>𝑈</m:t>
                          </m:r>
                        </m:e>
                        <m:sub>
                          <m:r>
                            <a:rPr lang="en-US" b="0" i="1" smtClean="0">
                              <a:latin typeface="Cambria Math"/>
                            </a:rPr>
                            <m:t>𝑙𝑜𝑔</m:t>
                          </m:r>
                        </m:sub>
                      </m:sSub>
                      <m:d>
                        <m:dPr>
                          <m:ctrlPr>
                            <a:rPr lang="en-US" b="0" i="1" smtClean="0">
                              <a:latin typeface="Cambria Math" charset="0"/>
                            </a:rPr>
                          </m:ctrlPr>
                        </m:dPr>
                        <m:e>
                          <m:r>
                            <a:rPr lang="en-US" b="0" i="1" smtClean="0">
                              <a:latin typeface="Cambria Math"/>
                            </a:rPr>
                            <m:t>𝑐</m:t>
                          </m:r>
                        </m:e>
                      </m:d>
                      <m:r>
                        <a:rPr lang="en-US" b="0" i="1" smtClean="0">
                          <a:latin typeface="Cambria Math"/>
                        </a:rPr>
                        <m:t>=</m:t>
                      </m:r>
                      <m:func>
                        <m:funcPr>
                          <m:ctrlPr>
                            <a:rPr lang="en-US" b="0" i="1" smtClean="0">
                              <a:latin typeface="Cambria Math" charset="0"/>
                            </a:rPr>
                          </m:ctrlPr>
                        </m:funcPr>
                        <m:fName>
                          <m:limLow>
                            <m:limLowPr>
                              <m:ctrlPr>
                                <a:rPr lang="en-US" b="0" i="1" smtClean="0">
                                  <a:latin typeface="Cambria Math" charset="0"/>
                                </a:rPr>
                              </m:ctrlPr>
                            </m:limLowPr>
                            <m:e>
                              <m:r>
                                <m:rPr>
                                  <m:sty m:val="p"/>
                                </m:rPr>
                                <a:rPr lang="en-US" b="0" i="0" smtClean="0">
                                  <a:latin typeface="Cambria Math"/>
                                </a:rPr>
                                <m:t>lim</m:t>
                              </m:r>
                            </m:e>
                            <m:lim>
                              <m:r>
                                <a:rPr lang="en-US" b="0" i="1" smtClean="0">
                                  <a:latin typeface="Cambria Math"/>
                                  <a:ea typeface="Cambria Math"/>
                                </a:rPr>
                                <m:t>𝛽</m:t>
                              </m:r>
                              <m:r>
                                <a:rPr lang="en-US" b="0" i="1" smtClean="0">
                                  <a:latin typeface="Cambria Math"/>
                                  <a:ea typeface="Cambria Math"/>
                                </a:rPr>
                                <m:t>→1</m:t>
                              </m:r>
                            </m:lim>
                          </m:limLow>
                        </m:fName>
                        <m:e>
                          <m:sSub>
                            <m:sSubPr>
                              <m:ctrlPr>
                                <a:rPr lang="en-US" i="1">
                                  <a:latin typeface="Cambria Math" charset="0"/>
                                </a:rPr>
                              </m:ctrlPr>
                            </m:sSubPr>
                            <m:e>
                              <m:r>
                                <a:rPr lang="en-US" i="1">
                                  <a:latin typeface="Cambria Math"/>
                                </a:rPr>
                                <m:t>𝑈</m:t>
                              </m:r>
                            </m:e>
                            <m:sub>
                              <m:r>
                                <a:rPr lang="en-US" i="1">
                                  <a:latin typeface="Cambria Math"/>
                                </a:rPr>
                                <m:t>𝑝𝑜𝑤𝑒𝑟</m:t>
                              </m:r>
                            </m:sub>
                          </m:sSub>
                          <m:d>
                            <m:dPr>
                              <m:ctrlPr>
                                <a:rPr lang="en-US" i="1">
                                  <a:latin typeface="Cambria Math" charset="0"/>
                                </a:rPr>
                              </m:ctrlPr>
                            </m:dPr>
                            <m:e>
                              <m:r>
                                <a:rPr lang="en-US" i="1">
                                  <a:latin typeface="Cambria Math"/>
                                </a:rPr>
                                <m:t>𝑐</m:t>
                              </m:r>
                            </m:e>
                          </m:d>
                        </m:e>
                      </m:func>
                      <m:r>
                        <a:rPr lang="en-US" b="0" i="1" smtClean="0">
                          <a:latin typeface="Cambria Math"/>
                        </a:rPr>
                        <m:t>=</m:t>
                      </m:r>
                      <m:func>
                        <m:funcPr>
                          <m:ctrlPr>
                            <a:rPr lang="en-US" b="0" i="1" smtClean="0">
                              <a:latin typeface="Cambria Math" charset="0"/>
                            </a:rPr>
                          </m:ctrlPr>
                        </m:funcPr>
                        <m:fName>
                          <m:r>
                            <m:rPr>
                              <m:sty m:val="p"/>
                            </m:rPr>
                            <a:rPr lang="en-US" b="0" i="0" smtClean="0">
                              <a:latin typeface="Cambria Math"/>
                            </a:rPr>
                            <m:t>ln</m:t>
                          </m:r>
                        </m:fName>
                        <m:e>
                          <m:d>
                            <m:dPr>
                              <m:ctrlPr>
                                <a:rPr lang="en-US" b="0" i="1" smtClean="0">
                                  <a:latin typeface="Cambria Math" charset="0"/>
                                </a:rPr>
                              </m:ctrlPr>
                            </m:dPr>
                            <m:e>
                              <m:r>
                                <a:rPr lang="en-US" b="0" i="1" smtClean="0">
                                  <a:latin typeface="Cambria Math"/>
                                </a:rPr>
                                <m:t>𝑐</m:t>
                              </m:r>
                            </m:e>
                          </m:d>
                        </m:e>
                      </m:func>
                    </m:oMath>
                  </m:oMathPara>
                </a14:m>
                <a:endParaRPr lang="en-US" b="0" dirty="0" smtClean="0"/>
              </a:p>
              <a:p>
                <a:pPr marL="0" indent="0">
                  <a:buNone/>
                </a:pPr>
                <a:endParaRPr lang="en-US" dirty="0" smtClean="0"/>
              </a:p>
              <a:p>
                <a:pPr>
                  <a:buFont typeface="Wingdings" panose="05000000000000000000" pitchFamily="2" charset="2"/>
                  <a:buChar char="§"/>
                </a:pPr>
                <a:r>
                  <a:rPr lang="en-US" dirty="0" smtClean="0"/>
                  <a:t>Budget Constraint:</a:t>
                </a:r>
                <a14:m>
                  <m:oMath xmlns:m="http://schemas.openxmlformats.org/officeDocument/2006/math">
                    <m:sSup>
                      <m:sSupPr>
                        <m:ctrlPr>
                          <a:rPr lang="en-US" i="1" smtClean="0">
                            <a:latin typeface="Cambria Math" charset="0"/>
                          </a:rPr>
                        </m:ctrlPr>
                      </m:sSupPr>
                      <m:e>
                        <m:r>
                          <a:rPr lang="en-US" b="0" i="1" smtClean="0">
                            <a:latin typeface="Cambria Math"/>
                          </a:rPr>
                          <m:t>   </m:t>
                        </m:r>
                        <m:r>
                          <a:rPr lang="en-US" i="1" smtClean="0">
                            <a:latin typeface="Cambria Math"/>
                            <a:ea typeface="Cambria Math"/>
                          </a:rPr>
                          <m:t>𝜔</m:t>
                        </m:r>
                      </m:e>
                      <m:sup>
                        <m:r>
                          <a:rPr lang="en-US" b="0" i="1" smtClean="0">
                            <a:latin typeface="Cambria Math"/>
                          </a:rPr>
                          <m:t>𝑇</m:t>
                        </m:r>
                      </m:sup>
                    </m:sSup>
                    <m:sSup>
                      <m:sSupPr>
                        <m:ctrlPr>
                          <a:rPr lang="en-US" i="1" smtClean="0">
                            <a:latin typeface="Cambria Math" charset="0"/>
                          </a:rPr>
                        </m:ctrlPr>
                      </m:sSupPr>
                      <m:e>
                        <m:r>
                          <a:rPr lang="en-US" b="0" i="1" smtClean="0">
                            <a:latin typeface="Cambria Math"/>
                          </a:rPr>
                          <m:t>1</m:t>
                        </m:r>
                      </m:e>
                      <m:sup>
                        <m:r>
                          <a:rPr lang="en-US" b="0" i="1" smtClean="0">
                            <a:latin typeface="Cambria Math"/>
                          </a:rPr>
                          <m:t>𝑛</m:t>
                        </m:r>
                      </m:sup>
                    </m:sSup>
                    <m:r>
                      <a:rPr lang="en-US" b="0" i="1" smtClean="0">
                        <a:latin typeface="Cambria Math"/>
                      </a:rPr>
                      <m:t>=1</m:t>
                    </m:r>
                  </m:oMath>
                </a14:m>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2"/>
                <a:stretch>
                  <a:fillRect l="-1852" t="-2695" b="-1078"/>
                </a:stretch>
              </a:blipFill>
            </p:spPr>
            <p:txBody>
              <a:bodyPr/>
              <a:lstStyle/>
              <a:p>
                <a:r>
                  <a:rPr lang="en-US">
                    <a:noFill/>
                  </a:rPr>
                  <a:t> </a:t>
                </a:r>
              </a:p>
            </p:txBody>
          </p:sp>
        </mc:Fallback>
      </mc:AlternateContent>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15</a:t>
            </a:fld>
            <a:endParaRPr lang="en-US" dirty="0"/>
          </a:p>
        </p:txBody>
      </p:sp>
    </p:spTree>
    <p:extLst>
      <p:ext uri="{BB962C8B-B14F-4D97-AF65-F5344CB8AC3E}">
        <p14:creationId xmlns:p14="http://schemas.microsoft.com/office/powerpoint/2010/main" val="21579070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a:t>
            </a:r>
            <a:endParaRPr lang="en-US" dirty="0"/>
          </a:p>
        </p:txBody>
      </p:sp>
      <p:sp>
        <p:nvSpPr>
          <p:cNvPr id="3" name="Text Placeholder 2"/>
          <p:cNvSpPr>
            <a:spLocks noGrp="1"/>
          </p:cNvSpPr>
          <p:nvPr>
            <p:ph type="body" sz="quarter" idx="13"/>
          </p:nvPr>
        </p:nvSpPr>
        <p:spPr/>
        <p:txBody>
          <a:bodyPr/>
          <a:lstStyle/>
          <a:p>
            <a:endParaRPr lang="en-US"/>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371600"/>
            <a:ext cx="7295966"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3877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approach</a:t>
            </a:r>
          </a:p>
        </p:txBody>
      </p:sp>
      <p:sp>
        <p:nvSpPr>
          <p:cNvPr id="3" name="Text Placeholder 2"/>
          <p:cNvSpPr>
            <a:spLocks noGrp="1"/>
          </p:cNvSpPr>
          <p:nvPr>
            <p:ph type="body" sz="quarter" idx="13"/>
          </p:nvPr>
        </p:nvSpPr>
        <p:spPr/>
        <p:txBody>
          <a:bodyPr/>
          <a:lstStyle/>
          <a:p>
            <a:r>
              <a:rPr lang="en-US" dirty="0" smtClean="0"/>
              <a:t>Step 6: Optimize for the utility function</a:t>
            </a:r>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457200" y="1371600"/>
                <a:ext cx="8229600" cy="4754563"/>
              </a:xfrm>
            </p:spPr>
            <p:txBody>
              <a:bodyPr>
                <a:normAutofit/>
              </a:bodyPr>
              <a:lstStyle/>
              <a:p>
                <a:pPr marL="0" indent="0">
                  <a:buNone/>
                </a:pPr>
                <a:r>
                  <a:rPr lang="en-US" sz="1700" b="0" dirty="0" smtClean="0"/>
                  <a:t>       </a:t>
                </a:r>
                <a14:m>
                  <m:oMath xmlns:m="http://schemas.openxmlformats.org/officeDocument/2006/math">
                    <m:r>
                      <a:rPr lang="en-US" sz="1700" b="0" i="1" smtClean="0">
                        <a:latin typeface="Cambria Math"/>
                      </a:rPr>
                      <m:t>𝐸</m:t>
                    </m:r>
                    <m:d>
                      <m:dPr>
                        <m:begChr m:val="["/>
                        <m:endChr m:val="]"/>
                        <m:ctrlPr>
                          <a:rPr lang="en-US" sz="1700" b="0" i="1" smtClean="0">
                            <a:latin typeface="Cambria Math" charset="0"/>
                          </a:rPr>
                        </m:ctrlPr>
                      </m:dPr>
                      <m:e>
                        <m:r>
                          <a:rPr lang="en-US" sz="1700" b="0" i="1" smtClean="0">
                            <a:latin typeface="Cambria Math"/>
                          </a:rPr>
                          <m:t>𝑈</m:t>
                        </m:r>
                        <m:d>
                          <m:dPr>
                            <m:ctrlPr>
                              <a:rPr lang="en-US" sz="1700" b="0" i="1" smtClean="0">
                                <a:latin typeface="Cambria Math" charset="0"/>
                              </a:rPr>
                            </m:ctrlPr>
                          </m:dPr>
                          <m:e>
                            <m:r>
                              <a:rPr lang="en-US" sz="1700" b="0" i="1" smtClean="0">
                                <a:latin typeface="Cambria Math"/>
                              </a:rPr>
                              <m:t>1+</m:t>
                            </m:r>
                            <m:r>
                              <a:rPr lang="en-US" sz="1700" b="0" i="1" smtClean="0">
                                <a:latin typeface="Cambria Math"/>
                              </a:rPr>
                              <m:t>𝑥</m:t>
                            </m:r>
                          </m:e>
                        </m:d>
                      </m:e>
                    </m:d>
                    <m:r>
                      <a:rPr lang="en-US" sz="1700" b="0" i="1" smtClean="0">
                        <a:latin typeface="Cambria Math"/>
                      </a:rPr>
                      <m:t>=</m:t>
                    </m:r>
                    <m:d>
                      <m:dPr>
                        <m:ctrlPr>
                          <a:rPr lang="en-US" sz="1700" b="0" i="1" smtClean="0">
                            <a:latin typeface="Cambria Math" charset="0"/>
                          </a:rPr>
                        </m:ctrlPr>
                      </m:dPr>
                      <m:e>
                        <m:r>
                          <a:rPr lang="en-US" sz="1700" b="0" i="1" smtClean="0">
                            <a:latin typeface="Cambria Math"/>
                          </a:rPr>
                          <m:t>1−</m:t>
                        </m:r>
                        <m:r>
                          <a:rPr lang="en-US" sz="1700" b="0" i="1" smtClean="0">
                            <a:latin typeface="Cambria Math"/>
                          </a:rPr>
                          <m:t>𝑘</m:t>
                        </m:r>
                      </m:e>
                    </m:d>
                    <m:nary>
                      <m:naryPr>
                        <m:ctrlPr>
                          <a:rPr lang="en-US" sz="1700" b="0" i="1" smtClean="0">
                            <a:latin typeface="Cambria Math" charset="0"/>
                          </a:rPr>
                        </m:ctrlPr>
                      </m:naryPr>
                      <m:sub>
                        <m:r>
                          <m:rPr>
                            <m:brk m:alnAt="23"/>
                          </m:rPr>
                          <a:rPr lang="en-US" sz="1700" b="0" i="1" smtClean="0">
                            <a:latin typeface="Cambria Math"/>
                          </a:rPr>
                          <m:t>−</m:t>
                        </m:r>
                        <m:r>
                          <a:rPr lang="en-US" sz="1700" b="0" i="1" smtClean="0">
                            <a:latin typeface="Cambria Math"/>
                            <a:ea typeface="Cambria Math"/>
                          </a:rPr>
                          <m:t>∞</m:t>
                        </m:r>
                      </m:sub>
                      <m:sup>
                        <m:r>
                          <a:rPr lang="en-US" sz="1700" b="0" i="1" smtClean="0">
                            <a:latin typeface="Cambria Math"/>
                          </a:rPr>
                          <m:t>+</m:t>
                        </m:r>
                        <m:r>
                          <a:rPr lang="en-US" sz="1700" b="0" i="1" smtClean="0">
                            <a:latin typeface="Cambria Math"/>
                            <a:ea typeface="Cambria Math"/>
                          </a:rPr>
                          <m:t>∞</m:t>
                        </m:r>
                      </m:sup>
                      <m:e>
                        <m:r>
                          <a:rPr lang="en-US" sz="1700" b="0" i="1" smtClean="0">
                            <a:latin typeface="Cambria Math"/>
                          </a:rPr>
                          <m:t>𝑓</m:t>
                        </m:r>
                        <m:d>
                          <m:dPr>
                            <m:ctrlPr>
                              <a:rPr lang="en-US" sz="1700" b="0" i="1" smtClean="0">
                                <a:latin typeface="Cambria Math" charset="0"/>
                              </a:rPr>
                            </m:ctrlPr>
                          </m:dPr>
                          <m:e>
                            <m:r>
                              <a:rPr lang="en-US" sz="1700" b="0" i="1" smtClean="0">
                                <a:latin typeface="Cambria Math"/>
                              </a:rPr>
                              <m:t>𝑥</m:t>
                            </m:r>
                          </m:e>
                        </m:d>
                        <m:r>
                          <a:rPr lang="en-US" sz="1700" b="0" i="1" smtClean="0">
                            <a:latin typeface="Cambria Math"/>
                          </a:rPr>
                          <m:t>𝑈</m:t>
                        </m:r>
                        <m:d>
                          <m:dPr>
                            <m:ctrlPr>
                              <a:rPr lang="en-US" sz="1700" b="0" i="1" smtClean="0">
                                <a:latin typeface="Cambria Math" charset="0"/>
                              </a:rPr>
                            </m:ctrlPr>
                          </m:dPr>
                          <m:e>
                            <m:r>
                              <a:rPr lang="en-US" sz="1700" b="0" i="1" smtClean="0">
                                <a:latin typeface="Cambria Math"/>
                              </a:rPr>
                              <m:t>1+</m:t>
                            </m:r>
                            <m:r>
                              <a:rPr lang="en-US" sz="1700" b="0" i="1" smtClean="0">
                                <a:latin typeface="Cambria Math"/>
                              </a:rPr>
                              <m:t>𝑥</m:t>
                            </m:r>
                          </m:e>
                        </m:d>
                        <m:r>
                          <a:rPr lang="en-US" sz="1700" b="0" i="1" smtClean="0">
                            <a:latin typeface="Cambria Math"/>
                          </a:rPr>
                          <m:t>𝑑𝑥</m:t>
                        </m:r>
                      </m:e>
                    </m:nary>
                    <m:r>
                      <a:rPr lang="en-US" sz="1700" b="0" i="1" smtClean="0">
                        <a:latin typeface="Cambria Math"/>
                      </a:rPr>
                      <m:t>+</m:t>
                    </m:r>
                    <m:f>
                      <m:fPr>
                        <m:ctrlPr>
                          <a:rPr lang="en-US" sz="1700" b="0" i="1" smtClean="0">
                            <a:latin typeface="Cambria Math" charset="0"/>
                          </a:rPr>
                        </m:ctrlPr>
                      </m:fPr>
                      <m:num>
                        <m:r>
                          <a:rPr lang="en-US" sz="1700" b="0" i="1" smtClean="0">
                            <a:latin typeface="Cambria Math"/>
                          </a:rPr>
                          <m:t>𝑘</m:t>
                        </m:r>
                      </m:num>
                      <m:den>
                        <m:r>
                          <a:rPr lang="en-US" sz="1700" b="0" i="1" smtClean="0">
                            <a:latin typeface="Cambria Math"/>
                          </a:rPr>
                          <m:t>1−</m:t>
                        </m:r>
                        <m:sSub>
                          <m:sSubPr>
                            <m:ctrlPr>
                              <a:rPr lang="en-US" sz="1700" b="0" i="1" smtClean="0">
                                <a:latin typeface="Cambria Math" charset="0"/>
                              </a:rPr>
                            </m:ctrlPr>
                          </m:sSubPr>
                          <m:e>
                            <m:r>
                              <a:rPr lang="en-US" sz="1700" b="0" i="1" smtClean="0">
                                <a:latin typeface="Cambria Math"/>
                              </a:rPr>
                              <m:t>𝑝</m:t>
                            </m:r>
                          </m:e>
                          <m:sub>
                            <m:r>
                              <a:rPr lang="en-US" sz="1700" b="0" i="1" smtClean="0">
                                <a:latin typeface="Cambria Math"/>
                              </a:rPr>
                              <m:t>0</m:t>
                            </m:r>
                          </m:sub>
                        </m:sSub>
                      </m:den>
                    </m:f>
                    <m:nary>
                      <m:naryPr>
                        <m:ctrlPr>
                          <a:rPr lang="en-US" sz="1700" b="0" i="1" smtClean="0">
                            <a:latin typeface="Cambria Math" charset="0"/>
                          </a:rPr>
                        </m:ctrlPr>
                      </m:naryPr>
                      <m:sub>
                        <m:r>
                          <m:rPr>
                            <m:brk m:alnAt="23"/>
                          </m:rPr>
                          <a:rPr lang="en-US" sz="1700" b="0" i="1" smtClean="0">
                            <a:latin typeface="Cambria Math"/>
                          </a:rPr>
                          <m:t>−</m:t>
                        </m:r>
                        <m:r>
                          <a:rPr lang="en-US" sz="1700" b="0" i="1" smtClean="0">
                            <a:latin typeface="Cambria Math"/>
                            <a:ea typeface="Cambria Math"/>
                          </a:rPr>
                          <m:t>∞</m:t>
                        </m:r>
                      </m:sub>
                      <m:sup>
                        <m:r>
                          <a:rPr lang="en-US" sz="1700" b="0" i="1" smtClean="0">
                            <a:latin typeface="Cambria Math"/>
                          </a:rPr>
                          <m:t>+</m:t>
                        </m:r>
                        <m:r>
                          <a:rPr lang="en-US" sz="1700" b="0" i="1" smtClean="0">
                            <a:latin typeface="Cambria Math"/>
                            <a:ea typeface="Cambria Math"/>
                          </a:rPr>
                          <m:t>∞</m:t>
                        </m:r>
                      </m:sup>
                      <m:e>
                        <m:nary>
                          <m:naryPr>
                            <m:chr m:val="∑"/>
                            <m:ctrlPr>
                              <a:rPr lang="en-US" sz="1700" b="0" i="1" smtClean="0">
                                <a:latin typeface="Cambria Math" charset="0"/>
                              </a:rPr>
                            </m:ctrlPr>
                          </m:naryPr>
                          <m:sub>
                            <m:r>
                              <m:rPr>
                                <m:brk m:alnAt="23"/>
                              </m:rPr>
                              <a:rPr lang="en-US" sz="1700" b="0" i="1" smtClean="0">
                                <a:latin typeface="Cambria Math"/>
                              </a:rPr>
                              <m:t>𝑖</m:t>
                            </m:r>
                            <m:r>
                              <a:rPr lang="en-US" sz="1700" b="0" i="1" smtClean="0">
                                <a:latin typeface="Cambria Math"/>
                              </a:rPr>
                              <m:t>&gt;0</m:t>
                            </m:r>
                          </m:sub>
                          <m:sup>
                            <m:sSup>
                              <m:sSupPr>
                                <m:ctrlPr>
                                  <a:rPr lang="en-US" sz="1700" b="0" i="1" smtClean="0">
                                    <a:latin typeface="Cambria Math" charset="0"/>
                                  </a:rPr>
                                </m:ctrlPr>
                              </m:sSupPr>
                              <m:e>
                                <m:r>
                                  <a:rPr lang="en-US" sz="1700" b="0" i="1" smtClean="0">
                                    <a:latin typeface="Cambria Math"/>
                                  </a:rPr>
                                  <m:t>2</m:t>
                                </m:r>
                              </m:e>
                              <m:sup>
                                <m:r>
                                  <a:rPr lang="en-US" sz="1700" b="0" i="1" smtClean="0">
                                    <a:latin typeface="Cambria Math"/>
                                  </a:rPr>
                                  <m:t>𝑛</m:t>
                                </m:r>
                              </m:sup>
                            </m:sSup>
                            <m:r>
                              <a:rPr lang="en-US" sz="1700" b="0" i="1" smtClean="0">
                                <a:latin typeface="Cambria Math"/>
                              </a:rPr>
                              <m:t>−1</m:t>
                            </m:r>
                          </m:sup>
                          <m:e>
                            <m:sSub>
                              <m:sSubPr>
                                <m:ctrlPr>
                                  <a:rPr lang="en-US" sz="1700" b="0" i="1" smtClean="0">
                                    <a:latin typeface="Cambria Math" charset="0"/>
                                  </a:rPr>
                                </m:ctrlPr>
                              </m:sSubPr>
                              <m:e>
                                <m:r>
                                  <a:rPr lang="en-US" sz="1700" b="0" i="1" smtClean="0">
                                    <a:latin typeface="Cambria Math"/>
                                  </a:rPr>
                                  <m:t>𝑝</m:t>
                                </m:r>
                              </m:e>
                              <m:sub>
                                <m:r>
                                  <a:rPr lang="en-US" sz="1700" b="0" i="1" smtClean="0">
                                    <a:latin typeface="Cambria Math"/>
                                  </a:rPr>
                                  <m:t>𝑖</m:t>
                                </m:r>
                              </m:sub>
                            </m:sSub>
                            <m:r>
                              <a:rPr lang="en-US" sz="1700" b="0" i="1" smtClean="0">
                                <a:latin typeface="Cambria Math"/>
                              </a:rPr>
                              <m:t>𝑈</m:t>
                            </m:r>
                            <m:r>
                              <a:rPr lang="en-US" sz="1700" b="0" i="1" smtClean="0">
                                <a:latin typeface="Cambria Math"/>
                              </a:rPr>
                              <m:t>(1+</m:t>
                            </m:r>
                            <m:r>
                              <a:rPr lang="en-US" sz="1700" b="0" i="1" smtClean="0">
                                <a:latin typeface="Cambria Math"/>
                              </a:rPr>
                              <m:t>𝑥</m:t>
                            </m:r>
                            <m:r>
                              <a:rPr lang="en-US" sz="1700" b="0" i="1" smtClean="0">
                                <a:latin typeface="Cambria Math"/>
                              </a:rPr>
                              <m:t>)×</m:t>
                            </m:r>
                            <m:r>
                              <a:rPr lang="en-US" sz="1700" b="0" i="1" smtClean="0">
                                <a:latin typeface="Cambria Math"/>
                                <a:ea typeface="Cambria Math"/>
                              </a:rPr>
                              <m:t>𝛿</m:t>
                            </m:r>
                            <m:d>
                              <m:dPr>
                                <m:ctrlPr>
                                  <a:rPr lang="en-US" sz="1700" b="0" i="1" smtClean="0">
                                    <a:latin typeface="Cambria Math" charset="0"/>
                                    <a:ea typeface="Cambria Math"/>
                                  </a:rPr>
                                </m:ctrlPr>
                              </m:dPr>
                              <m:e>
                                <m:r>
                                  <a:rPr lang="en-US" sz="1700" b="0" i="1" smtClean="0">
                                    <a:latin typeface="Cambria Math"/>
                                    <a:ea typeface="Cambria Math"/>
                                  </a:rPr>
                                  <m:t>𝑥</m:t>
                                </m:r>
                                <m:r>
                                  <a:rPr lang="en-US" sz="1700" b="0" i="1" smtClean="0">
                                    <a:latin typeface="Cambria Math"/>
                                    <a:ea typeface="Cambria Math"/>
                                  </a:rPr>
                                  <m:t>−</m:t>
                                </m:r>
                                <m:nary>
                                  <m:naryPr>
                                    <m:chr m:val="∑"/>
                                    <m:ctrlPr>
                                      <a:rPr lang="en-US" sz="1700" b="0" i="1" smtClean="0">
                                        <a:latin typeface="Cambria Math" charset="0"/>
                                        <a:ea typeface="Cambria Math"/>
                                      </a:rPr>
                                    </m:ctrlPr>
                                  </m:naryPr>
                                  <m:sub>
                                    <m:r>
                                      <m:rPr>
                                        <m:brk m:alnAt="23"/>
                                      </m:rPr>
                                      <a:rPr lang="en-US" sz="1700" b="0" i="1" smtClean="0">
                                        <a:latin typeface="Cambria Math"/>
                                        <a:ea typeface="Cambria Math"/>
                                      </a:rPr>
                                      <m:t>𝑙</m:t>
                                    </m:r>
                                    <m:r>
                                      <a:rPr lang="en-US" sz="1700" b="0" i="1" smtClean="0">
                                        <a:latin typeface="Cambria Math"/>
                                        <a:ea typeface="Cambria Math"/>
                                      </a:rPr>
                                      <m:t>=1</m:t>
                                    </m:r>
                                  </m:sub>
                                  <m:sup>
                                    <m:r>
                                      <a:rPr lang="en-US" sz="1700" b="0" i="1" smtClean="0">
                                        <a:latin typeface="Cambria Math"/>
                                        <a:ea typeface="Cambria Math"/>
                                      </a:rPr>
                                      <m:t>𝑝</m:t>
                                    </m:r>
                                  </m:sup>
                                  <m:e>
                                    <m:sSub>
                                      <m:sSubPr>
                                        <m:ctrlPr>
                                          <a:rPr lang="en-US" sz="1700" b="0" i="1" smtClean="0">
                                            <a:latin typeface="Cambria Math" charset="0"/>
                                            <a:ea typeface="Cambria Math"/>
                                          </a:rPr>
                                        </m:ctrlPr>
                                      </m:sSubPr>
                                      <m:e>
                                        <m:r>
                                          <a:rPr lang="en-US" sz="1700" b="0" i="1" smtClean="0">
                                            <a:latin typeface="Cambria Math"/>
                                            <a:ea typeface="Cambria Math"/>
                                          </a:rPr>
                                          <m:t>𝑤</m:t>
                                        </m:r>
                                      </m:e>
                                      <m:sub>
                                        <m:r>
                                          <a:rPr lang="en-US" sz="1700" b="0" i="1" smtClean="0">
                                            <a:latin typeface="Cambria Math"/>
                                            <a:ea typeface="Cambria Math"/>
                                          </a:rPr>
                                          <m:t>𝑙</m:t>
                                        </m:r>
                                      </m:sub>
                                    </m:sSub>
                                  </m:e>
                                </m:nary>
                                <m:sSub>
                                  <m:sSubPr>
                                    <m:ctrlPr>
                                      <a:rPr lang="en-US" sz="1700" b="0" i="1" smtClean="0">
                                        <a:latin typeface="Cambria Math" charset="0"/>
                                        <a:ea typeface="Cambria Math"/>
                                      </a:rPr>
                                    </m:ctrlPr>
                                  </m:sSubPr>
                                  <m:e>
                                    <m:r>
                                      <a:rPr lang="en-US" sz="1700" b="0" i="1" smtClean="0">
                                        <a:latin typeface="Cambria Math"/>
                                        <a:ea typeface="Cambria Math"/>
                                      </a:rPr>
                                      <m:t>𝐿</m:t>
                                    </m:r>
                                  </m:e>
                                  <m:sub>
                                    <m:r>
                                      <a:rPr lang="en-US" sz="1700" b="0" i="1" smtClean="0">
                                        <a:latin typeface="Cambria Math"/>
                                        <a:ea typeface="Cambria Math"/>
                                      </a:rPr>
                                      <m:t>𝑙</m:t>
                                    </m:r>
                                  </m:sub>
                                </m:sSub>
                              </m:e>
                            </m:d>
                            <m:r>
                              <a:rPr lang="en-US" sz="1700" b="0" i="1" smtClean="0">
                                <a:latin typeface="Cambria Math"/>
                                <a:ea typeface="Cambria Math"/>
                              </a:rPr>
                              <m:t>𝑑𝑥</m:t>
                            </m:r>
                          </m:e>
                        </m:nary>
                      </m:e>
                    </m:nary>
                  </m:oMath>
                </a14:m>
                <a:endParaRPr lang="en-US" sz="2600" dirty="0" smtClean="0"/>
              </a:p>
              <a:p>
                <a:pPr marL="0" indent="0">
                  <a:buNone/>
                </a:pPr>
                <a14:m>
                  <m:oMathPara xmlns:m="http://schemas.openxmlformats.org/officeDocument/2006/math">
                    <m:oMathParaPr>
                      <m:jc m:val="centerGroup"/>
                    </m:oMathParaPr>
                    <m:oMath xmlns:m="http://schemas.openxmlformats.org/officeDocument/2006/math">
                      <m:sSup>
                        <m:sSupPr>
                          <m:ctrlPr>
                            <a:rPr lang="en-US" sz="2600" i="1" smtClean="0">
                              <a:latin typeface="Cambria Math" charset="0"/>
                            </a:rPr>
                          </m:ctrlPr>
                        </m:sSupPr>
                        <m:e>
                          <m:r>
                            <a:rPr lang="en-US" sz="2600" i="1" smtClean="0">
                              <a:latin typeface="Cambria Math"/>
                              <a:ea typeface="Cambria Math"/>
                            </a:rPr>
                            <m:t>𝜔</m:t>
                          </m:r>
                        </m:e>
                        <m:sup>
                          <m:r>
                            <a:rPr lang="en-US" sz="2600" b="0" i="1" smtClean="0">
                              <a:latin typeface="Cambria Math"/>
                            </a:rPr>
                            <m:t>∗</m:t>
                          </m:r>
                        </m:sup>
                      </m:sSup>
                      <m:r>
                        <a:rPr lang="en-US" sz="2600" b="0" i="1" smtClean="0">
                          <a:latin typeface="Cambria Math"/>
                        </a:rPr>
                        <m:t>=</m:t>
                      </m:r>
                      <m:func>
                        <m:funcPr>
                          <m:ctrlPr>
                            <a:rPr lang="en-US" sz="2600" b="0" i="1" smtClean="0">
                              <a:latin typeface="Cambria Math" charset="0"/>
                            </a:rPr>
                          </m:ctrlPr>
                        </m:funcPr>
                        <m:fName>
                          <m:r>
                            <m:rPr>
                              <m:sty m:val="p"/>
                            </m:rPr>
                            <a:rPr lang="en-US" sz="2600" b="0" i="0" smtClean="0">
                              <a:latin typeface="Cambria Math"/>
                            </a:rPr>
                            <m:t>arg</m:t>
                          </m:r>
                        </m:fName>
                        <m:e>
                          <m:sPre>
                            <m:sPrePr>
                              <m:ctrlPr>
                                <a:rPr lang="en-US" sz="2600" b="0" i="1" smtClean="0">
                                  <a:latin typeface="Cambria Math" charset="0"/>
                                </a:rPr>
                              </m:ctrlPr>
                            </m:sPrePr>
                            <m:sub>
                              <m:r>
                                <a:rPr lang="en-US" sz="2600" b="0" i="1" smtClean="0">
                                  <a:latin typeface="Cambria Math"/>
                                  <a:ea typeface="Cambria Math"/>
                                </a:rPr>
                                <m:t>𝜔</m:t>
                              </m:r>
                              <m:r>
                                <a:rPr lang="en-US" sz="2600" b="0" i="1" smtClean="0">
                                  <a:latin typeface="Cambria Math"/>
                                  <a:ea typeface="Cambria Math"/>
                                </a:rPr>
                                <m:t>∈</m:t>
                              </m:r>
                              <m:r>
                                <a:rPr lang="en-US" sz="2600" b="0" i="1" smtClean="0">
                                  <a:latin typeface="Cambria Math"/>
                                  <a:ea typeface="Cambria Math"/>
                                </a:rPr>
                                <m:t>𝜃</m:t>
                              </m:r>
                            </m:sub>
                            <m:sup>
                              <m:r>
                                <a:rPr lang="en-US" sz="2600" b="0" i="1" smtClean="0">
                                  <a:latin typeface="Cambria Math"/>
                                </a:rPr>
                                <m:t>𝑚𝑎𝑥</m:t>
                              </m:r>
                            </m:sup>
                            <m:e>
                              <m:r>
                                <a:rPr lang="en-US" sz="2600" b="0" i="1" smtClean="0">
                                  <a:latin typeface="Cambria Math"/>
                                </a:rPr>
                                <m:t>𝐸</m:t>
                              </m:r>
                              <m:r>
                                <a:rPr lang="en-US" sz="2600" b="0" i="1" smtClean="0">
                                  <a:latin typeface="Cambria Math"/>
                                </a:rPr>
                                <m:t>[</m:t>
                              </m:r>
                              <m:r>
                                <a:rPr lang="en-US" sz="2600" b="0" i="1" smtClean="0">
                                  <a:latin typeface="Cambria Math"/>
                                </a:rPr>
                                <m:t>𝑈</m:t>
                              </m:r>
                              <m:r>
                                <a:rPr lang="en-US" sz="2600" b="0" i="1" smtClean="0">
                                  <a:latin typeface="Cambria Math"/>
                                </a:rPr>
                                <m:t>]</m:t>
                              </m:r>
                            </m:e>
                          </m:sPre>
                        </m:e>
                      </m:func>
                    </m:oMath>
                  </m:oMathPara>
                </a14:m>
                <a:endParaRPr lang="en-US" sz="3500" dirty="0" smtClean="0"/>
              </a:p>
              <a:p>
                <a:pPr marL="0" indent="0">
                  <a:buNone/>
                </a:pPr>
                <a:r>
                  <a:rPr lang="en-US" sz="3000" dirty="0" smtClean="0"/>
                  <a:t>                                </a:t>
                </a:r>
                <a:r>
                  <a:rPr lang="en-US" sz="2600" dirty="0" smtClean="0"/>
                  <a:t>Where </a:t>
                </a:r>
                <a14:m>
                  <m:oMath xmlns:m="http://schemas.openxmlformats.org/officeDocument/2006/math">
                    <m:r>
                      <a:rPr lang="en-US" sz="2600" b="0" i="1" smtClean="0">
                        <a:latin typeface="Cambria Math"/>
                      </a:rPr>
                      <m:t>𝑥</m:t>
                    </m:r>
                    <m:r>
                      <a:rPr lang="en-US" sz="2600" b="0" i="1" smtClean="0">
                        <a:latin typeface="Cambria Math"/>
                      </a:rPr>
                      <m:t>=</m:t>
                    </m:r>
                    <m:nary>
                      <m:naryPr>
                        <m:chr m:val="∑"/>
                        <m:ctrlPr>
                          <a:rPr lang="en-US" sz="2600" b="0" i="1" smtClean="0">
                            <a:latin typeface="Cambria Math" charset="0"/>
                          </a:rPr>
                        </m:ctrlPr>
                      </m:naryPr>
                      <m:sub>
                        <m:r>
                          <m:rPr>
                            <m:brk m:alnAt="23"/>
                          </m:rPr>
                          <a:rPr lang="en-US" sz="2600" b="0" i="1" smtClean="0">
                            <a:latin typeface="Cambria Math"/>
                          </a:rPr>
                          <m:t>𝑙</m:t>
                        </m:r>
                        <m:r>
                          <a:rPr lang="en-US" sz="2600" b="0" i="1" smtClean="0">
                            <a:latin typeface="Cambria Math"/>
                          </a:rPr>
                          <m:t>=1</m:t>
                        </m:r>
                      </m:sub>
                      <m:sup>
                        <m:r>
                          <a:rPr lang="en-US" sz="2600" b="0" i="1" smtClean="0">
                            <a:latin typeface="Cambria Math"/>
                          </a:rPr>
                          <m:t>𝑝</m:t>
                        </m:r>
                      </m:sup>
                      <m:e>
                        <m:sSub>
                          <m:sSubPr>
                            <m:ctrlPr>
                              <a:rPr lang="en-US" sz="2600" b="0" i="1" smtClean="0">
                                <a:latin typeface="Cambria Math" charset="0"/>
                              </a:rPr>
                            </m:ctrlPr>
                          </m:sSubPr>
                          <m:e>
                            <m:r>
                              <a:rPr lang="en-US" sz="2600" b="0" i="1" smtClean="0">
                                <a:latin typeface="Cambria Math"/>
                                <a:ea typeface="Cambria Math"/>
                              </a:rPr>
                              <m:t>𝜔</m:t>
                            </m:r>
                          </m:e>
                          <m:sub>
                            <m:r>
                              <a:rPr lang="en-US" sz="2600" b="0" i="1" smtClean="0">
                                <a:latin typeface="Cambria Math"/>
                              </a:rPr>
                              <m:t>𝑙</m:t>
                            </m:r>
                          </m:sub>
                        </m:sSub>
                        <m:sSub>
                          <m:sSubPr>
                            <m:ctrlPr>
                              <a:rPr lang="en-US" sz="2600" b="0" i="1" smtClean="0">
                                <a:latin typeface="Cambria Math" charset="0"/>
                              </a:rPr>
                            </m:ctrlPr>
                          </m:sSubPr>
                          <m:e>
                            <m:r>
                              <a:rPr lang="en-US" sz="2600" b="0" i="1" smtClean="0">
                                <a:latin typeface="Cambria Math"/>
                              </a:rPr>
                              <m:t>𝐿</m:t>
                            </m:r>
                          </m:e>
                          <m:sub>
                            <m:r>
                              <a:rPr lang="en-US" sz="2600" b="0" i="1" smtClean="0">
                                <a:latin typeface="Cambria Math"/>
                              </a:rPr>
                              <m:t>𝑙</m:t>
                            </m:r>
                          </m:sub>
                        </m:sSub>
                      </m:e>
                    </m:nary>
                  </m:oMath>
                </a14:m>
                <a:endParaRPr lang="en-US" sz="2800" dirty="0" smtClean="0"/>
              </a:p>
              <a:p>
                <a:pPr marL="0" indent="0">
                  <a:buNone/>
                </a:pPr>
                <a14:m>
                  <m:oMath xmlns:m="http://schemas.openxmlformats.org/officeDocument/2006/math">
                    <m:r>
                      <a:rPr lang="en-US" sz="2600" b="0" i="1" smtClean="0">
                        <a:latin typeface="Cambria Math"/>
                      </a:rPr>
                      <m:t>𝑓</m:t>
                    </m:r>
                    <m:d>
                      <m:dPr>
                        <m:ctrlPr>
                          <a:rPr lang="en-US" sz="2600" b="0" i="1" smtClean="0">
                            <a:latin typeface="Cambria Math" charset="0"/>
                          </a:rPr>
                        </m:ctrlPr>
                      </m:dPr>
                      <m:e>
                        <m:r>
                          <a:rPr lang="en-US" sz="2600" b="0" i="1" smtClean="0">
                            <a:latin typeface="Cambria Math"/>
                          </a:rPr>
                          <m:t>𝑥</m:t>
                        </m:r>
                      </m:e>
                    </m:d>
                  </m:oMath>
                </a14:m>
                <a:r>
                  <a:rPr lang="en-US" sz="2600" i="1" dirty="0">
                    <a:latin typeface="Cambria Math"/>
                  </a:rPr>
                  <a:t> </a:t>
                </a:r>
                <a:r>
                  <a:rPr lang="en-US" sz="2600" dirty="0"/>
                  <a:t>−the PDF of ‘</a:t>
                </a:r>
                <a:r>
                  <a:rPr lang="en-US" sz="2600" dirty="0" smtClean="0"/>
                  <a:t>body’ </a:t>
                </a:r>
                <a:r>
                  <a:rPr lang="en-US" sz="2600" dirty="0"/>
                  <a:t>distribution(normal)</a:t>
                </a:r>
              </a:p>
              <a:p>
                <a:pPr marL="0" indent="0">
                  <a:buNone/>
                </a:pPr>
                <a14:m>
                  <m:oMath xmlns:m="http://schemas.openxmlformats.org/officeDocument/2006/math">
                    <m:r>
                      <a:rPr lang="en-US" sz="2600" b="0" i="1" smtClean="0">
                        <a:latin typeface="Cambria Math"/>
                      </a:rPr>
                      <m:t>𝑥</m:t>
                    </m:r>
                  </m:oMath>
                </a14:m>
                <a:r>
                  <a:rPr lang="en-US" sz="2600" b="0" i="1" dirty="0" smtClean="0">
                    <a:latin typeface="Cambria Math"/>
                  </a:rPr>
                  <a:t> </a:t>
                </a:r>
                <a:r>
                  <a:rPr lang="en-US" sz="2600" dirty="0"/>
                  <a:t>is the return</a:t>
                </a:r>
              </a:p>
              <a:p>
                <a:pPr marL="0" indent="0">
                  <a:buNone/>
                </a:pPr>
                <a14:m>
                  <m:oMath xmlns:m="http://schemas.openxmlformats.org/officeDocument/2006/math">
                    <m:r>
                      <a:rPr lang="en-US" sz="2600" i="1" smtClean="0">
                        <a:latin typeface="Cambria Math"/>
                        <a:ea typeface="Cambria Math"/>
                      </a:rPr>
                      <m:t>𝜃</m:t>
                    </m:r>
                  </m:oMath>
                </a14:m>
                <a:r>
                  <a:rPr lang="en-US" sz="2600" dirty="0" smtClean="0"/>
                  <a:t> is the set of constraints</a:t>
                </a:r>
              </a:p>
              <a:p>
                <a:pPr marL="0" indent="0">
                  <a:buNone/>
                </a:pPr>
                <a14:m>
                  <m:oMath xmlns:m="http://schemas.openxmlformats.org/officeDocument/2006/math">
                    <m:r>
                      <a:rPr lang="en-US" sz="2600" b="0" i="1" smtClean="0">
                        <a:latin typeface="Cambria Math"/>
                      </a:rPr>
                      <m:t>𝑃</m:t>
                    </m:r>
                  </m:oMath>
                </a14:m>
                <a:r>
                  <a:rPr lang="en-US" sz="2600" dirty="0" smtClean="0"/>
                  <a:t> is the number of asset classes you have</a:t>
                </a:r>
              </a:p>
              <a:p>
                <a:pPr marL="0" indent="0">
                  <a:buNone/>
                </a:pPr>
                <a14:m>
                  <m:oMath xmlns:m="http://schemas.openxmlformats.org/officeDocument/2006/math">
                    <m:sSub>
                      <m:sSubPr>
                        <m:ctrlPr>
                          <a:rPr lang="en-US" sz="2600" i="1" smtClean="0">
                            <a:latin typeface="Cambria Math" charset="0"/>
                          </a:rPr>
                        </m:ctrlPr>
                      </m:sSubPr>
                      <m:e>
                        <m:r>
                          <a:rPr lang="en-US" sz="2600" b="0" i="1" smtClean="0">
                            <a:latin typeface="Cambria Math"/>
                          </a:rPr>
                          <m:t>𝑝</m:t>
                        </m:r>
                      </m:e>
                      <m:sub>
                        <m:r>
                          <a:rPr lang="en-US" sz="2600" b="0" i="1" smtClean="0">
                            <a:latin typeface="Cambria Math"/>
                          </a:rPr>
                          <m:t>0</m:t>
                        </m:r>
                      </m:sub>
                    </m:sSub>
                  </m:oMath>
                </a14:m>
                <a:r>
                  <a:rPr lang="en-US" sz="2600" dirty="0" smtClean="0"/>
                  <a:t> is the </a:t>
                </a:r>
                <a:r>
                  <a:rPr lang="en-US" sz="2600" dirty="0"/>
                  <a:t>probability none </a:t>
                </a:r>
                <a:r>
                  <a:rPr lang="en-US" sz="2600" dirty="0" smtClean="0"/>
                  <a:t>of extreme event happens</a:t>
                </a:r>
              </a:p>
              <a:p>
                <a:pPr marL="0" indent="0">
                  <a:buNone/>
                </a:pPr>
                <a14:m>
                  <m:oMath xmlns:m="http://schemas.openxmlformats.org/officeDocument/2006/math">
                    <m:r>
                      <a:rPr lang="en-US" sz="2600" b="0" i="1" smtClean="0">
                        <a:latin typeface="Cambria Math"/>
                      </a:rPr>
                      <m:t>𝑘</m:t>
                    </m:r>
                  </m:oMath>
                </a14:m>
                <a:r>
                  <a:rPr lang="en-US" sz="2600" dirty="0" smtClean="0"/>
                  <a:t> is the normalization factor</a:t>
                </a:r>
              </a:p>
              <a:p>
                <a:pPr marL="0" indent="0">
                  <a:buNone/>
                </a:pPr>
                <a:endParaRPr lang="en-US" dirty="0" smtClean="0"/>
              </a:p>
              <a:p>
                <a:pPr marL="0" indent="0">
                  <a:buNone/>
                </a:pPr>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457200" y="1371600"/>
                <a:ext cx="8229600" cy="4754563"/>
              </a:xfrm>
              <a:blipFill rotWithShape="0">
                <a:blip r:embed="rId2"/>
                <a:stretch>
                  <a:fillRect l="-3630" t="-11026" r="-815"/>
                </a:stretch>
              </a:blipFill>
            </p:spPr>
            <p:txBody>
              <a:bodyPr/>
              <a:lstStyle/>
              <a:p>
                <a:r>
                  <a:rPr lang="zh-CN" altLang="en-US">
                    <a:noFill/>
                  </a:rPr>
                  <a:t> </a:t>
                </a:r>
              </a:p>
            </p:txBody>
          </p:sp>
        </mc:Fallback>
      </mc:AlternateContent>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17</a:t>
            </a:fld>
            <a:endParaRPr lang="en-US" dirty="0"/>
          </a:p>
        </p:txBody>
      </p:sp>
    </p:spTree>
    <p:extLst>
      <p:ext uri="{BB962C8B-B14F-4D97-AF65-F5344CB8AC3E}">
        <p14:creationId xmlns:p14="http://schemas.microsoft.com/office/powerpoint/2010/main" val="4247070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approach</a:t>
            </a:r>
          </a:p>
        </p:txBody>
      </p:sp>
      <p:sp>
        <p:nvSpPr>
          <p:cNvPr id="3" name="Text Placeholder 2"/>
          <p:cNvSpPr>
            <a:spLocks noGrp="1"/>
          </p:cNvSpPr>
          <p:nvPr>
            <p:ph type="body" sz="quarter" idx="13"/>
          </p:nvPr>
        </p:nvSpPr>
        <p:spPr/>
        <p:txBody>
          <a:bodyPr/>
          <a:lstStyle/>
          <a:p>
            <a:endParaRPr lang="en-US"/>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18</a:t>
            </a:fld>
            <a:endParaRPr lang="en-US" dirty="0"/>
          </a:p>
        </p:txBody>
      </p:sp>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4673305" cy="3549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3938" y="1757127"/>
            <a:ext cx="3929062" cy="4310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0767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&amp; Motivation</a:t>
            </a:r>
          </a:p>
        </p:txBody>
      </p:sp>
      <p:sp>
        <p:nvSpPr>
          <p:cNvPr id="3" name="Text Placeholder 2"/>
          <p:cNvSpPr>
            <a:spLocks noGrp="1"/>
          </p:cNvSpPr>
          <p:nvPr>
            <p:ph type="body" sz="quarter" idx="13"/>
          </p:nvPr>
        </p:nvSpPr>
        <p:spPr/>
        <p:txBody>
          <a:bodyPr/>
          <a:lstStyle/>
          <a:p>
            <a:endParaRPr lang="en-US"/>
          </a:p>
        </p:txBody>
      </p:sp>
      <p:sp>
        <p:nvSpPr>
          <p:cNvPr id="4" name="Content Placeholder 3"/>
          <p:cNvSpPr>
            <a:spLocks noGrp="1"/>
          </p:cNvSpPr>
          <p:nvPr>
            <p:ph idx="1"/>
          </p:nvPr>
        </p:nvSpPr>
        <p:spPr/>
        <p:txBody>
          <a:bodyPr/>
          <a:lstStyle/>
          <a:p>
            <a:r>
              <a:rPr lang="en-US" dirty="0" smtClean="0"/>
              <a:t>From Markowitz framework, </a:t>
            </a:r>
            <a:r>
              <a:rPr lang="en-US" dirty="0"/>
              <a:t>‘risk’ </a:t>
            </a:r>
            <a:r>
              <a:rPr lang="en-US" dirty="0" smtClean="0"/>
              <a:t>is variance</a:t>
            </a:r>
            <a:r>
              <a:rPr lang="en-US" dirty="0"/>
              <a:t>; and codependence </a:t>
            </a:r>
            <a:r>
              <a:rPr lang="en-US" dirty="0" smtClean="0"/>
              <a:t>is correlation</a:t>
            </a:r>
          </a:p>
          <a:p>
            <a:endParaRPr lang="en-US" dirty="0"/>
          </a:p>
          <a:p>
            <a:r>
              <a:rPr lang="en-US" dirty="0" smtClean="0"/>
              <a:t>‘Normal Market’ assumption may not be true when extreme events happen: tail behavior(different behavior with same variance), correlation to be +1/-1 thus diversification fails</a:t>
            </a:r>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a:t>
            </a:fld>
            <a:endParaRPr lang="en-US" dirty="0"/>
          </a:p>
        </p:txBody>
      </p:sp>
    </p:spTree>
    <p:extLst>
      <p:ext uri="{BB962C8B-B14F-4D97-AF65-F5344CB8AC3E}">
        <p14:creationId xmlns:p14="http://schemas.microsoft.com/office/powerpoint/2010/main" val="9549025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Text Placeholder 2"/>
          <p:cNvSpPr>
            <a:spLocks noGrp="1"/>
          </p:cNvSpPr>
          <p:nvPr>
            <p:ph type="body" sz="quarter" idx="13"/>
          </p:nvPr>
        </p:nvSpPr>
        <p:spPr/>
        <p:txBody>
          <a:bodyPr/>
          <a:lstStyle/>
          <a:p>
            <a:r>
              <a:rPr lang="en-US" dirty="0" smtClean="0"/>
              <a:t>Implementation of Work-out example</a:t>
            </a:r>
            <a:endParaRPr lang="en-US" dirty="0"/>
          </a:p>
        </p:txBody>
      </p:sp>
      <p:sp>
        <p:nvSpPr>
          <p:cNvPr id="4" name="Content Placeholder 3"/>
          <p:cNvSpPr>
            <a:spLocks noGrp="1"/>
          </p:cNvSpPr>
          <p:nvPr>
            <p:ph idx="1"/>
          </p:nvPr>
        </p:nvSpPr>
        <p:spPr/>
        <p:txBody>
          <a:bodyPr>
            <a:normAutofit fontScale="92500" lnSpcReduction="10000"/>
          </a:bodyPr>
          <a:lstStyle/>
          <a:p>
            <a:r>
              <a:rPr lang="en-US" dirty="0"/>
              <a:t>Four asset classes: </a:t>
            </a:r>
            <a:endParaRPr lang="en-US" dirty="0" smtClean="0"/>
          </a:p>
          <a:p>
            <a:pPr>
              <a:buFont typeface="Wingdings" panose="05000000000000000000" pitchFamily="2" charset="2"/>
              <a:buChar char="§"/>
            </a:pPr>
            <a:r>
              <a:rPr lang="en-US" sz="2400" dirty="0"/>
              <a:t>BarCap US Treasury Index</a:t>
            </a:r>
            <a:r>
              <a:rPr lang="en-US" sz="2400" dirty="0" smtClean="0"/>
              <a:t>(bond)</a:t>
            </a:r>
          </a:p>
          <a:p>
            <a:pPr>
              <a:buFont typeface="Wingdings" panose="05000000000000000000" pitchFamily="2" charset="2"/>
              <a:buChar char="§"/>
            </a:pPr>
            <a:r>
              <a:rPr lang="en-US" sz="2400" dirty="0"/>
              <a:t>BarCap US Credit </a:t>
            </a:r>
            <a:r>
              <a:rPr lang="en-US" sz="2400" dirty="0" smtClean="0"/>
              <a:t>Index(credit)</a:t>
            </a:r>
          </a:p>
          <a:p>
            <a:pPr>
              <a:buFont typeface="Wingdings" panose="05000000000000000000" pitchFamily="2" charset="2"/>
              <a:buChar char="§"/>
            </a:pPr>
            <a:r>
              <a:rPr lang="en-US" sz="2400" dirty="0"/>
              <a:t>the S&amp;P </a:t>
            </a:r>
            <a:r>
              <a:rPr lang="en-US" sz="2400" dirty="0" smtClean="0"/>
              <a:t>500(equity,  long-only)</a:t>
            </a:r>
            <a:endParaRPr lang="en-US" sz="2400" dirty="0"/>
          </a:p>
          <a:p>
            <a:pPr>
              <a:buFont typeface="Wingdings" panose="05000000000000000000" pitchFamily="2" charset="2"/>
              <a:buChar char="§"/>
            </a:pPr>
            <a:r>
              <a:rPr lang="en-US" sz="2400" dirty="0"/>
              <a:t>the BarCap US MBS </a:t>
            </a:r>
            <a:r>
              <a:rPr lang="en-US" sz="2400" dirty="0" smtClean="0"/>
              <a:t>Index(mortgage)</a:t>
            </a:r>
          </a:p>
          <a:p>
            <a:pPr>
              <a:buFont typeface="Wingdings" panose="05000000000000000000" pitchFamily="2" charset="2"/>
              <a:buChar char="§"/>
            </a:pPr>
            <a:endParaRPr lang="en-US" sz="2400" dirty="0" smtClean="0"/>
          </a:p>
          <a:p>
            <a:pPr marL="0" indent="0">
              <a:buNone/>
            </a:pPr>
            <a:r>
              <a:rPr lang="en-US" sz="2400" dirty="0"/>
              <a:t>(</a:t>
            </a:r>
            <a:r>
              <a:rPr lang="en-US" sz="2400" dirty="0" smtClean="0"/>
              <a:t>The </a:t>
            </a:r>
            <a:r>
              <a:rPr lang="en-US" sz="2400" dirty="0"/>
              <a:t>data set consisted of </a:t>
            </a:r>
            <a:r>
              <a:rPr lang="en-US" sz="2400" dirty="0" smtClean="0"/>
              <a:t>3351 </a:t>
            </a:r>
            <a:r>
              <a:rPr lang="en-US" sz="2400" dirty="0"/>
              <a:t>x 4 data points, covering the period </a:t>
            </a:r>
            <a:r>
              <a:rPr lang="en-US" sz="2400" dirty="0" smtClean="0"/>
              <a:t>Feb3 </a:t>
            </a:r>
            <a:r>
              <a:rPr lang="en-US" sz="2400" dirty="0"/>
              <a:t>1997 to </a:t>
            </a:r>
            <a:r>
              <a:rPr lang="en-US" sz="2400" dirty="0" smtClean="0"/>
              <a:t>Jun 30 2010)</a:t>
            </a:r>
          </a:p>
          <a:p>
            <a:pPr>
              <a:buFont typeface="Wingdings" panose="05000000000000000000" pitchFamily="2" charset="2"/>
              <a:buChar char="§"/>
            </a:pPr>
            <a:endParaRPr lang="en-US" sz="2400" dirty="0" smtClean="0"/>
          </a:p>
          <a:p>
            <a:r>
              <a:rPr lang="en-US" sz="2400" dirty="0" smtClean="0"/>
              <a:t>After </a:t>
            </a:r>
            <a:r>
              <a:rPr lang="en-US" sz="2400" dirty="0"/>
              <a:t>using MVE and </a:t>
            </a:r>
            <a:r>
              <a:rPr lang="en-US" sz="2400" dirty="0" smtClean="0"/>
              <a:t>MCD methods,167(5%) data was excluded</a:t>
            </a:r>
          </a:p>
          <a:p>
            <a:pPr marL="0" indent="0">
              <a:buNone/>
            </a:pPr>
            <a:endParaRPr lang="en-US" sz="2400" dirty="0" smtClean="0"/>
          </a:p>
          <a:p>
            <a:r>
              <a:rPr lang="en-US" sz="2400" dirty="0" smtClean="0"/>
              <a:t>Used t-Student distribution to model for the truncated data</a:t>
            </a:r>
            <a:endParaRPr lang="en-US" sz="2400"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19</a:t>
            </a:fld>
            <a:endParaRPr lang="en-US" dirty="0"/>
          </a:p>
        </p:txBody>
      </p:sp>
    </p:spTree>
    <p:extLst>
      <p:ext uri="{BB962C8B-B14F-4D97-AF65-F5344CB8AC3E}">
        <p14:creationId xmlns:p14="http://schemas.microsoft.com/office/powerpoint/2010/main" val="3369780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Text Placeholder 2"/>
          <p:cNvSpPr>
            <a:spLocks noGrp="1"/>
          </p:cNvSpPr>
          <p:nvPr>
            <p:ph type="body" sz="quarter" idx="13"/>
          </p:nvPr>
        </p:nvSpPr>
        <p:spPr/>
        <p:txBody>
          <a:bodyPr/>
          <a:lstStyle/>
          <a:p>
            <a:r>
              <a:rPr lang="en-US" dirty="0" smtClean="0"/>
              <a:t>Clean </a:t>
            </a:r>
            <a:r>
              <a:rPr lang="en-US" dirty="0" smtClean="0"/>
              <a:t>data, remove extreme data</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20</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1524000"/>
            <a:ext cx="3343275" cy="2217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99802"/>
            <a:ext cx="3562409" cy="2362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741266"/>
            <a:ext cx="3895244" cy="2583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463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Text Placeholder 2"/>
          <p:cNvSpPr>
            <a:spLocks noGrp="1"/>
          </p:cNvSpPr>
          <p:nvPr>
            <p:ph type="body" sz="quarter" idx="13"/>
          </p:nvPr>
        </p:nvSpPr>
        <p:spPr/>
        <p:txBody>
          <a:bodyPr/>
          <a:lstStyle/>
          <a:p>
            <a:r>
              <a:rPr lang="en-US" dirty="0" smtClean="0"/>
              <a:t>Clean </a:t>
            </a:r>
            <a:r>
              <a:rPr lang="en-US" dirty="0" smtClean="0"/>
              <a:t>data, remove extreme data</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21</a:t>
            </a:fld>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1250" y="1371600"/>
            <a:ext cx="4191000" cy="419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828800" y="5638800"/>
            <a:ext cx="6019800" cy="369332"/>
          </a:xfrm>
          <a:prstGeom prst="rect">
            <a:avLst/>
          </a:prstGeom>
          <a:noFill/>
        </p:spPr>
        <p:txBody>
          <a:bodyPr wrap="square" rtlCol="0">
            <a:spAutoFit/>
          </a:bodyPr>
          <a:lstStyle/>
          <a:p>
            <a:r>
              <a:rPr lang="en-US" dirty="0" smtClean="0"/>
              <a:t>3D plot of data points(blue: data-body; red: ‘outliers’)</a:t>
            </a:r>
            <a:endParaRPr lang="en-US" dirty="0"/>
          </a:p>
        </p:txBody>
      </p:sp>
    </p:spTree>
    <p:extLst>
      <p:ext uri="{BB962C8B-B14F-4D97-AF65-F5344CB8AC3E}">
        <p14:creationId xmlns:p14="http://schemas.microsoft.com/office/powerpoint/2010/main" val="3260379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Text Placeholder 2"/>
          <p:cNvSpPr>
            <a:spLocks noGrp="1"/>
          </p:cNvSpPr>
          <p:nvPr>
            <p:ph type="body" sz="quarter" idx="13"/>
          </p:nvPr>
        </p:nvSpPr>
        <p:spPr/>
        <p:txBody>
          <a:bodyPr/>
          <a:lstStyle/>
          <a:p>
            <a:r>
              <a:rPr lang="en-US" dirty="0" smtClean="0"/>
              <a:t>Model </a:t>
            </a:r>
            <a:r>
              <a:rPr lang="en-US" dirty="0"/>
              <a:t>for body </a:t>
            </a:r>
            <a:r>
              <a:rPr lang="en-US" dirty="0" smtClean="0"/>
              <a:t>part(marginal )</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8199269"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69949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Text Placeholder 2"/>
          <p:cNvSpPr>
            <a:spLocks noGrp="1"/>
          </p:cNvSpPr>
          <p:nvPr>
            <p:ph type="body" sz="quarter" idx="13"/>
          </p:nvPr>
        </p:nvSpPr>
        <p:spPr/>
        <p:txBody>
          <a:bodyPr/>
          <a:lstStyle/>
          <a:p>
            <a:r>
              <a:rPr lang="en-US" dirty="0" smtClean="0"/>
              <a:t>Model </a:t>
            </a:r>
            <a:r>
              <a:rPr lang="en-US" dirty="0"/>
              <a:t>for body part(marginal )</a:t>
            </a:r>
          </a:p>
          <a:p>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23</a:t>
            </a:fld>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24280"/>
            <a:ext cx="6865938" cy="455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113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Text Placeholder 2"/>
          <p:cNvSpPr>
            <a:spLocks noGrp="1"/>
          </p:cNvSpPr>
          <p:nvPr>
            <p:ph type="body" sz="quarter" idx="13"/>
          </p:nvPr>
        </p:nvSpPr>
        <p:spPr/>
        <p:txBody>
          <a:bodyPr/>
          <a:lstStyle/>
          <a:p>
            <a:r>
              <a:rPr lang="en-US" dirty="0" smtClean="0"/>
              <a:t>Body </a:t>
            </a:r>
            <a:r>
              <a:rPr lang="en-US" dirty="0" smtClean="0"/>
              <a:t>part: volatility, </a:t>
            </a:r>
            <a:r>
              <a:rPr lang="en-US" dirty="0" smtClean="0"/>
              <a:t>correlation and return </a:t>
            </a:r>
            <a:r>
              <a:rPr lang="en-US" dirty="0" smtClean="0"/>
              <a:t>table</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24</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676400"/>
            <a:ext cx="5206435" cy="411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0502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Example 1</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smtClean="0"/>
              <a:t>estimate t copula &amp; assess goodness of fit</a:t>
            </a:r>
            <a:endParaRPr kumimoji="1" lang="zh-CN" altLang="en-US" dirty="0"/>
          </a:p>
        </p:txBody>
      </p:sp>
      <p:sp>
        <p:nvSpPr>
          <p:cNvPr id="4" name="内容占位符 3"/>
          <p:cNvSpPr>
            <a:spLocks noGrp="1"/>
          </p:cNvSpPr>
          <p:nvPr>
            <p:ph idx="1"/>
          </p:nvPr>
        </p:nvSpPr>
        <p:spPr/>
        <p:txBody>
          <a:bodyPr/>
          <a:lstStyle/>
          <a:p>
            <a:r>
              <a:rPr kumimoji="1" lang="en-US" altLang="zh-CN" dirty="0" smtClean="0"/>
              <a:t>I compared</a:t>
            </a:r>
            <a:endParaRPr kumimoji="1" lang="zh-CN" altLang="en-US" dirty="0"/>
          </a:p>
        </p:txBody>
      </p:sp>
      <p:sp>
        <p:nvSpPr>
          <p:cNvPr id="5" name="幻灯片编号占位符 4"/>
          <p:cNvSpPr>
            <a:spLocks noGrp="1"/>
          </p:cNvSpPr>
          <p:nvPr>
            <p:ph type="sldNum" sz="quarter" idx="14"/>
          </p:nvPr>
        </p:nvSpPr>
        <p:spPr/>
        <p:txBody>
          <a:bodyPr/>
          <a:lstStyle/>
          <a:p>
            <a:pPr>
              <a:defRPr/>
            </a:pPr>
            <a:fld id="{A7B39841-07C5-400A-9C27-689432525849}" type="slidenum">
              <a:rPr lang="en-US" smtClean="0"/>
              <a:pPr>
                <a:defRPr/>
              </a:pPr>
              <a:t>25</a:t>
            </a:fld>
            <a:endParaRPr lang="en-US" dirty="0"/>
          </a:p>
        </p:txBody>
      </p:sp>
    </p:spTree>
    <p:extLst>
      <p:ext uri="{BB962C8B-B14F-4D97-AF65-F5344CB8AC3E}">
        <p14:creationId xmlns:p14="http://schemas.microsoft.com/office/powerpoint/2010/main" val="1214209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Text Placeholder 2"/>
          <p:cNvSpPr>
            <a:spLocks noGrp="1"/>
          </p:cNvSpPr>
          <p:nvPr>
            <p:ph type="body" sz="quarter" idx="13"/>
          </p:nvPr>
        </p:nvSpPr>
        <p:spPr/>
        <p:txBody>
          <a:bodyPr/>
          <a:lstStyle/>
          <a:p>
            <a:r>
              <a:rPr lang="en-US" dirty="0" smtClean="0"/>
              <a:t>Model </a:t>
            </a:r>
            <a:r>
              <a:rPr lang="en-US" dirty="0"/>
              <a:t>for body </a:t>
            </a:r>
            <a:r>
              <a:rPr lang="en-US" dirty="0" smtClean="0"/>
              <a:t>part( joint, simulation result)</a:t>
            </a:r>
            <a:endParaRPr lang="en-US" dirty="0"/>
          </a:p>
          <a:p>
            <a:endParaRPr lang="en-US" b="1"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26</a:t>
            </a:fld>
            <a:endParaRPr lang="en-US"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6853237" cy="475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3342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Text Placeholder 2"/>
          <p:cNvSpPr>
            <a:spLocks noGrp="1"/>
          </p:cNvSpPr>
          <p:nvPr>
            <p:ph type="body" sz="quarter" idx="13"/>
          </p:nvPr>
        </p:nvSpPr>
        <p:spPr/>
        <p:txBody>
          <a:bodyPr/>
          <a:lstStyle/>
          <a:p>
            <a:r>
              <a:rPr lang="en-US" dirty="0" smtClean="0"/>
              <a:t>Model for extreme part</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27</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3418760"/>
            <a:ext cx="4585353" cy="2687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5096402" cy="174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4500" y="1631459"/>
            <a:ext cx="3410270" cy="1701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4158" y="4056935"/>
            <a:ext cx="3991742"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4458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Text Placeholder 2"/>
          <p:cNvSpPr>
            <a:spLocks noGrp="1"/>
          </p:cNvSpPr>
          <p:nvPr>
            <p:ph type="body" sz="quarter" idx="13"/>
          </p:nvPr>
        </p:nvSpPr>
        <p:spPr/>
        <p:txBody>
          <a:bodyPr/>
          <a:lstStyle/>
          <a:p>
            <a:r>
              <a:rPr lang="en-US" dirty="0" smtClean="0"/>
              <a:t>Joint probability table for extreme part</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28</a:t>
            </a:fld>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7990" y="1600200"/>
            <a:ext cx="446802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5968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&amp; Motivation</a:t>
            </a:r>
            <a:endParaRPr lang="en-US" dirty="0"/>
          </a:p>
        </p:txBody>
      </p:sp>
      <p:sp>
        <p:nvSpPr>
          <p:cNvPr id="3" name="Text Placeholder 2"/>
          <p:cNvSpPr>
            <a:spLocks noGrp="1"/>
          </p:cNvSpPr>
          <p:nvPr>
            <p:ph type="body" sz="quarter" idx="13"/>
          </p:nvPr>
        </p:nvSpPr>
        <p:spPr/>
        <p:txBody>
          <a:bodyPr/>
          <a:lstStyle/>
          <a:p>
            <a:endParaRPr lang="en-US" dirty="0"/>
          </a:p>
        </p:txBody>
      </p:sp>
      <p:sp>
        <p:nvSpPr>
          <p:cNvPr id="4" name="Content Placeholder 3"/>
          <p:cNvSpPr>
            <a:spLocks noGrp="1"/>
          </p:cNvSpPr>
          <p:nvPr>
            <p:ph idx="1"/>
          </p:nvPr>
        </p:nvSpPr>
        <p:spPr/>
        <p:txBody>
          <a:bodyPr>
            <a:normAutofit lnSpcReduction="10000"/>
          </a:bodyPr>
          <a:lstStyle/>
          <a:p>
            <a:r>
              <a:rPr lang="en-US" dirty="0" smtClean="0"/>
              <a:t>‘Six-Sigma events’ occur with much higher frequency and without any recognizable ‘signature’, which means there is no priori information to observe</a:t>
            </a:r>
          </a:p>
          <a:p>
            <a:endParaRPr lang="en-US" dirty="0" smtClean="0"/>
          </a:p>
          <a:p>
            <a:r>
              <a:rPr lang="en-US" dirty="0"/>
              <a:t>What we do here </a:t>
            </a:r>
            <a:r>
              <a:rPr lang="en-US" dirty="0" smtClean="0"/>
              <a:t>is to </a:t>
            </a:r>
            <a:r>
              <a:rPr lang="en-US" dirty="0"/>
              <a:t>complement the </a:t>
            </a:r>
            <a:r>
              <a:rPr lang="en-US" dirty="0" smtClean="0"/>
              <a:t>traditional approach </a:t>
            </a:r>
            <a:r>
              <a:rPr lang="en-US" dirty="0"/>
              <a:t>(based on correlations, covariance and copula), with a causality </a:t>
            </a:r>
            <a:r>
              <a:rPr lang="en-US" dirty="0" smtClean="0"/>
              <a:t>based</a:t>
            </a:r>
            <a:r>
              <a:rPr lang="en-US" dirty="0"/>
              <a:t> </a:t>
            </a:r>
            <a:r>
              <a:rPr lang="en-US" dirty="0" smtClean="0"/>
              <a:t>framework</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a:t>
            </a:fld>
            <a:endParaRPr lang="en-US" dirty="0"/>
          </a:p>
        </p:txBody>
      </p:sp>
    </p:spTree>
    <p:extLst>
      <p:ext uri="{BB962C8B-B14F-4D97-AF65-F5344CB8AC3E}">
        <p14:creationId xmlns:p14="http://schemas.microsoft.com/office/powerpoint/2010/main" val="9272092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Text Placeholder 2"/>
          <p:cNvSpPr>
            <a:spLocks noGrp="1"/>
          </p:cNvSpPr>
          <p:nvPr>
            <p:ph type="body" sz="quarter" idx="13"/>
          </p:nvPr>
        </p:nvSpPr>
        <p:spPr/>
        <p:txBody>
          <a:bodyPr/>
          <a:lstStyle/>
          <a:p>
            <a:r>
              <a:rPr lang="en-US" dirty="0" smtClean="0"/>
              <a:t>Result:</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29</a:t>
            </a:fld>
            <a:endParaRPr lang="en-US" dirty="0"/>
          </a:p>
        </p:txBody>
      </p:sp>
      <p:sp>
        <p:nvSpPr>
          <p:cNvPr id="7" name="TextBox 6"/>
          <p:cNvSpPr txBox="1"/>
          <p:nvPr/>
        </p:nvSpPr>
        <p:spPr>
          <a:xfrm>
            <a:off x="609600" y="1524000"/>
            <a:ext cx="8305800" cy="646331"/>
          </a:xfrm>
          <a:prstGeom prst="rect">
            <a:avLst/>
          </a:prstGeom>
          <a:noFill/>
        </p:spPr>
        <p:txBody>
          <a:bodyPr wrap="square" rtlCol="0">
            <a:spAutoFit/>
          </a:bodyPr>
          <a:lstStyle/>
          <a:p>
            <a:r>
              <a:rPr lang="en-US" dirty="0" smtClean="0"/>
              <a:t>Here, we set the annualized extreme loss of each kind portfolio to be:-18%(Bond),-53%(Credit),-33%(Equity),-14%(Mortgage). </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99" y="1847164"/>
            <a:ext cx="3534119" cy="2343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4" y="2603610"/>
            <a:ext cx="4195809" cy="278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114800"/>
            <a:ext cx="3474627" cy="230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3898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Text Placeholder 2"/>
          <p:cNvSpPr>
            <a:spLocks noGrp="1"/>
          </p:cNvSpPr>
          <p:nvPr>
            <p:ph type="body" sz="quarter" idx="13"/>
          </p:nvPr>
        </p:nvSpPr>
        <p:spPr/>
        <p:txBody>
          <a:bodyPr/>
          <a:lstStyle/>
          <a:p>
            <a:r>
              <a:rPr lang="en-US" dirty="0" smtClean="0"/>
              <a:t>Result:</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30</a:t>
            </a:fld>
            <a:endParaRPr lang="en-US" dirty="0"/>
          </a:p>
        </p:txBody>
      </p:sp>
      <p:pic>
        <p:nvPicPr>
          <p:cNvPr id="6150"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2152650"/>
            <a:ext cx="4267200" cy="2894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52650"/>
            <a:ext cx="4267044" cy="2894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6384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Text Placeholder 2"/>
          <p:cNvSpPr>
            <a:spLocks noGrp="1"/>
          </p:cNvSpPr>
          <p:nvPr>
            <p:ph type="body" sz="quarter" idx="13"/>
          </p:nvPr>
        </p:nvSpPr>
        <p:spPr/>
        <p:txBody>
          <a:bodyPr/>
          <a:lstStyle/>
          <a:p>
            <a:r>
              <a:rPr lang="en-US" dirty="0" smtClean="0"/>
              <a:t>A more complicated Bayesian net</a:t>
            </a:r>
            <a:endParaRPr lang="en-US" dirty="0"/>
          </a:p>
        </p:txBody>
      </p:sp>
      <p:sp>
        <p:nvSpPr>
          <p:cNvPr id="4" name="Content Placeholder 3"/>
          <p:cNvSpPr>
            <a:spLocks noGrp="1"/>
          </p:cNvSpPr>
          <p:nvPr>
            <p:ph idx="1"/>
          </p:nvPr>
        </p:nvSpPr>
        <p:spPr/>
        <p:txBody>
          <a:bodyPr>
            <a:normAutofit fontScale="77500" lnSpcReduction="20000"/>
          </a:bodyPr>
          <a:lstStyle/>
          <a:p>
            <a:r>
              <a:rPr lang="en-US" dirty="0" smtClean="0"/>
              <a:t>Three asset </a:t>
            </a:r>
            <a:r>
              <a:rPr lang="en-US" dirty="0"/>
              <a:t>classes: </a:t>
            </a:r>
          </a:p>
          <a:p>
            <a:pPr>
              <a:buFont typeface="Wingdings" panose="05000000000000000000" pitchFamily="2" charset="2"/>
              <a:buChar char="§"/>
            </a:pPr>
            <a:r>
              <a:rPr lang="en-US" dirty="0"/>
              <a:t>JPMorgan Sterling HY Summary Total </a:t>
            </a:r>
            <a:r>
              <a:rPr lang="en-US" dirty="0" smtClean="0"/>
              <a:t>Return(Corporate Credit Spreads)</a:t>
            </a:r>
          </a:p>
          <a:p>
            <a:pPr>
              <a:buFont typeface="Wingdings" panose="05000000000000000000" pitchFamily="2" charset="2"/>
              <a:buChar char="§"/>
            </a:pPr>
            <a:r>
              <a:rPr lang="en-US" dirty="0" smtClean="0"/>
              <a:t>FTSE100 </a:t>
            </a:r>
            <a:r>
              <a:rPr lang="en-US" dirty="0" smtClean="0"/>
              <a:t>Index (</a:t>
            </a:r>
            <a:r>
              <a:rPr lang="en-US" dirty="0" smtClean="0"/>
              <a:t>Equity)</a:t>
            </a:r>
          </a:p>
          <a:p>
            <a:pPr>
              <a:buFont typeface="Wingdings" panose="05000000000000000000" pitchFamily="2" charset="2"/>
              <a:buChar char="§"/>
            </a:pPr>
            <a:r>
              <a:rPr lang="en-US" dirty="0" smtClean="0"/>
              <a:t>UK Generic Government 10Y Yield(Gilt)</a:t>
            </a:r>
          </a:p>
          <a:p>
            <a:pPr>
              <a:buFont typeface="Wingdings" panose="05000000000000000000" pitchFamily="2" charset="2"/>
              <a:buChar char="§"/>
            </a:pPr>
            <a:endParaRPr lang="en-US" dirty="0"/>
          </a:p>
          <a:p>
            <a:pPr marL="0" indent="0">
              <a:buNone/>
            </a:pPr>
            <a:r>
              <a:rPr lang="en-US" dirty="0"/>
              <a:t>(The data set consisted of </a:t>
            </a:r>
            <a:r>
              <a:rPr lang="en-US" dirty="0" smtClean="0"/>
              <a:t>4309x3 </a:t>
            </a:r>
            <a:r>
              <a:rPr lang="en-US" dirty="0"/>
              <a:t>data points, covering the period </a:t>
            </a:r>
            <a:r>
              <a:rPr lang="en-US" dirty="0" smtClean="0"/>
              <a:t>Jan 4 1999 </a:t>
            </a:r>
            <a:r>
              <a:rPr lang="en-US" dirty="0"/>
              <a:t>to </a:t>
            </a:r>
            <a:r>
              <a:rPr lang="en-US" dirty="0" smtClean="0"/>
              <a:t>Mar 29 2016)</a:t>
            </a:r>
            <a:endParaRPr lang="en-US" dirty="0"/>
          </a:p>
          <a:p>
            <a:pPr>
              <a:buFont typeface="Wingdings" panose="05000000000000000000" pitchFamily="2" charset="2"/>
              <a:buChar char="§"/>
            </a:pPr>
            <a:endParaRPr lang="en-US" dirty="0"/>
          </a:p>
          <a:p>
            <a:r>
              <a:rPr lang="en-US" dirty="0"/>
              <a:t>After using MVE </a:t>
            </a:r>
            <a:r>
              <a:rPr lang="en-US" dirty="0" smtClean="0"/>
              <a:t>methods,215 (5</a:t>
            </a:r>
            <a:r>
              <a:rPr lang="en-US" dirty="0"/>
              <a:t>%) data was excluded</a:t>
            </a:r>
          </a:p>
          <a:p>
            <a:pPr marL="0" indent="0">
              <a:buNone/>
            </a:pPr>
            <a:endParaRPr lang="en-US" dirty="0"/>
          </a:p>
          <a:p>
            <a:r>
              <a:rPr lang="en-US" dirty="0" smtClean="0"/>
              <a:t>Used t-Student distribution to model for the truncated data</a:t>
            </a:r>
          </a:p>
          <a:p>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31</a:t>
            </a:fld>
            <a:endParaRPr lang="en-US" dirty="0"/>
          </a:p>
        </p:txBody>
      </p:sp>
    </p:spTree>
    <p:extLst>
      <p:ext uri="{BB962C8B-B14F-4D97-AF65-F5344CB8AC3E}">
        <p14:creationId xmlns:p14="http://schemas.microsoft.com/office/powerpoint/2010/main" val="2212932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a:t>
            </a:r>
            <a:endParaRPr lang="en-US" dirty="0"/>
          </a:p>
        </p:txBody>
      </p:sp>
      <p:sp>
        <p:nvSpPr>
          <p:cNvPr id="3" name="Text Placeholder 2"/>
          <p:cNvSpPr>
            <a:spLocks noGrp="1"/>
          </p:cNvSpPr>
          <p:nvPr>
            <p:ph type="body" sz="quarter" idx="13"/>
          </p:nvPr>
        </p:nvSpPr>
        <p:spPr/>
        <p:txBody>
          <a:bodyPr/>
          <a:lstStyle/>
          <a:p>
            <a:r>
              <a:rPr lang="en-US" dirty="0" smtClean="0"/>
              <a:t>Step 1: Clean data</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32</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6781800" cy="4497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16240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a:t>
            </a:r>
            <a:endParaRPr lang="en-US" dirty="0"/>
          </a:p>
        </p:txBody>
      </p:sp>
      <p:sp>
        <p:nvSpPr>
          <p:cNvPr id="3" name="Text Placeholder 2"/>
          <p:cNvSpPr>
            <a:spLocks noGrp="1"/>
          </p:cNvSpPr>
          <p:nvPr>
            <p:ph type="body" sz="quarter" idx="13"/>
          </p:nvPr>
        </p:nvSpPr>
        <p:spPr/>
        <p:txBody>
          <a:bodyPr/>
          <a:lstStyle/>
          <a:p>
            <a:r>
              <a:rPr lang="en-US" dirty="0" smtClean="0"/>
              <a:t>Step 1: Clean data</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33</a:t>
            </a:fld>
            <a:endParaRPr lang="en-US" dirty="0"/>
          </a:p>
        </p:txBody>
      </p:sp>
      <p:pic>
        <p:nvPicPr>
          <p:cNvPr id="717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1136" y="1482169"/>
            <a:ext cx="484172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828800" y="5986939"/>
            <a:ext cx="6019800" cy="369332"/>
          </a:xfrm>
          <a:prstGeom prst="rect">
            <a:avLst/>
          </a:prstGeom>
          <a:noFill/>
        </p:spPr>
        <p:txBody>
          <a:bodyPr wrap="square" rtlCol="0">
            <a:spAutoFit/>
          </a:bodyPr>
          <a:lstStyle/>
          <a:p>
            <a:r>
              <a:rPr lang="en-US" dirty="0" smtClean="0"/>
              <a:t>3D plot of data points(blue: data-body; red: ‘outliers’)</a:t>
            </a:r>
            <a:endParaRPr lang="en-US" dirty="0"/>
          </a:p>
        </p:txBody>
      </p:sp>
    </p:spTree>
    <p:extLst>
      <p:ext uri="{BB962C8B-B14F-4D97-AF65-F5344CB8AC3E}">
        <p14:creationId xmlns:p14="http://schemas.microsoft.com/office/powerpoint/2010/main" val="28922700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Text Placeholder 2"/>
          <p:cNvSpPr>
            <a:spLocks noGrp="1"/>
          </p:cNvSpPr>
          <p:nvPr>
            <p:ph type="body" sz="quarter" idx="13"/>
          </p:nvPr>
        </p:nvSpPr>
        <p:spPr/>
        <p:txBody>
          <a:bodyPr/>
          <a:lstStyle/>
          <a:p>
            <a:endParaRPr lang="en-US" dirty="0"/>
          </a:p>
        </p:txBody>
      </p:sp>
      <p:sp>
        <p:nvSpPr>
          <p:cNvPr id="4" name="Content Placeholder 3"/>
          <p:cNvSpPr>
            <a:spLocks noGrp="1"/>
          </p:cNvSpPr>
          <p:nvPr>
            <p:ph idx="1"/>
          </p:nvPr>
        </p:nvSpPr>
        <p:spPr/>
        <p:txBody>
          <a:bodyPr/>
          <a:lstStyle/>
          <a:p>
            <a:r>
              <a:rPr lang="en-US" dirty="0" smtClean="0"/>
              <a:t>After doing the normality test, result rejects the null assumption. While the student t test can’t reject the null assumption.</a:t>
            </a:r>
          </a:p>
          <a:p>
            <a:r>
              <a:rPr lang="en-US" dirty="0" smtClean="0"/>
              <a:t>We still use student t to model for the marginal body data.</a:t>
            </a:r>
          </a:p>
          <a:p>
            <a:r>
              <a:rPr lang="en-US" dirty="0" smtClean="0"/>
              <a:t>Use t-copula to model</a:t>
            </a:r>
          </a:p>
          <a:p>
            <a:pPr marL="0" indent="0">
              <a:buNone/>
            </a:pPr>
            <a:r>
              <a:rPr lang="en-US" dirty="0" smtClean="0"/>
              <a:t> for joint distribution.</a:t>
            </a:r>
          </a:p>
          <a:p>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34</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733800"/>
            <a:ext cx="3886200" cy="257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84815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Text Placeholder 2"/>
          <p:cNvSpPr>
            <a:spLocks noGrp="1"/>
          </p:cNvSpPr>
          <p:nvPr>
            <p:ph type="body" sz="quarter" idx="13"/>
          </p:nvPr>
        </p:nvSpPr>
        <p:spPr/>
        <p:txBody>
          <a:bodyPr/>
          <a:lstStyle/>
          <a:p>
            <a:r>
              <a:rPr lang="en-US" dirty="0" smtClean="0"/>
              <a:t>Marginal distribution of </a:t>
            </a:r>
            <a:r>
              <a:rPr lang="en-US" dirty="0" err="1" smtClean="0"/>
              <a:t>Equity~Gilts</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35</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52600"/>
            <a:ext cx="4962525" cy="3297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219200" y="5181600"/>
            <a:ext cx="6781800" cy="369332"/>
          </a:xfrm>
          <a:prstGeom prst="rect">
            <a:avLst/>
          </a:prstGeom>
          <a:noFill/>
        </p:spPr>
        <p:txBody>
          <a:bodyPr wrap="square" rtlCol="0">
            <a:spAutoFit/>
          </a:bodyPr>
          <a:lstStyle/>
          <a:p>
            <a:r>
              <a:rPr lang="en-US" dirty="0" smtClean="0"/>
              <a:t>Simulation data is somewhat more divergent than the initial one. </a:t>
            </a:r>
            <a:endParaRPr lang="en-US" dirty="0"/>
          </a:p>
        </p:txBody>
      </p:sp>
    </p:spTree>
    <p:extLst>
      <p:ext uri="{BB962C8B-B14F-4D97-AF65-F5344CB8AC3E}">
        <p14:creationId xmlns:p14="http://schemas.microsoft.com/office/powerpoint/2010/main" val="39600895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Text Placeholder 2"/>
          <p:cNvSpPr>
            <a:spLocks noGrp="1"/>
          </p:cNvSpPr>
          <p:nvPr>
            <p:ph type="body" sz="quarter" idx="13"/>
          </p:nvPr>
        </p:nvSpPr>
        <p:spPr/>
        <p:txBody>
          <a:bodyPr/>
          <a:lstStyle/>
          <a:p>
            <a:r>
              <a:rPr lang="en-US" dirty="0" smtClean="0"/>
              <a:t>Bayesian-net </a:t>
            </a:r>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36</a:t>
            </a:fld>
            <a:endParaRPr 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229600" cy="3673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3"/>
          <p:cNvSpPr txBox="1"/>
          <p:nvPr/>
        </p:nvSpPr>
        <p:spPr>
          <a:xfrm>
            <a:off x="762000" y="5349843"/>
            <a:ext cx="7162800" cy="923330"/>
          </a:xfrm>
          <a:prstGeom prst="rect">
            <a:avLst/>
          </a:prstGeom>
          <a:noFill/>
        </p:spPr>
        <p:txBody>
          <a:bodyPr wrap="square" rtlCol="0">
            <a:spAutoFit/>
          </a:bodyPr>
          <a:lstStyle/>
          <a:p>
            <a:r>
              <a:rPr kumimoji="1" lang="en-US" altLang="zh-CN" dirty="0" smtClean="0"/>
              <a:t>We have 10 nodes here, thus have 2^10=1024 possible conditions. After calculating the joint probability table, we can get the partial joint probability table contain s only H, K and L.</a:t>
            </a:r>
            <a:endParaRPr kumimoji="1" lang="zh-CN" altLang="en-US" dirty="0"/>
          </a:p>
        </p:txBody>
      </p:sp>
    </p:spTree>
    <p:extLst>
      <p:ext uri="{BB962C8B-B14F-4D97-AF65-F5344CB8AC3E}">
        <p14:creationId xmlns:p14="http://schemas.microsoft.com/office/powerpoint/2010/main" val="7719572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a:t>
            </a:r>
            <a:endParaRPr lang="en-US"/>
          </a:p>
        </p:txBody>
      </p:sp>
      <p:sp>
        <p:nvSpPr>
          <p:cNvPr id="3" name="Text Placeholder 2"/>
          <p:cNvSpPr>
            <a:spLocks noGrp="1"/>
          </p:cNvSpPr>
          <p:nvPr>
            <p:ph type="body" sz="quarter" idx="13"/>
          </p:nvPr>
        </p:nvSpPr>
        <p:spPr/>
        <p:txBody>
          <a:bodyPr/>
          <a:lstStyle/>
          <a:p>
            <a:r>
              <a:rPr lang="en-US" dirty="0" smtClean="0"/>
              <a:t>Partial joint probability table on H,K,L</a:t>
            </a:r>
            <a:endParaRPr 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667000"/>
            <a:ext cx="8229600" cy="1485223"/>
          </a:xfrm>
        </p:spPr>
      </p:pic>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37</a:t>
            </a:fld>
            <a:endParaRPr lang="en-US" dirty="0"/>
          </a:p>
        </p:txBody>
      </p:sp>
    </p:spTree>
    <p:extLst>
      <p:ext uri="{BB962C8B-B14F-4D97-AF65-F5344CB8AC3E}">
        <p14:creationId xmlns:p14="http://schemas.microsoft.com/office/powerpoint/2010/main" val="8756096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Text Placeholder 2"/>
          <p:cNvSpPr>
            <a:spLocks noGrp="1"/>
          </p:cNvSpPr>
          <p:nvPr>
            <p:ph type="body" sz="quarter" idx="13"/>
          </p:nvPr>
        </p:nvSpPr>
        <p:spPr/>
        <p:txBody>
          <a:bodyPr/>
          <a:lstStyle/>
          <a:p>
            <a:r>
              <a:rPr lang="en-US" sz="2400" dirty="0" smtClean="0"/>
              <a:t>Advantages</a:t>
            </a:r>
            <a:endParaRPr lang="en-US" sz="2400" dirty="0"/>
          </a:p>
        </p:txBody>
      </p:sp>
      <p:sp>
        <p:nvSpPr>
          <p:cNvPr id="4" name="Content Placeholder 3"/>
          <p:cNvSpPr>
            <a:spLocks noGrp="1"/>
          </p:cNvSpPr>
          <p:nvPr>
            <p:ph idx="1"/>
          </p:nvPr>
        </p:nvSpPr>
        <p:spPr/>
        <p:txBody>
          <a:bodyPr/>
          <a:lstStyle/>
          <a:p>
            <a:r>
              <a:rPr lang="en-US" dirty="0"/>
              <a:t>V</a:t>
            </a:r>
            <a:r>
              <a:rPr lang="en-US" dirty="0" smtClean="0"/>
              <a:t>ery transparent</a:t>
            </a:r>
          </a:p>
          <a:p>
            <a:r>
              <a:rPr lang="en-US" dirty="0"/>
              <a:t>T</a:t>
            </a:r>
            <a:r>
              <a:rPr lang="en-US" dirty="0" smtClean="0"/>
              <a:t>horough and ‘thoughtful</a:t>
            </a:r>
            <a:r>
              <a:rPr lang="en-US" dirty="0"/>
              <a:t>’ sensitivity </a:t>
            </a:r>
            <a:r>
              <a:rPr lang="en-US" dirty="0" smtClean="0"/>
              <a:t>analysis is possible</a:t>
            </a:r>
          </a:p>
          <a:p>
            <a:r>
              <a:rPr lang="en-US" dirty="0" smtClean="0"/>
              <a:t>Constraints are limited</a:t>
            </a:r>
          </a:p>
          <a:p>
            <a:pPr>
              <a:buFont typeface="Wingdings" panose="05000000000000000000" pitchFamily="2" charset="2"/>
              <a:buChar char="§"/>
            </a:pPr>
            <a:r>
              <a:rPr lang="en-US" sz="2800" dirty="0" smtClean="0"/>
              <a:t>If it is impossible to provide conditional probability,  maximum Entropy for the joint distribution can be employed here</a:t>
            </a:r>
          </a:p>
          <a:p>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38</a:t>
            </a:fld>
            <a:endParaRPr lang="en-US" dirty="0"/>
          </a:p>
        </p:txBody>
      </p:sp>
    </p:spTree>
    <p:extLst>
      <p:ext uri="{BB962C8B-B14F-4D97-AF65-F5344CB8AC3E}">
        <p14:creationId xmlns:p14="http://schemas.microsoft.com/office/powerpoint/2010/main" val="3680206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approach</a:t>
            </a:r>
          </a:p>
        </p:txBody>
      </p:sp>
      <p:sp>
        <p:nvSpPr>
          <p:cNvPr id="3" name="Text Placeholder 2"/>
          <p:cNvSpPr>
            <a:spLocks noGrp="1"/>
          </p:cNvSpPr>
          <p:nvPr>
            <p:ph type="body" sz="quarter" idx="13"/>
          </p:nvPr>
        </p:nvSpPr>
        <p:spPr/>
        <p:txBody>
          <a:bodyPr/>
          <a:lstStyle/>
          <a:p>
            <a:endParaRPr lang="en-US"/>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a:t>
            </a:fld>
            <a:endParaRPr lang="en-US" dirty="0"/>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313455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14800" y="1524000"/>
            <a:ext cx="4648200" cy="5078313"/>
          </a:xfrm>
          <a:prstGeom prst="rect">
            <a:avLst/>
          </a:prstGeom>
          <a:noFill/>
        </p:spPr>
        <p:txBody>
          <a:bodyPr wrap="square" rtlCol="0">
            <a:spAutoFit/>
          </a:bodyPr>
          <a:lstStyle/>
          <a:p>
            <a:r>
              <a:rPr lang="en-US" dirty="0" smtClean="0"/>
              <a:t>Divide data into two Parts:</a:t>
            </a:r>
          </a:p>
          <a:p>
            <a:endParaRPr lang="en-US" dirty="0" smtClean="0"/>
          </a:p>
          <a:p>
            <a:r>
              <a:rPr lang="en-US" dirty="0" smtClean="0"/>
              <a:t>1.Body data use t-distribution and student t-copula to model(left)</a:t>
            </a:r>
          </a:p>
          <a:p>
            <a:endParaRPr lang="en-US" dirty="0"/>
          </a:p>
          <a:p>
            <a:endParaRPr lang="en-US" dirty="0" smtClean="0"/>
          </a:p>
          <a:p>
            <a:r>
              <a:rPr lang="en-US" dirty="0" smtClean="0"/>
              <a:t>2.Extreme parts use discrete Bayesian network to model(right)</a:t>
            </a:r>
          </a:p>
          <a:p>
            <a:endParaRPr lang="en-US" dirty="0"/>
          </a:p>
          <a:p>
            <a:r>
              <a:rPr lang="en-US" dirty="0" smtClean="0"/>
              <a:t>Six steps:</a:t>
            </a:r>
          </a:p>
          <a:p>
            <a:r>
              <a:rPr lang="en-US" dirty="0" smtClean="0"/>
              <a:t>1.</a:t>
            </a:r>
            <a:r>
              <a:rPr lang="en-US" dirty="0"/>
              <a:t> </a:t>
            </a:r>
            <a:r>
              <a:rPr lang="en-US" dirty="0" smtClean="0"/>
              <a:t>Clean data</a:t>
            </a:r>
          </a:p>
          <a:p>
            <a:r>
              <a:rPr lang="en-US" dirty="0" smtClean="0"/>
              <a:t>2.</a:t>
            </a:r>
            <a:r>
              <a:rPr lang="en-US" dirty="0"/>
              <a:t> Model for body </a:t>
            </a:r>
            <a:r>
              <a:rPr lang="en-US" dirty="0" smtClean="0"/>
              <a:t>part</a:t>
            </a:r>
          </a:p>
          <a:p>
            <a:r>
              <a:rPr lang="en-US" dirty="0" smtClean="0"/>
              <a:t>3.</a:t>
            </a:r>
            <a:r>
              <a:rPr lang="en-US" dirty="0"/>
              <a:t> Model for extreme </a:t>
            </a:r>
            <a:r>
              <a:rPr lang="en-US" dirty="0" smtClean="0"/>
              <a:t>part</a:t>
            </a:r>
          </a:p>
          <a:p>
            <a:r>
              <a:rPr lang="en-US" dirty="0" smtClean="0"/>
              <a:t>4.</a:t>
            </a:r>
            <a:r>
              <a:rPr lang="en-US" dirty="0"/>
              <a:t> </a:t>
            </a:r>
            <a:r>
              <a:rPr lang="en-US" dirty="0" smtClean="0"/>
              <a:t>Map </a:t>
            </a:r>
            <a:r>
              <a:rPr lang="en-US" dirty="0"/>
              <a:t>return </a:t>
            </a:r>
            <a:r>
              <a:rPr lang="en-US" dirty="0" smtClean="0"/>
              <a:t>function &amp; get P&amp;L DF</a:t>
            </a:r>
          </a:p>
          <a:p>
            <a:r>
              <a:rPr lang="en-US" dirty="0" smtClean="0"/>
              <a:t>5.</a:t>
            </a:r>
            <a:r>
              <a:rPr lang="en-US" dirty="0"/>
              <a:t> Select utility </a:t>
            </a:r>
            <a:r>
              <a:rPr lang="en-US" dirty="0" smtClean="0"/>
              <a:t>function</a:t>
            </a:r>
          </a:p>
          <a:p>
            <a:r>
              <a:rPr lang="en-US" dirty="0" smtClean="0"/>
              <a:t>6.</a:t>
            </a:r>
            <a:r>
              <a:rPr lang="en-US" dirty="0"/>
              <a:t> Optimize for the utility </a:t>
            </a:r>
            <a:r>
              <a:rPr lang="en-US" dirty="0" smtClean="0"/>
              <a:t>function &amp; get portfolio weights </a:t>
            </a:r>
          </a:p>
          <a:p>
            <a:r>
              <a:rPr lang="en-US" dirty="0" smtClean="0"/>
              <a:t> </a:t>
            </a:r>
          </a:p>
        </p:txBody>
      </p:sp>
    </p:spTree>
    <p:extLst>
      <p:ext uri="{BB962C8B-B14F-4D97-AF65-F5344CB8AC3E}">
        <p14:creationId xmlns:p14="http://schemas.microsoft.com/office/powerpoint/2010/main" val="37693257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Text Placeholder 2"/>
          <p:cNvSpPr>
            <a:spLocks noGrp="1"/>
          </p:cNvSpPr>
          <p:nvPr>
            <p:ph type="body" sz="quarter" idx="13"/>
          </p:nvPr>
        </p:nvSpPr>
        <p:spPr/>
        <p:txBody>
          <a:bodyPr/>
          <a:lstStyle/>
          <a:p>
            <a:r>
              <a:rPr lang="en-US" sz="2400" dirty="0" smtClean="0"/>
              <a:t>Disadvantages</a:t>
            </a:r>
            <a:endParaRPr lang="en-US" sz="2400" dirty="0"/>
          </a:p>
        </p:txBody>
      </p:sp>
      <p:sp>
        <p:nvSpPr>
          <p:cNvPr id="4" name="Content Placeholder 3"/>
          <p:cNvSpPr>
            <a:spLocks noGrp="1"/>
          </p:cNvSpPr>
          <p:nvPr>
            <p:ph idx="1"/>
          </p:nvPr>
        </p:nvSpPr>
        <p:spPr/>
        <p:txBody>
          <a:bodyPr/>
          <a:lstStyle/>
          <a:p>
            <a:pPr marL="0" indent="0">
              <a:buNone/>
            </a:pPr>
            <a:endParaRPr lang="en-US" dirty="0" smtClean="0"/>
          </a:p>
          <a:p>
            <a:r>
              <a:rPr lang="en-US" dirty="0" smtClean="0"/>
              <a:t>Our result somewhat depends on our priori assumption</a:t>
            </a:r>
          </a:p>
          <a:p>
            <a:endParaRPr lang="en-US" dirty="0"/>
          </a:p>
          <a:p>
            <a:r>
              <a:rPr lang="en-US" dirty="0" smtClean="0"/>
              <a:t>The utility function is almost linear around 1, we should scale our input to make use of the concave down property of power utility and log utility </a:t>
            </a:r>
          </a:p>
          <a:p>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39</a:t>
            </a:fld>
            <a:endParaRPr lang="en-US" dirty="0"/>
          </a:p>
        </p:txBody>
      </p:sp>
    </p:spTree>
    <p:extLst>
      <p:ext uri="{BB962C8B-B14F-4D97-AF65-F5344CB8AC3E}">
        <p14:creationId xmlns:p14="http://schemas.microsoft.com/office/powerpoint/2010/main" val="1877609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the approach</a:t>
            </a:r>
            <a:endParaRPr lang="en-US" dirty="0"/>
          </a:p>
        </p:txBody>
      </p:sp>
      <p:sp>
        <p:nvSpPr>
          <p:cNvPr id="3" name="Text Placeholder 2"/>
          <p:cNvSpPr>
            <a:spLocks noGrp="1"/>
          </p:cNvSpPr>
          <p:nvPr>
            <p:ph type="body" sz="quarter" idx="13"/>
          </p:nvPr>
        </p:nvSpPr>
        <p:spPr/>
        <p:txBody>
          <a:bodyPr/>
          <a:lstStyle/>
          <a:p>
            <a:r>
              <a:rPr lang="en-US" dirty="0" smtClean="0"/>
              <a:t>Step1 :Clean data</a:t>
            </a:r>
            <a:endParaRPr lang="en-US" dirty="0"/>
          </a:p>
        </p:txBody>
      </p:sp>
      <p:sp>
        <p:nvSpPr>
          <p:cNvPr id="4" name="Content Placeholder 3"/>
          <p:cNvSpPr>
            <a:spLocks noGrp="1"/>
          </p:cNvSpPr>
          <p:nvPr>
            <p:ph idx="1"/>
          </p:nvPr>
        </p:nvSpPr>
        <p:spPr/>
        <p:txBody>
          <a:bodyPr>
            <a:normAutofit/>
          </a:bodyPr>
          <a:lstStyle/>
          <a:p>
            <a:pPr marL="0" indent="0">
              <a:buNone/>
            </a:pPr>
            <a:r>
              <a:rPr lang="en-US" dirty="0" smtClean="0"/>
              <a:t>(1) Remove extreme data points</a:t>
            </a:r>
          </a:p>
          <a:p>
            <a:pPr marL="0" indent="0">
              <a:buNone/>
            </a:pPr>
            <a:endParaRPr lang="en-US" sz="2400" dirty="0"/>
          </a:p>
          <a:p>
            <a:pPr>
              <a:buFont typeface="Wingdings" panose="05000000000000000000" pitchFamily="2" charset="2"/>
              <a:buChar char="§"/>
            </a:pPr>
            <a:r>
              <a:rPr lang="en-US" sz="2400" dirty="0" smtClean="0"/>
              <a:t>Use MVE approach(minimum volume ellipsoid)  to pick out the outliers</a:t>
            </a:r>
          </a:p>
          <a:p>
            <a:pPr>
              <a:buFont typeface="Wingdings" panose="05000000000000000000" pitchFamily="2" charset="2"/>
              <a:buChar char="§"/>
            </a:pPr>
            <a:endParaRPr lang="en-US" sz="2400" dirty="0" smtClean="0"/>
          </a:p>
          <a:p>
            <a:pPr>
              <a:buFont typeface="Wingdings" panose="05000000000000000000" pitchFamily="2" charset="2"/>
              <a:buChar char="§"/>
            </a:pPr>
            <a:r>
              <a:rPr lang="en-US" sz="2400" dirty="0" smtClean="0"/>
              <a:t>Volume </a:t>
            </a:r>
            <a:r>
              <a:rPr lang="en-US" sz="2400" dirty="0"/>
              <a:t>of smallest ellipsoid and determinant of covariance matrix decrease during this </a:t>
            </a:r>
            <a:r>
              <a:rPr lang="en-US" sz="2400" dirty="0" smtClean="0"/>
              <a:t>process</a:t>
            </a:r>
            <a:endParaRPr lang="en-US" sz="2400"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4</a:t>
            </a:fld>
            <a:endParaRPr lang="en-US" dirty="0"/>
          </a:p>
        </p:txBody>
      </p:sp>
    </p:spTree>
    <p:extLst>
      <p:ext uri="{BB962C8B-B14F-4D97-AF65-F5344CB8AC3E}">
        <p14:creationId xmlns:p14="http://schemas.microsoft.com/office/powerpoint/2010/main" val="795758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a:t>
            </a:r>
            <a:endParaRPr lang="en-US" dirty="0"/>
          </a:p>
        </p:txBody>
      </p:sp>
      <p:sp>
        <p:nvSpPr>
          <p:cNvPr id="3" name="Text Placeholder 2"/>
          <p:cNvSpPr>
            <a:spLocks noGrp="1"/>
          </p:cNvSpPr>
          <p:nvPr>
            <p:ph type="body" sz="quarter" idx="13"/>
          </p:nvPr>
        </p:nvSpPr>
        <p:spPr/>
        <p:txBody>
          <a:bodyPr/>
          <a:lstStyle/>
          <a:p>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5</a:t>
            </a:fld>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6724" y="1905000"/>
            <a:ext cx="3748193"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038350"/>
            <a:ext cx="363170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877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a:t>
            </a:r>
            <a:endParaRPr lang="en-US" dirty="0"/>
          </a:p>
        </p:txBody>
      </p:sp>
      <p:sp>
        <p:nvSpPr>
          <p:cNvPr id="3" name="Text Placeholder 2"/>
          <p:cNvSpPr>
            <a:spLocks noGrp="1"/>
          </p:cNvSpPr>
          <p:nvPr>
            <p:ph type="body" sz="quarter" idx="13"/>
          </p:nvPr>
        </p:nvSpPr>
        <p:spPr/>
        <p:txBody>
          <a:bodyPr/>
          <a:lstStyle/>
          <a:p>
            <a:endParaRPr lang="en-US"/>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6</a:t>
            </a:fld>
            <a:endParaRPr 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661597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89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approach</a:t>
            </a:r>
          </a:p>
        </p:txBody>
      </p:sp>
      <p:sp>
        <p:nvSpPr>
          <p:cNvPr id="3" name="Text Placeholder 2"/>
          <p:cNvSpPr>
            <a:spLocks noGrp="1"/>
          </p:cNvSpPr>
          <p:nvPr>
            <p:ph type="body" sz="quarter" idx="13"/>
          </p:nvPr>
        </p:nvSpPr>
        <p:spPr/>
        <p:txBody>
          <a:bodyPr/>
          <a:lstStyle/>
          <a:p>
            <a:r>
              <a:rPr lang="en-US" dirty="0" smtClean="0"/>
              <a:t>Step 2: Model for body part</a:t>
            </a:r>
            <a:endParaRPr lang="en-US" dirty="0"/>
          </a:p>
        </p:txBody>
      </p:sp>
      <p:sp>
        <p:nvSpPr>
          <p:cNvPr id="4" name="Content Placeholder 3"/>
          <p:cNvSpPr>
            <a:spLocks noGrp="1"/>
          </p:cNvSpPr>
          <p:nvPr>
            <p:ph idx="1"/>
          </p:nvPr>
        </p:nvSpPr>
        <p:spPr/>
        <p:txBody>
          <a:bodyPr>
            <a:normAutofit lnSpcReduction="10000"/>
          </a:bodyPr>
          <a:lstStyle/>
          <a:p>
            <a:pPr marL="0" indent="0">
              <a:buNone/>
            </a:pPr>
            <a:r>
              <a:rPr lang="en-US" dirty="0"/>
              <a:t>(2) Constructing the Marginal Distribution of the ‘Normal’ Risk Factors </a:t>
            </a:r>
          </a:p>
          <a:p>
            <a:r>
              <a:rPr lang="en-US" sz="2800" dirty="0"/>
              <a:t>t- Student or </a:t>
            </a:r>
            <a:r>
              <a:rPr lang="en-US" sz="2800" dirty="0" smtClean="0"/>
              <a:t>normal</a:t>
            </a:r>
          </a:p>
          <a:p>
            <a:endParaRPr lang="en-US" sz="2800" dirty="0" smtClean="0"/>
          </a:p>
          <a:p>
            <a:pPr marL="0" indent="0">
              <a:buNone/>
            </a:pPr>
            <a:r>
              <a:rPr lang="en-US" dirty="0" smtClean="0"/>
              <a:t> (</a:t>
            </a:r>
            <a:r>
              <a:rPr lang="en-US" dirty="0"/>
              <a:t>3) Constructing a Joint Distribution of ‘Normal’ Risk </a:t>
            </a:r>
            <a:r>
              <a:rPr lang="en-US" dirty="0" smtClean="0"/>
              <a:t>Factors(Copula)</a:t>
            </a:r>
            <a:endParaRPr lang="en-US" dirty="0"/>
          </a:p>
          <a:p>
            <a:r>
              <a:rPr lang="en-US" sz="2800" dirty="0"/>
              <a:t>Employ ‘Inference from Marginal’ Method to estimate t-student copula here</a:t>
            </a:r>
          </a:p>
          <a:p>
            <a:r>
              <a:rPr lang="en-US" sz="2800" dirty="0"/>
              <a:t>Assess GOF(goodness of fit) for the estimated copula</a:t>
            </a:r>
          </a:p>
          <a:p>
            <a:endParaRPr lang="en-US" dirty="0"/>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7</a:t>
            </a:fld>
            <a:endParaRPr lang="en-US" dirty="0"/>
          </a:p>
        </p:txBody>
      </p:sp>
    </p:spTree>
    <p:extLst>
      <p:ext uri="{BB962C8B-B14F-4D97-AF65-F5344CB8AC3E}">
        <p14:creationId xmlns:p14="http://schemas.microsoft.com/office/powerpoint/2010/main" val="2587022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a:t>
            </a:r>
            <a:endParaRPr lang="en-US" dirty="0"/>
          </a:p>
        </p:txBody>
      </p:sp>
      <p:sp>
        <p:nvSpPr>
          <p:cNvPr id="3" name="Text Placeholder 2"/>
          <p:cNvSpPr>
            <a:spLocks noGrp="1"/>
          </p:cNvSpPr>
          <p:nvPr>
            <p:ph type="body" sz="quarter" idx="13"/>
          </p:nvPr>
        </p:nvSpPr>
        <p:spPr/>
        <p:txBody>
          <a:bodyPr/>
          <a:lstStyle/>
          <a:p>
            <a:endParaRPr lang="en-US"/>
          </a:p>
        </p:txBody>
      </p:sp>
      <p:sp>
        <p:nvSpPr>
          <p:cNvPr id="5" name="Slide Number Placeholder 4"/>
          <p:cNvSpPr>
            <a:spLocks noGrp="1"/>
          </p:cNvSpPr>
          <p:nvPr>
            <p:ph type="sldNum" sz="quarter" idx="14"/>
          </p:nvPr>
        </p:nvSpPr>
        <p:spPr/>
        <p:txBody>
          <a:bodyPr/>
          <a:lstStyle/>
          <a:p>
            <a:pPr>
              <a:defRPr/>
            </a:pPr>
            <a:fld id="{A7B39841-07C5-400A-9C27-689432525849}" type="slidenum">
              <a:rPr lang="en-US" smtClean="0"/>
              <a:pPr>
                <a:defRPr/>
              </a:pPr>
              <a:t>8</a:t>
            </a:fld>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5300" y="1943100"/>
            <a:ext cx="3812319" cy="335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14525"/>
            <a:ext cx="4049712" cy="344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2031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KP">
      <a:dk1>
        <a:srgbClr val="0D4B91"/>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1362</TotalTime>
  <Words>1111</Words>
  <Application>Microsoft Macintosh PowerPoint</Application>
  <PresentationFormat>全屏显示(4:3)</PresentationFormat>
  <Paragraphs>231</Paragraphs>
  <Slides>40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Bodoni MT</vt:lpstr>
      <vt:lpstr>Calibri</vt:lpstr>
      <vt:lpstr>Cambria Math</vt:lpstr>
      <vt:lpstr>Times New Roman</vt:lpstr>
      <vt:lpstr>Wingdings</vt:lpstr>
      <vt:lpstr>宋体</vt:lpstr>
      <vt:lpstr>Arial</vt:lpstr>
      <vt:lpstr>Blank</vt:lpstr>
      <vt:lpstr>Presentation:</vt:lpstr>
      <vt:lpstr>Introduction &amp; Motivation</vt:lpstr>
      <vt:lpstr>Introduction &amp; Motivation</vt:lpstr>
      <vt:lpstr>Outline of the approach</vt:lpstr>
      <vt:lpstr>Outline of the approach</vt:lpstr>
      <vt:lpstr>Figure</vt:lpstr>
      <vt:lpstr>Figure </vt:lpstr>
      <vt:lpstr>Outline of the approach</vt:lpstr>
      <vt:lpstr>Figure</vt:lpstr>
      <vt:lpstr>Figure</vt:lpstr>
      <vt:lpstr>Outline of the approach</vt:lpstr>
      <vt:lpstr>Figure</vt:lpstr>
      <vt:lpstr>Outline of the approach</vt:lpstr>
      <vt:lpstr>Outline of the approach</vt:lpstr>
      <vt:lpstr>Outline of the approach</vt:lpstr>
      <vt:lpstr>Outline of the approach</vt:lpstr>
      <vt:lpstr>Figure</vt:lpstr>
      <vt:lpstr>Outline of the approach</vt:lpstr>
      <vt:lpstr>Outline of the approach</vt:lpstr>
      <vt:lpstr>Example 1</vt:lpstr>
      <vt:lpstr>Example 1</vt:lpstr>
      <vt:lpstr>Example 1</vt:lpstr>
      <vt:lpstr>Example 1</vt:lpstr>
      <vt:lpstr>Example 1</vt:lpstr>
      <vt:lpstr>Example 1</vt:lpstr>
      <vt:lpstr>Example 1</vt:lpstr>
      <vt:lpstr>Example 1</vt:lpstr>
      <vt:lpstr>Example 1</vt:lpstr>
      <vt:lpstr>Example 1</vt:lpstr>
      <vt:lpstr>Example 1</vt:lpstr>
      <vt:lpstr>Example 1</vt:lpstr>
      <vt:lpstr>Example 2</vt:lpstr>
      <vt:lpstr>Figure</vt:lpstr>
      <vt:lpstr>Figure</vt:lpstr>
      <vt:lpstr>Example 2</vt:lpstr>
      <vt:lpstr>Example 2</vt:lpstr>
      <vt:lpstr>Example 2</vt:lpstr>
      <vt:lpstr>Example 2</vt:lpstr>
      <vt:lpstr>Conclusion: </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Chao Zhu</dc:creator>
  <cp:lastModifiedBy>CHAO.ZHU@baruchmail.cuny.edu</cp:lastModifiedBy>
  <cp:revision>79</cp:revision>
  <cp:lastPrinted>2014-12-16T18:24:52Z</cp:lastPrinted>
  <dcterms:created xsi:type="dcterms:W3CDTF">2016-03-14T18:35:09Z</dcterms:created>
  <dcterms:modified xsi:type="dcterms:W3CDTF">2016-04-06T21:14:21Z</dcterms:modified>
</cp:coreProperties>
</file>