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25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2414" autoAdjust="0"/>
  </p:normalViewPr>
  <p:slideViewPr>
    <p:cSldViewPr snapToGrid="0" snapToObjects="1">
      <p:cViewPr varScale="1">
        <p:scale>
          <a:sx n="135" d="100"/>
          <a:sy n="135" d="100"/>
        </p:scale>
        <p:origin x="84" y="180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513160"/>
            <a:ext cx="5873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2018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564" y="396479"/>
            <a:ext cx="7769225" cy="397669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500" baseline="0"/>
            </a:lvl1pPr>
          </a:lstStyle>
          <a:p>
            <a:pPr lvl="0"/>
            <a:r>
              <a:rPr lang="en-US" sz="2000" b="1" noProof="0" dirty="0">
                <a:solidFill>
                  <a:schemeClr val="tx2"/>
                </a:solidFill>
              </a:rPr>
              <a:t>Design: Pillar Contributions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13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13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13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F913D-493C-48C8-B6E9-49F832E20FBB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3993360" y="3225743"/>
            <a:ext cx="1660515" cy="91059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F77313-E52F-486A-9CC6-3414FC8D5425}"/>
              </a:ext>
            </a:extLst>
          </p:cNvPr>
          <p:cNvSpPr/>
          <p:nvPr/>
        </p:nvSpPr>
        <p:spPr bwMode="auto">
          <a:xfrm>
            <a:off x="2057405" y="3629247"/>
            <a:ext cx="1935955" cy="101419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CreditWF</a:t>
            </a: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CustomShape 18">
            <a:extLst>
              <a:ext uri="{FF2B5EF4-FFF2-40B4-BE49-F238E27FC236}">
                <a16:creationId xmlns:a16="http://schemas.microsoft.com/office/drawing/2014/main" id="{4488A35A-7118-422B-B1F0-99B5168C3E5D}"/>
              </a:ext>
            </a:extLst>
          </p:cNvPr>
          <p:cNvSpPr/>
          <p:nvPr/>
        </p:nvSpPr>
        <p:spPr>
          <a:xfrm>
            <a:off x="2488020" y="4011215"/>
            <a:ext cx="1073328" cy="436365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spc="-1" dirty="0">
                <a:solidFill>
                  <a:schemeClr val="tx1"/>
                </a:solidFill>
                <a:latin typeface="Arial"/>
                <a:cs typeface="Arial"/>
              </a:rPr>
              <a:t>Mortgage PA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800" spc="-1" dirty="0">
                <a:solidFill>
                  <a:schemeClr val="tx1"/>
                </a:solidFill>
                <a:cs typeface="Arial"/>
              </a:rPr>
              <a:t>Open Account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9A6AE4D8-2A25-4EC7-8D95-96CAC5D2F64E}"/>
              </a:ext>
            </a:extLst>
          </p:cNvPr>
          <p:cNvSpPr/>
          <p:nvPr/>
        </p:nvSpPr>
        <p:spPr bwMode="auto">
          <a:xfrm>
            <a:off x="5653876" y="1668630"/>
            <a:ext cx="3454726" cy="2690719"/>
          </a:xfrm>
          <a:prstGeom prst="can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Resource Registry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DBB3DE-A677-4513-A034-2273236A6D88}"/>
              </a:ext>
            </a:extLst>
          </p:cNvPr>
          <p:cNvSpPr/>
          <p:nvPr/>
        </p:nvSpPr>
        <p:spPr bwMode="auto">
          <a:xfrm>
            <a:off x="115432" y="89322"/>
            <a:ext cx="2206933" cy="277438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App Designer</a:t>
            </a: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20277-3067-4E3C-9C7C-7561D1821FBD}"/>
              </a:ext>
            </a:extLst>
          </p:cNvPr>
          <p:cNvSpPr txBox="1"/>
          <p:nvPr/>
        </p:nvSpPr>
        <p:spPr>
          <a:xfrm>
            <a:off x="5646324" y="2685380"/>
            <a:ext cx="361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key: "/dba/</a:t>
            </a:r>
            <a:r>
              <a:rPr lang="en-US" sz="900" dirty="0" err="1">
                <a:solidFill>
                  <a:schemeClr val="bg1"/>
                </a:solidFill>
              </a:rPr>
              <a:t>appresources</a:t>
            </a:r>
            <a:r>
              <a:rPr lang="en-US" sz="900" dirty="0">
                <a:solidFill>
                  <a:schemeClr val="bg1"/>
                </a:solidFill>
              </a:rPr>
              <a:t>/IBM_WORKFLOW/2066.50ac3ca3-4928-4576"</a:t>
            </a:r>
          </a:p>
          <a:p>
            <a:r>
              <a:rPr lang="en-US" sz="900" dirty="0">
                <a:solidFill>
                  <a:schemeClr val="bg1"/>
                </a:solidFill>
              </a:rPr>
              <a:t>value: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"hostname": "posies1.fyre.ibm.com",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"protocol": "https",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</a:t>
            </a:r>
            <a:r>
              <a:rPr lang="en-US" sz="900" dirty="0" err="1">
                <a:solidFill>
                  <a:schemeClr val="bg1"/>
                </a:solidFill>
              </a:rPr>
              <a:t>ctxRoot</a:t>
            </a:r>
            <a:r>
              <a:rPr lang="en-US" sz="900" dirty="0">
                <a:solidFill>
                  <a:schemeClr val="bg1"/>
                </a:solidFill>
              </a:rPr>
              <a:t>": "/rest/bpm/</a:t>
            </a:r>
            <a:r>
              <a:rPr lang="en-US" sz="900" dirty="0" err="1">
                <a:solidFill>
                  <a:schemeClr val="bg1"/>
                </a:solidFill>
              </a:rPr>
              <a:t>wle</a:t>
            </a:r>
            <a:r>
              <a:rPr lang="en-US" sz="900" dirty="0">
                <a:solidFill>
                  <a:schemeClr val="bg1"/>
                </a:solidFill>
              </a:rPr>
              <a:t>",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"port": 9443,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</a:t>
            </a:r>
            <a:r>
              <a:rPr lang="en-US" sz="900" dirty="0" err="1">
                <a:solidFill>
                  <a:schemeClr val="bg1"/>
                </a:solidFill>
              </a:rPr>
              <a:t>displayName</a:t>
            </a:r>
            <a:r>
              <a:rPr lang="en-US" sz="900" dirty="0">
                <a:solidFill>
                  <a:schemeClr val="bg1"/>
                </a:solidFill>
              </a:rPr>
              <a:t>": "</a:t>
            </a:r>
            <a:r>
              <a:rPr lang="en-US" sz="900" dirty="0" err="1">
                <a:solidFill>
                  <a:schemeClr val="bg1"/>
                </a:solidFill>
              </a:rPr>
              <a:t>MortgagePA</a:t>
            </a:r>
            <a:r>
              <a:rPr lang="en-US" sz="900" dirty="0">
                <a:solidFill>
                  <a:schemeClr val="bg1"/>
                </a:solidFill>
              </a:rPr>
              <a:t>",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   "id": "2066.50ac3ca3-4928-4576"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3BA1A7-3BE9-4F03-9C43-0B762E7A75DC}"/>
              </a:ext>
            </a:extLst>
          </p:cNvPr>
          <p:cNvSpPr/>
          <p:nvPr/>
        </p:nvSpPr>
        <p:spPr bwMode="auto">
          <a:xfrm>
            <a:off x="3226395" y="841505"/>
            <a:ext cx="2064490" cy="998514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App Engine</a:t>
            </a: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E4A73E4-C05E-429F-B82D-976C50C7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2" y="8415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CustomShape 18">
            <a:extLst>
              <a:ext uri="{FF2B5EF4-FFF2-40B4-BE49-F238E27FC236}">
                <a16:creationId xmlns:a16="http://schemas.microsoft.com/office/drawing/2014/main" id="{57ED2E37-DB83-420E-BC51-122F4F735642}"/>
              </a:ext>
            </a:extLst>
          </p:cNvPr>
          <p:cNvSpPr/>
          <p:nvPr/>
        </p:nvSpPr>
        <p:spPr>
          <a:xfrm>
            <a:off x="273445" y="488174"/>
            <a:ext cx="1935955" cy="1150143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spc="-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5D485-1A6D-4084-A324-2D6D4D1A8B62}"/>
              </a:ext>
            </a:extLst>
          </p:cNvPr>
          <p:cNvSpPr txBox="1"/>
          <p:nvPr/>
        </p:nvSpPr>
        <p:spPr>
          <a:xfrm>
            <a:off x="415053" y="670831"/>
            <a:ext cx="18838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>
                <a:solidFill>
                  <a:schemeClr val="tx1"/>
                </a:solidFill>
              </a:rPr>
              <a:t>App Resource Reference</a:t>
            </a:r>
          </a:p>
          <a:p>
            <a:r>
              <a:rPr lang="en-US" sz="900" dirty="0">
                <a:solidFill>
                  <a:schemeClr val="tx1"/>
                </a:solidFill>
              </a:rPr>
              <a:t>Name: </a:t>
            </a:r>
            <a:r>
              <a:rPr lang="en-US" sz="900" dirty="0" err="1">
                <a:solidFill>
                  <a:schemeClr val="tx1"/>
                </a:solidFill>
              </a:rPr>
              <a:t>MortgagePA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Category: IBM_WORKFLOW</a:t>
            </a:r>
          </a:p>
          <a:p>
            <a:r>
              <a:rPr lang="en-US" sz="900" dirty="0">
                <a:solidFill>
                  <a:schemeClr val="tx1"/>
                </a:solidFill>
              </a:rPr>
              <a:t>Key: 2066.50ac3ca3-4928-4576</a:t>
            </a:r>
          </a:p>
          <a:p>
            <a:r>
              <a:rPr lang="en-US" sz="900" dirty="0">
                <a:solidFill>
                  <a:schemeClr val="tx1"/>
                </a:solidFill>
              </a:rPr>
              <a:t>Auth: OPENID</a:t>
            </a:r>
          </a:p>
        </p:txBody>
      </p:sp>
      <p:sp>
        <p:nvSpPr>
          <p:cNvPr id="30" name="CustomShape 18">
            <a:extLst>
              <a:ext uri="{FF2B5EF4-FFF2-40B4-BE49-F238E27FC236}">
                <a16:creationId xmlns:a16="http://schemas.microsoft.com/office/drawing/2014/main" id="{756A9860-18BD-44FF-8A4F-491AC909B3E3}"/>
              </a:ext>
            </a:extLst>
          </p:cNvPr>
          <p:cNvSpPr/>
          <p:nvPr/>
        </p:nvSpPr>
        <p:spPr>
          <a:xfrm>
            <a:off x="443840" y="1778549"/>
            <a:ext cx="1625955" cy="882554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spc="-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89E14-10D8-4841-960B-1406C9318D04}"/>
              </a:ext>
            </a:extLst>
          </p:cNvPr>
          <p:cNvSpPr txBox="1"/>
          <p:nvPr/>
        </p:nvSpPr>
        <p:spPr>
          <a:xfrm>
            <a:off x="452422" y="1884325"/>
            <a:ext cx="161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900" u="sng" dirty="0">
                <a:solidFill>
                  <a:schemeClr val="tx1"/>
                </a:solidFill>
                <a:latin typeface="Arial Unicode MS"/>
              </a:rPr>
              <a:t>Action</a:t>
            </a:r>
          </a:p>
          <a:p>
            <a:pPr lvl="0"/>
            <a:r>
              <a:rPr lang="en-US" altLang="en-US" sz="900" dirty="0" err="1">
                <a:solidFill>
                  <a:schemeClr val="tx1"/>
                </a:solidFill>
                <a:latin typeface="Arial Unicode MS"/>
              </a:rPr>
              <a:t>tw.system.performRequest</a:t>
            </a:r>
            <a:r>
              <a:rPr lang="en-US" altLang="en-US" sz="900" dirty="0">
                <a:solidFill>
                  <a:schemeClr val="tx1"/>
                </a:solidFill>
                <a:latin typeface="Arial Unicode MS"/>
              </a:rPr>
              <a:t>(“</a:t>
            </a:r>
            <a:r>
              <a:rPr lang="en-US" altLang="en-US" sz="900" dirty="0" err="1">
                <a:solidFill>
                  <a:schemeClr val="tx1"/>
                </a:solidFill>
                <a:latin typeface="Arial Unicode MS"/>
              </a:rPr>
              <a:t>MortgagePA</a:t>
            </a:r>
            <a:r>
              <a:rPr lang="en-US" altLang="en-US" sz="900" dirty="0">
                <a:solidFill>
                  <a:schemeClr val="tx1"/>
                </a:solidFill>
                <a:latin typeface="Arial Unicode MS"/>
              </a:rPr>
              <a:t>”, options, callback)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23427-1744-47A4-A6EE-3C24C94C7B99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5290885" y="1340762"/>
            <a:ext cx="516738" cy="5091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49CBDE-C25E-45AA-BF7E-E79D2E95FF9F}"/>
              </a:ext>
            </a:extLst>
          </p:cNvPr>
          <p:cNvSpPr txBox="1"/>
          <p:nvPr/>
        </p:nvSpPr>
        <p:spPr>
          <a:xfrm>
            <a:off x="5549254" y="1270344"/>
            <a:ext cx="725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Resolve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6083FB-39E9-41FB-B5A5-59EE961BC39B}"/>
              </a:ext>
            </a:extLst>
          </p:cNvPr>
          <p:cNvSpPr txBox="1"/>
          <p:nvPr/>
        </p:nvSpPr>
        <p:spPr>
          <a:xfrm>
            <a:off x="4460788" y="3308628"/>
            <a:ext cx="628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EB9A99-D3C8-4D15-BDC8-C412227C6023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2351008" y="1340762"/>
            <a:ext cx="875387" cy="437787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2B4BE5-E63C-43C1-B412-2E97F3D119E8}"/>
              </a:ext>
            </a:extLst>
          </p:cNvPr>
          <p:cNvSpPr txBox="1"/>
          <p:nvPr/>
        </p:nvSpPr>
        <p:spPr>
          <a:xfrm>
            <a:off x="2577609" y="1624007"/>
            <a:ext cx="725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606505-2D8E-4B1F-9822-B4CC7E452FBA}"/>
              </a:ext>
            </a:extLst>
          </p:cNvPr>
          <p:cNvSpPr txBox="1"/>
          <p:nvPr/>
        </p:nvSpPr>
        <p:spPr>
          <a:xfrm>
            <a:off x="3267700" y="1245680"/>
            <a:ext cx="2386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Resolve “</a:t>
            </a:r>
            <a:r>
              <a:rPr lang="en-US" sz="900" dirty="0" err="1">
                <a:solidFill>
                  <a:schemeClr val="tx1"/>
                </a:solidFill>
              </a:rPr>
              <a:t>MortgagePA</a:t>
            </a:r>
            <a:r>
              <a:rPr lang="en-US" sz="900" dirty="0">
                <a:solidFill>
                  <a:schemeClr val="tx1"/>
                </a:solidFill>
              </a:rPr>
              <a:t>”: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category: “IBM_WORKFLOW”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key: “2066.50ac3ca3-4928-4576”</a:t>
            </a:r>
          </a:p>
        </p:txBody>
      </p:sp>
    </p:spTree>
    <p:extLst>
      <p:ext uri="{BB962C8B-B14F-4D97-AF65-F5344CB8AC3E}">
        <p14:creationId xmlns:p14="http://schemas.microsoft.com/office/powerpoint/2010/main" val="1773794971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112879</TotalTime>
  <Words>131</Words>
  <Application>Microsoft Office PowerPoint</Application>
  <PresentationFormat>On-screen Show (16:9)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3299</cp:revision>
  <dcterms:created xsi:type="dcterms:W3CDTF">2009-05-28T20:28:13Z</dcterms:created>
  <dcterms:modified xsi:type="dcterms:W3CDTF">2020-01-13T14:03:20Z</dcterms:modified>
</cp:coreProperties>
</file>