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68225-DF36-412B-AF6B-62BB77BA32A3}" v="7" dt="2019-12-05T13:58:03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67D44E-1654-4693-BC5E-C814E9B45286}"/>
              </a:ext>
            </a:extLst>
          </p:cNvPr>
          <p:cNvSpPr/>
          <p:nvPr/>
        </p:nvSpPr>
        <p:spPr>
          <a:xfrm>
            <a:off x="6096001" y="3710865"/>
            <a:ext cx="2285995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Workflow Services</a:t>
            </a:r>
          </a:p>
          <a:p>
            <a:pPr algn="ctr"/>
            <a:r>
              <a:rPr lang="en-US" dirty="0"/>
              <a:t>V2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16D673-1708-4AE3-B08F-CA0C75D61922}"/>
              </a:ext>
            </a:extLst>
          </p:cNvPr>
          <p:cNvSpPr/>
          <p:nvPr/>
        </p:nvSpPr>
        <p:spPr>
          <a:xfrm>
            <a:off x="3623197" y="2221265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Process AC</a:t>
            </a:r>
          </a:p>
          <a:p>
            <a:pPr algn="ctr"/>
            <a:r>
              <a:rPr lang="en-US" dirty="0"/>
              <a:t>V1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539833-9F24-4DA2-858A-ABA75F04FB47}"/>
              </a:ext>
            </a:extLst>
          </p:cNvPr>
          <p:cNvSpPr/>
          <p:nvPr/>
        </p:nvSpPr>
        <p:spPr>
          <a:xfrm>
            <a:off x="6248400" y="4472865"/>
            <a:ext cx="19812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Process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1198E7-5DFA-444A-B7B1-769CDE1ECEEE}"/>
              </a:ext>
            </a:extLst>
          </p:cNvPr>
          <p:cNvSpPr/>
          <p:nvPr/>
        </p:nvSpPr>
        <p:spPr>
          <a:xfrm>
            <a:off x="6248400" y="5082465"/>
            <a:ext cx="19812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Service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18EDC7-6260-4780-892A-D79661DA10FC}"/>
              </a:ext>
            </a:extLst>
          </p:cNvPr>
          <p:cNvSpPr/>
          <p:nvPr/>
        </p:nvSpPr>
        <p:spPr>
          <a:xfrm>
            <a:off x="3620148" y="4091865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Service AC</a:t>
            </a:r>
          </a:p>
          <a:p>
            <a:pPr algn="ctr"/>
            <a:r>
              <a:rPr lang="en-US" dirty="0"/>
              <a:t>V1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D72C51-4E88-437D-87D1-3A774C1FAF6F}"/>
              </a:ext>
            </a:extLst>
          </p:cNvPr>
          <p:cNvSpPr/>
          <p:nvPr/>
        </p:nvSpPr>
        <p:spPr>
          <a:xfrm>
            <a:off x="419290" y="2024848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2EB360-EEE1-4D2C-B451-2B299A1089FC}"/>
              </a:ext>
            </a:extLst>
          </p:cNvPr>
          <p:cNvSpPr/>
          <p:nvPr/>
        </p:nvSpPr>
        <p:spPr>
          <a:xfrm>
            <a:off x="152593" y="3710865"/>
            <a:ext cx="2285995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Workflow Services</a:t>
            </a:r>
          </a:p>
          <a:p>
            <a:pPr algn="ctr"/>
            <a:r>
              <a:rPr lang="en-US" dirty="0"/>
              <a:t>V1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9FF33-48EB-4ECC-B4BB-421A498EDB84}"/>
              </a:ext>
            </a:extLst>
          </p:cNvPr>
          <p:cNvCxnSpPr/>
          <p:nvPr/>
        </p:nvCxnSpPr>
        <p:spPr>
          <a:xfrm>
            <a:off x="1295960" y="3101265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3EDA8F6-9369-4854-A3CF-61494A62778B}"/>
              </a:ext>
            </a:extLst>
          </p:cNvPr>
          <p:cNvSpPr/>
          <p:nvPr/>
        </p:nvSpPr>
        <p:spPr>
          <a:xfrm>
            <a:off x="304992" y="4472865"/>
            <a:ext cx="19812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Process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92A03A-4A6E-4360-83B4-866422B290C0}"/>
              </a:ext>
            </a:extLst>
          </p:cNvPr>
          <p:cNvSpPr/>
          <p:nvPr/>
        </p:nvSpPr>
        <p:spPr>
          <a:xfrm>
            <a:off x="304992" y="5082465"/>
            <a:ext cx="19812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Service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984EDD-A69B-4599-B0A3-1CD05862DBA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86193" y="2716565"/>
            <a:ext cx="1337004" cy="198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92CA2-F842-4EEC-88E1-2078EF3A16C2}"/>
              </a:ext>
            </a:extLst>
          </p:cNvPr>
          <p:cNvCxnSpPr>
            <a:cxnSpLocks/>
            <a:stCxn id="13" idx="1"/>
            <a:endCxn id="19" idx="6"/>
          </p:cNvCxnSpPr>
          <p:nvPr/>
        </p:nvCxnSpPr>
        <p:spPr>
          <a:xfrm flipH="1">
            <a:off x="2286192" y="4587165"/>
            <a:ext cx="1333956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E06299-6CFF-4933-BD57-0781EC00397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75797" y="2716565"/>
            <a:ext cx="872603" cy="198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085184-DACD-4C91-B6D9-2351712496C6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>
            <a:off x="5372748" y="4587165"/>
            <a:ext cx="875652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7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2012-08-24T00:53:15Z</dcterms:created>
  <dcterms:modified xsi:type="dcterms:W3CDTF">2020-01-16T19:25:39Z</dcterms:modified>
</cp:coreProperties>
</file>