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"/>
  </p:notesMasterIdLst>
  <p:handoutMasterIdLst>
    <p:handoutMasterId r:id="rId4"/>
  </p:handoutMasterIdLst>
  <p:sldIdLst>
    <p:sldId id="523" r:id="rId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5">
          <p15:clr>
            <a:srgbClr val="A4A3A4"/>
          </p15:clr>
        </p15:guide>
        <p15:guide id="2" orient="horz" pos="917" userDrawn="1">
          <p15:clr>
            <a:srgbClr val="A4A3A4"/>
          </p15:clr>
        </p15:guide>
        <p15:guide id="3" orient="horz" pos="622" userDrawn="1">
          <p15:clr>
            <a:srgbClr val="A4A3A4"/>
          </p15:clr>
        </p15:guide>
        <p15:guide id="4" pos="113">
          <p15:clr>
            <a:srgbClr val="A4A3A4"/>
          </p15:clr>
        </p15:guide>
        <p15:guide id="5" pos="5602">
          <p15:clr>
            <a:srgbClr val="A4A3A4"/>
          </p15:clr>
        </p15:guide>
        <p15:guide id="6" userDrawn="1">
          <p15:clr>
            <a:srgbClr val="A4A3A4"/>
          </p15:clr>
        </p15:guide>
        <p15:guide id="7" pos="51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1D6"/>
    <a:srgbClr val="9BAEBF"/>
    <a:srgbClr val="FFFFCC"/>
    <a:srgbClr val="CCCC00"/>
    <a:srgbClr val="46627D"/>
    <a:srgbClr val="45818E"/>
    <a:srgbClr val="E0E8F1"/>
    <a:srgbClr val="4880B8"/>
    <a:srgbClr val="709038"/>
    <a:srgbClr val="F8E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2414" autoAdjust="0"/>
  </p:normalViewPr>
  <p:slideViewPr>
    <p:cSldViewPr snapToGrid="0" snapToObjects="1">
      <p:cViewPr varScale="1">
        <p:scale>
          <a:sx n="139" d="100"/>
          <a:sy n="139" d="100"/>
        </p:scale>
        <p:origin x="708" y="114"/>
      </p:cViewPr>
      <p:guideLst>
        <p:guide orient="horz" pos="3015"/>
        <p:guide orient="horz" pos="917"/>
        <p:guide orient="horz" pos="622"/>
        <p:guide pos="113"/>
        <p:guide pos="5602"/>
        <p:guide/>
        <p:guide pos="51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824734-326A-4F81-8402-44F187A198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64651D-7705-49BD-8A22-A3395B9B29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E95B2-C34C-4145-8C31-6A0C04DD4182}" type="datetimeFigureOut">
              <a:rPr lang="en-US" smtClean="0"/>
              <a:t>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512F0-7413-4871-B370-6D3FE172A3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9CB76-2616-4C58-A6F3-AFC5F58131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9968-6972-4365-A8E1-980A3139D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91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A92736-D8F3-48C5-AF67-37E7F55FD1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031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3" descr="37-degree-pos-tri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 b="24518"/>
          <a:stretch>
            <a:fillRect/>
          </a:stretch>
        </p:blipFill>
        <p:spPr bwMode="auto">
          <a:xfrm>
            <a:off x="3571876" y="1412082"/>
            <a:ext cx="5572125" cy="373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8" descr="blue-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1" y="513160"/>
            <a:ext cx="587375" cy="178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 flipV="1">
            <a:off x="274639" y="788194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black">
          <a:xfrm>
            <a:off x="182563" y="4913684"/>
            <a:ext cx="137160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n-US" sz="800" dirty="0">
                <a:solidFill>
                  <a:schemeClr val="tx1"/>
                </a:solidFill>
              </a:rPr>
              <a:t>© 2018</a:t>
            </a:r>
            <a:r>
              <a:rPr lang="en-US" sz="800" baseline="0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IBM Corporation</a:t>
            </a:r>
          </a:p>
        </p:txBody>
      </p:sp>
      <p:sp>
        <p:nvSpPr>
          <p:cNvPr id="8" name="Text Box 44"/>
          <p:cNvSpPr txBox="1">
            <a:spLocks noChangeArrowheads="1"/>
          </p:cNvSpPr>
          <p:nvPr userDrawn="1"/>
        </p:nvSpPr>
        <p:spPr bwMode="auto">
          <a:xfrm>
            <a:off x="1716088" y="4881175"/>
            <a:ext cx="3270250" cy="20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de-DE" sz="800" dirty="0">
                <a:solidFill>
                  <a:schemeClr val="tx1"/>
                </a:solidFill>
              </a:rPr>
              <a:t>IBM Confidential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564" y="396479"/>
            <a:ext cx="7769225" cy="397669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500" baseline="0"/>
            </a:lvl1pPr>
          </a:lstStyle>
          <a:p>
            <a:pPr lvl="0"/>
            <a:r>
              <a:rPr lang="en-US" sz="2000" b="1" noProof="0" dirty="0">
                <a:solidFill>
                  <a:schemeClr val="tx2"/>
                </a:solidFill>
              </a:rPr>
              <a:t>Design: Pillar Contributions</a:t>
            </a:r>
          </a:p>
        </p:txBody>
      </p:sp>
      <p:sp>
        <p:nvSpPr>
          <p:cNvPr id="68643" name="Rectangle 35"/>
          <p:cNvSpPr>
            <a:spLocks noGrp="1" noChangeArrowheads="1"/>
          </p:cNvSpPr>
          <p:nvPr>
            <p:ph type="ctrTitle"/>
          </p:nvPr>
        </p:nvSpPr>
        <p:spPr>
          <a:xfrm>
            <a:off x="139701" y="926307"/>
            <a:ext cx="6900863" cy="1645444"/>
          </a:xfrm>
          <a:prstGeom prst="rect">
            <a:avLst/>
          </a:prstGeo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586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E5CC9-C6F1-413D-9CF6-61071E4F88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780EB-F3C9-491A-BD9F-A80C5A86C700}" type="datetime3">
              <a:rPr lang="en-US"/>
              <a:pPr>
                <a:defRPr/>
              </a:pPr>
              <a:t>10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1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445294"/>
            <a:ext cx="2171700" cy="43207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445294"/>
            <a:ext cx="6362700" cy="43207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20C30-8974-47C5-B14F-61630FCE2A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E5FC6-A7F9-44CF-ACB2-D2DF4EEB53FF}" type="datetime3">
              <a:rPr lang="en-US"/>
              <a:pPr>
                <a:defRPr/>
              </a:pPr>
              <a:t>10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23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82563" y="1406129"/>
            <a:ext cx="8686800" cy="3359944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CA055-849A-425B-93A1-81E6960F43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1F5DA-3215-4916-AD4A-EFB0FC03F24A}" type="datetime3">
              <a:rPr lang="en-US"/>
              <a:pPr>
                <a:defRPr/>
              </a:pPr>
              <a:t>10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4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921D1-4950-4F89-8093-3AA635BAD8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99131-BF53-484F-95C1-1384341E727C}" type="datetime3">
              <a:rPr lang="en-US"/>
              <a:pPr>
                <a:defRPr/>
              </a:pPr>
              <a:t>10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9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DB1E5-4A9C-464F-8BC8-822B40A5A5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71833-B5B5-46E5-9C53-ABB6CC44FFB3}" type="datetime3">
              <a:rPr lang="en-US"/>
              <a:pPr>
                <a:defRPr/>
              </a:pPr>
              <a:t>10 January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7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406129"/>
            <a:ext cx="4267200" cy="33599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406129"/>
            <a:ext cx="4267200" cy="33599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9482B-1FB4-43E3-ABD1-73BF5F336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243B0-36A8-46F8-8556-0D678C62F10E}" type="datetime3">
              <a:rPr lang="en-US"/>
              <a:pPr>
                <a:defRPr/>
              </a:pPr>
              <a:t>10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2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A04C3-9F96-4B36-9CB9-3E8414A48A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4C80C-2331-41D0-A309-12C0823CFB31}" type="datetime3">
              <a:rPr lang="en-US"/>
              <a:pPr>
                <a:defRPr/>
              </a:pPr>
              <a:t>10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3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445294"/>
            <a:ext cx="8686800" cy="5488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42D29-D924-4F3B-9979-2F4A3CEAEC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152AA8-4852-48E6-A8B7-E951C5C129FE}" type="datetime3">
              <a:rPr lang="en-US"/>
              <a:pPr>
                <a:defRPr/>
              </a:pPr>
              <a:t>10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CBF21-B97D-43DD-A757-8BBD8D0F4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875EE-E984-4316-9268-5BA376B366DD}" type="datetime3">
              <a:rPr lang="en-US"/>
              <a:pPr>
                <a:defRPr/>
              </a:pPr>
              <a:t>10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2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E8DFF-E2B4-40C2-91B4-71C885F446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EA179-8425-47F9-A263-3FC4207C7107}" type="datetime3">
              <a:rPr lang="en-US"/>
              <a:pPr>
                <a:defRPr/>
              </a:pPr>
              <a:t>10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0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82563" y="4916065"/>
            <a:ext cx="366712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B9B4F-3853-4A51-B8BE-613A0CF2C3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554163" y="4916065"/>
            <a:ext cx="5943600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>
          <a:xfrm>
            <a:off x="549275" y="4916065"/>
            <a:ext cx="1004888" cy="1381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6F5C1-57AC-452D-B4BC-6BF04D3CB581}" type="datetime3">
              <a:rPr lang="en-US"/>
              <a:pPr>
                <a:defRPr/>
              </a:pPr>
              <a:t>10 January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406129"/>
            <a:ext cx="8686800" cy="335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stomShape 18">
            <a:extLst>
              <a:ext uri="{FF2B5EF4-FFF2-40B4-BE49-F238E27FC236}">
                <a16:creationId xmlns:a16="http://schemas.microsoft.com/office/drawing/2014/main" id="{4EB37D92-720B-4BFA-89CB-40544FD9CB7C}"/>
              </a:ext>
            </a:extLst>
          </p:cNvPr>
          <p:cNvSpPr/>
          <p:nvPr/>
        </p:nvSpPr>
        <p:spPr>
          <a:xfrm>
            <a:off x="5919757" y="1472497"/>
            <a:ext cx="1405324" cy="910166"/>
          </a:xfrm>
          <a:custGeom>
            <a:avLst/>
            <a:gdLst/>
            <a:ahLst/>
            <a:cxnLst/>
            <a:rect l="0" t="0" r="r" b="b"/>
            <a:pathLst>
              <a:path w="3943" h="2152">
                <a:moveTo>
                  <a:pt x="358" y="0"/>
                </a:moveTo>
                <a:cubicBezTo>
                  <a:pt x="179" y="0"/>
                  <a:pt x="0" y="179"/>
                  <a:pt x="0" y="358"/>
                </a:cubicBezTo>
                <a:lnTo>
                  <a:pt x="0" y="1792"/>
                </a:lnTo>
                <a:cubicBezTo>
                  <a:pt x="0" y="1971"/>
                  <a:pt x="179" y="2151"/>
                  <a:pt x="358" y="2151"/>
                </a:cubicBezTo>
                <a:lnTo>
                  <a:pt x="3584" y="2151"/>
                </a:lnTo>
                <a:cubicBezTo>
                  <a:pt x="3763" y="2151"/>
                  <a:pt x="3942" y="1971"/>
                  <a:pt x="3942" y="1792"/>
                </a:cubicBezTo>
                <a:lnTo>
                  <a:pt x="3942" y="358"/>
                </a:lnTo>
                <a:cubicBezTo>
                  <a:pt x="3942" y="179"/>
                  <a:pt x="3763" y="0"/>
                  <a:pt x="3584" y="0"/>
                </a:cubicBezTo>
                <a:lnTo>
                  <a:pt x="358" y="0"/>
                </a:lnTo>
              </a:path>
            </a:pathLst>
          </a:custGeom>
          <a:solidFill>
            <a:srgbClr val="92D050"/>
          </a:solidFill>
          <a:ln w="18360">
            <a:solidFill>
              <a:srgbClr val="1B75B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358" tIns="36741" rIns="67358" bIns="36741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spc="-1" dirty="0">
                <a:solidFill>
                  <a:schemeClr val="tx1"/>
                </a:solidFill>
                <a:latin typeface="Arial"/>
              </a:rPr>
              <a:t>App Engine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FD90E5-31A9-4AC8-8D47-00E86CDF5F45}"/>
              </a:ext>
            </a:extLst>
          </p:cNvPr>
          <p:cNvCxnSpPr>
            <a:cxnSpLocks/>
          </p:cNvCxnSpPr>
          <p:nvPr/>
        </p:nvCxnSpPr>
        <p:spPr bwMode="auto">
          <a:xfrm flipH="1">
            <a:off x="5684774" y="2459116"/>
            <a:ext cx="984633" cy="898556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99A6EF4-FBF7-4923-B896-E7A40A18C1CF}"/>
              </a:ext>
            </a:extLst>
          </p:cNvPr>
          <p:cNvSpPr/>
          <p:nvPr/>
        </p:nvSpPr>
        <p:spPr bwMode="auto">
          <a:xfrm>
            <a:off x="6908008" y="3386138"/>
            <a:ext cx="1935955" cy="1150143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eaLnBrk="1" fontAlgn="base" latinLnBrk="0" hangingPunct="1"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CreditWF2</a:t>
            </a:r>
            <a:endParaRPr lang="en-US" sz="1400" dirty="0" err="1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28" name="CustomShape 18">
            <a:extLst>
              <a:ext uri="{FF2B5EF4-FFF2-40B4-BE49-F238E27FC236}">
                <a16:creationId xmlns:a16="http://schemas.microsoft.com/office/drawing/2014/main" id="{CE33F3EA-A801-4D56-A953-0E4EC19782EC}"/>
              </a:ext>
            </a:extLst>
          </p:cNvPr>
          <p:cNvSpPr/>
          <p:nvPr/>
        </p:nvSpPr>
        <p:spPr>
          <a:xfrm>
            <a:off x="7462802" y="4158549"/>
            <a:ext cx="883829" cy="352951"/>
          </a:xfrm>
          <a:custGeom>
            <a:avLst/>
            <a:gdLst/>
            <a:ahLst/>
            <a:cxnLst/>
            <a:rect l="0" t="0" r="r" b="b"/>
            <a:pathLst>
              <a:path w="3943" h="2152">
                <a:moveTo>
                  <a:pt x="358" y="0"/>
                </a:moveTo>
                <a:cubicBezTo>
                  <a:pt x="179" y="0"/>
                  <a:pt x="0" y="179"/>
                  <a:pt x="0" y="358"/>
                </a:cubicBezTo>
                <a:lnTo>
                  <a:pt x="0" y="1792"/>
                </a:lnTo>
                <a:cubicBezTo>
                  <a:pt x="0" y="1971"/>
                  <a:pt x="179" y="2151"/>
                  <a:pt x="358" y="2151"/>
                </a:cubicBezTo>
                <a:lnTo>
                  <a:pt x="3584" y="2151"/>
                </a:lnTo>
                <a:cubicBezTo>
                  <a:pt x="3763" y="2151"/>
                  <a:pt x="3942" y="1971"/>
                  <a:pt x="3942" y="1792"/>
                </a:cubicBezTo>
                <a:lnTo>
                  <a:pt x="3942" y="358"/>
                </a:lnTo>
                <a:cubicBezTo>
                  <a:pt x="3942" y="179"/>
                  <a:pt x="3763" y="0"/>
                  <a:pt x="3584" y="0"/>
                </a:cubicBezTo>
                <a:lnTo>
                  <a:pt x="358" y="0"/>
                </a:lnTo>
              </a:path>
            </a:pathLst>
          </a:custGeom>
          <a:solidFill>
            <a:srgbClr val="92D050"/>
          </a:solidFill>
          <a:ln w="18360">
            <a:solidFill>
              <a:srgbClr val="1B75B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358" tIns="36741" rIns="67358" bIns="36741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spc="-1" dirty="0">
                <a:solidFill>
                  <a:schemeClr val="tx1"/>
                </a:solidFill>
                <a:latin typeface="Arial"/>
                <a:cs typeface="Arial"/>
              </a:rPr>
              <a:t>PA2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800" spc="-1" dirty="0" err="1">
                <a:solidFill>
                  <a:schemeClr val="tx1"/>
                </a:solidFill>
                <a:cs typeface="Arial"/>
              </a:rPr>
              <a:t>OpenAccount</a:t>
            </a:r>
          </a:p>
        </p:txBody>
      </p:sp>
      <p:sp>
        <p:nvSpPr>
          <p:cNvPr id="9" name="CustomShape 18">
            <a:extLst>
              <a:ext uri="{FF2B5EF4-FFF2-40B4-BE49-F238E27FC236}">
                <a16:creationId xmlns:a16="http://schemas.microsoft.com/office/drawing/2014/main" id="{75C39D41-4581-436D-93AC-BDE4BA169098}"/>
              </a:ext>
            </a:extLst>
          </p:cNvPr>
          <p:cNvSpPr/>
          <p:nvPr/>
        </p:nvSpPr>
        <p:spPr>
          <a:xfrm>
            <a:off x="976282" y="1429633"/>
            <a:ext cx="1405324" cy="910166"/>
          </a:xfrm>
          <a:custGeom>
            <a:avLst/>
            <a:gdLst/>
            <a:ahLst/>
            <a:cxnLst/>
            <a:rect l="0" t="0" r="r" b="b"/>
            <a:pathLst>
              <a:path w="3943" h="2152">
                <a:moveTo>
                  <a:pt x="358" y="0"/>
                </a:moveTo>
                <a:cubicBezTo>
                  <a:pt x="179" y="0"/>
                  <a:pt x="0" y="179"/>
                  <a:pt x="0" y="358"/>
                </a:cubicBezTo>
                <a:lnTo>
                  <a:pt x="0" y="1792"/>
                </a:lnTo>
                <a:cubicBezTo>
                  <a:pt x="0" y="1971"/>
                  <a:pt x="179" y="2151"/>
                  <a:pt x="358" y="2151"/>
                </a:cubicBezTo>
                <a:lnTo>
                  <a:pt x="3584" y="2151"/>
                </a:lnTo>
                <a:cubicBezTo>
                  <a:pt x="3763" y="2151"/>
                  <a:pt x="3942" y="1971"/>
                  <a:pt x="3942" y="1792"/>
                </a:cubicBezTo>
                <a:lnTo>
                  <a:pt x="3942" y="358"/>
                </a:lnTo>
                <a:cubicBezTo>
                  <a:pt x="3942" y="179"/>
                  <a:pt x="3763" y="0"/>
                  <a:pt x="3584" y="0"/>
                </a:cubicBezTo>
                <a:lnTo>
                  <a:pt x="358" y="0"/>
                </a:lnTo>
              </a:path>
            </a:pathLst>
          </a:custGeom>
          <a:solidFill>
            <a:srgbClr val="92D050"/>
          </a:solidFill>
          <a:ln w="18360">
            <a:solidFill>
              <a:srgbClr val="1B75B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358" tIns="36741" rIns="67358" bIns="36741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spc="-1" dirty="0">
                <a:solidFill>
                  <a:schemeClr val="tx1"/>
                </a:solidFill>
                <a:latin typeface="Arial"/>
              </a:rPr>
              <a:t>App Studio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930331-80AC-43D5-954E-7444B759A1AB}"/>
              </a:ext>
            </a:extLst>
          </p:cNvPr>
          <p:cNvCxnSpPr>
            <a:cxnSpLocks/>
          </p:cNvCxnSpPr>
          <p:nvPr/>
        </p:nvCxnSpPr>
        <p:spPr bwMode="auto">
          <a:xfrm>
            <a:off x="1725932" y="2430541"/>
            <a:ext cx="8347" cy="927130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B1D733-DD46-4CBC-8E8F-545F3B8844D4}"/>
              </a:ext>
            </a:extLst>
          </p:cNvPr>
          <p:cNvSpPr/>
          <p:nvPr/>
        </p:nvSpPr>
        <p:spPr bwMode="auto">
          <a:xfrm>
            <a:off x="747046" y="3357563"/>
            <a:ext cx="1935955" cy="1150143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eaLnBrk="1" fontAlgn="base" latinLnBrk="0" hangingPunct="1"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CreditWF</a:t>
            </a: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5" name="CustomShape 18">
            <a:extLst>
              <a:ext uri="{FF2B5EF4-FFF2-40B4-BE49-F238E27FC236}">
                <a16:creationId xmlns:a16="http://schemas.microsoft.com/office/drawing/2014/main" id="{E33607E2-953D-4735-880E-ADCDE2806885}"/>
              </a:ext>
            </a:extLst>
          </p:cNvPr>
          <p:cNvSpPr/>
          <p:nvPr/>
        </p:nvSpPr>
        <p:spPr>
          <a:xfrm>
            <a:off x="1301840" y="3665629"/>
            <a:ext cx="883829" cy="352951"/>
          </a:xfrm>
          <a:custGeom>
            <a:avLst/>
            <a:gdLst/>
            <a:ahLst/>
            <a:cxnLst/>
            <a:rect l="0" t="0" r="r" b="b"/>
            <a:pathLst>
              <a:path w="3943" h="2152">
                <a:moveTo>
                  <a:pt x="358" y="0"/>
                </a:moveTo>
                <a:cubicBezTo>
                  <a:pt x="179" y="0"/>
                  <a:pt x="0" y="179"/>
                  <a:pt x="0" y="358"/>
                </a:cubicBezTo>
                <a:lnTo>
                  <a:pt x="0" y="1792"/>
                </a:lnTo>
                <a:cubicBezTo>
                  <a:pt x="0" y="1971"/>
                  <a:pt x="179" y="2151"/>
                  <a:pt x="358" y="2151"/>
                </a:cubicBezTo>
                <a:lnTo>
                  <a:pt x="3584" y="2151"/>
                </a:lnTo>
                <a:cubicBezTo>
                  <a:pt x="3763" y="2151"/>
                  <a:pt x="3942" y="1971"/>
                  <a:pt x="3942" y="1792"/>
                </a:cubicBezTo>
                <a:lnTo>
                  <a:pt x="3942" y="358"/>
                </a:lnTo>
                <a:cubicBezTo>
                  <a:pt x="3942" y="179"/>
                  <a:pt x="3763" y="0"/>
                  <a:pt x="3584" y="0"/>
                </a:cubicBezTo>
                <a:lnTo>
                  <a:pt x="358" y="0"/>
                </a:lnTo>
              </a:path>
            </a:pathLst>
          </a:custGeom>
          <a:solidFill>
            <a:srgbClr val="92D050"/>
          </a:solidFill>
          <a:ln w="18360">
            <a:solidFill>
              <a:srgbClr val="1B75B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358" tIns="36741" rIns="67358" bIns="36741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spc="-1" dirty="0">
                <a:solidFill>
                  <a:schemeClr val="tx1"/>
                </a:solidFill>
                <a:latin typeface="Arial"/>
                <a:cs typeface="Arial"/>
              </a:rPr>
              <a:t>PA1</a:t>
            </a:r>
            <a:endParaRPr lang="en-US" sz="1200" b="1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800" spc="-1" dirty="0" err="1">
                <a:solidFill>
                  <a:schemeClr val="tx1"/>
                </a:solidFill>
                <a:cs typeface="Arial"/>
              </a:rPr>
              <a:t>GetCustomer</a:t>
            </a:r>
          </a:p>
        </p:txBody>
      </p:sp>
      <p:sp>
        <p:nvSpPr>
          <p:cNvPr id="17" name="CustomShape 18">
            <a:extLst>
              <a:ext uri="{FF2B5EF4-FFF2-40B4-BE49-F238E27FC236}">
                <a16:creationId xmlns:a16="http://schemas.microsoft.com/office/drawing/2014/main" id="{127ED64C-BF21-48E9-BC86-FDC3CBD685AA}"/>
              </a:ext>
            </a:extLst>
          </p:cNvPr>
          <p:cNvSpPr/>
          <p:nvPr/>
        </p:nvSpPr>
        <p:spPr>
          <a:xfrm>
            <a:off x="1301840" y="4129974"/>
            <a:ext cx="883829" cy="352951"/>
          </a:xfrm>
          <a:custGeom>
            <a:avLst/>
            <a:gdLst/>
            <a:ahLst/>
            <a:cxnLst/>
            <a:rect l="0" t="0" r="r" b="b"/>
            <a:pathLst>
              <a:path w="3943" h="2152">
                <a:moveTo>
                  <a:pt x="358" y="0"/>
                </a:moveTo>
                <a:cubicBezTo>
                  <a:pt x="179" y="0"/>
                  <a:pt x="0" y="179"/>
                  <a:pt x="0" y="358"/>
                </a:cubicBezTo>
                <a:lnTo>
                  <a:pt x="0" y="1792"/>
                </a:lnTo>
                <a:cubicBezTo>
                  <a:pt x="0" y="1971"/>
                  <a:pt x="179" y="2151"/>
                  <a:pt x="358" y="2151"/>
                </a:cubicBezTo>
                <a:lnTo>
                  <a:pt x="3584" y="2151"/>
                </a:lnTo>
                <a:cubicBezTo>
                  <a:pt x="3763" y="2151"/>
                  <a:pt x="3942" y="1971"/>
                  <a:pt x="3942" y="1792"/>
                </a:cubicBezTo>
                <a:lnTo>
                  <a:pt x="3942" y="358"/>
                </a:lnTo>
                <a:cubicBezTo>
                  <a:pt x="3942" y="179"/>
                  <a:pt x="3763" y="0"/>
                  <a:pt x="3584" y="0"/>
                </a:cubicBezTo>
                <a:lnTo>
                  <a:pt x="358" y="0"/>
                </a:lnTo>
              </a:path>
            </a:pathLst>
          </a:custGeom>
          <a:solidFill>
            <a:srgbClr val="92D050"/>
          </a:solidFill>
          <a:ln w="18360">
            <a:solidFill>
              <a:srgbClr val="1B75B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358" tIns="36741" rIns="67358" bIns="36741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spc="-1" dirty="0">
                <a:solidFill>
                  <a:schemeClr val="tx1"/>
                </a:solidFill>
                <a:latin typeface="Arial"/>
                <a:cs typeface="Arial"/>
              </a:rPr>
              <a:t>PA2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800" spc="-1" dirty="0" err="1">
                <a:solidFill>
                  <a:schemeClr val="tx1"/>
                </a:solidFill>
                <a:cs typeface="Arial"/>
              </a:rPr>
              <a:t>OpenAccount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D173728-F571-4C74-B39A-16B1665C7DB8}"/>
              </a:ext>
            </a:extLst>
          </p:cNvPr>
          <p:cNvSpPr/>
          <p:nvPr/>
        </p:nvSpPr>
        <p:spPr bwMode="auto">
          <a:xfrm>
            <a:off x="4707733" y="3407569"/>
            <a:ext cx="1935955" cy="1150143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eaLnBrk="1" fontAlgn="base" latinLnBrk="0" hangingPunct="1"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CreditWF1</a:t>
            </a:r>
            <a:endParaRPr lang="en-US" sz="1400" dirty="0" err="1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 eaLnBrk="1" hangingPunct="1"/>
            <a:endParaRPr lang="en-US" sz="10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35" name="CustomShape 18">
            <a:extLst>
              <a:ext uri="{FF2B5EF4-FFF2-40B4-BE49-F238E27FC236}">
                <a16:creationId xmlns:a16="http://schemas.microsoft.com/office/drawing/2014/main" id="{C9CBE3F8-B2B8-4662-859A-D9A06FDF81A1}"/>
              </a:ext>
            </a:extLst>
          </p:cNvPr>
          <p:cNvSpPr/>
          <p:nvPr/>
        </p:nvSpPr>
        <p:spPr>
          <a:xfrm>
            <a:off x="5262527" y="3715636"/>
            <a:ext cx="883829" cy="352951"/>
          </a:xfrm>
          <a:custGeom>
            <a:avLst/>
            <a:gdLst/>
            <a:ahLst/>
            <a:cxnLst/>
            <a:rect l="0" t="0" r="r" b="b"/>
            <a:pathLst>
              <a:path w="3943" h="2152">
                <a:moveTo>
                  <a:pt x="358" y="0"/>
                </a:moveTo>
                <a:cubicBezTo>
                  <a:pt x="179" y="0"/>
                  <a:pt x="0" y="179"/>
                  <a:pt x="0" y="358"/>
                </a:cubicBezTo>
                <a:lnTo>
                  <a:pt x="0" y="1792"/>
                </a:lnTo>
                <a:cubicBezTo>
                  <a:pt x="0" y="1971"/>
                  <a:pt x="179" y="2151"/>
                  <a:pt x="358" y="2151"/>
                </a:cubicBezTo>
                <a:lnTo>
                  <a:pt x="3584" y="2151"/>
                </a:lnTo>
                <a:cubicBezTo>
                  <a:pt x="3763" y="2151"/>
                  <a:pt x="3942" y="1971"/>
                  <a:pt x="3942" y="1792"/>
                </a:cubicBezTo>
                <a:lnTo>
                  <a:pt x="3942" y="358"/>
                </a:lnTo>
                <a:cubicBezTo>
                  <a:pt x="3942" y="179"/>
                  <a:pt x="3763" y="0"/>
                  <a:pt x="3584" y="0"/>
                </a:cubicBezTo>
                <a:lnTo>
                  <a:pt x="358" y="0"/>
                </a:lnTo>
              </a:path>
            </a:pathLst>
          </a:custGeom>
          <a:solidFill>
            <a:srgbClr val="92D050"/>
          </a:solidFill>
          <a:ln w="18360">
            <a:solidFill>
              <a:srgbClr val="1B75B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67358" tIns="36741" rIns="67358" bIns="36741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spc="-1" dirty="0">
                <a:solidFill>
                  <a:schemeClr val="tx1"/>
                </a:solidFill>
                <a:latin typeface="Arial"/>
                <a:cs typeface="Arial"/>
              </a:rPr>
              <a:t>PA1</a:t>
            </a:r>
            <a:endParaRPr lang="en-US" sz="1200" b="1">
              <a:solidFill>
                <a:schemeClr val="tx1"/>
              </a:solidFill>
              <a:latin typeface="Arial"/>
              <a:cs typeface="Arial"/>
            </a:endParaRPr>
          </a:p>
          <a:p>
            <a:pPr algn="ctr"/>
            <a:r>
              <a:rPr lang="en-US" sz="800" spc="-1" dirty="0" err="1">
                <a:solidFill>
                  <a:schemeClr val="tx1"/>
                </a:solidFill>
                <a:cs typeface="Arial"/>
              </a:rPr>
              <a:t>GetCustomer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FD3D0-F170-45B4-BD2E-34B8EE2ABCBA}"/>
              </a:ext>
            </a:extLst>
          </p:cNvPr>
          <p:cNvCxnSpPr>
            <a:cxnSpLocks/>
          </p:cNvCxnSpPr>
          <p:nvPr/>
        </p:nvCxnSpPr>
        <p:spPr bwMode="auto">
          <a:xfrm>
            <a:off x="6719414" y="2459117"/>
            <a:ext cx="1137060" cy="877124"/>
          </a:xfrm>
          <a:prstGeom prst="straightConnector1">
            <a:avLst/>
          </a:prstGeom>
          <a:noFill/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A96980E-60F5-4182-A8C2-F9D7DB6D4455}"/>
              </a:ext>
            </a:extLst>
          </p:cNvPr>
          <p:cNvSpPr txBox="1"/>
          <p:nvPr/>
        </p:nvSpPr>
        <p:spPr>
          <a:xfrm>
            <a:off x="357188" y="900113"/>
            <a:ext cx="2743200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Authoring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E84EDF-E41E-47ED-A2D2-16D111B5FD20}"/>
              </a:ext>
            </a:extLst>
          </p:cNvPr>
          <p:cNvSpPr txBox="1"/>
          <p:nvPr/>
        </p:nvSpPr>
        <p:spPr>
          <a:xfrm>
            <a:off x="5136356" y="900112"/>
            <a:ext cx="2743200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Arial"/>
              </a:rPr>
              <a:t>Production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645D464-7E5E-484B-9E98-3BA5FFAC951E}"/>
              </a:ext>
            </a:extLst>
          </p:cNvPr>
          <p:cNvSpPr/>
          <p:nvPr/>
        </p:nvSpPr>
        <p:spPr bwMode="auto">
          <a:xfrm>
            <a:off x="3382708" y="2943796"/>
            <a:ext cx="978408" cy="484632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F07562C5-99D6-43AA-BC4D-CF5B4E308BBD}"/>
              </a:ext>
            </a:extLst>
          </p:cNvPr>
          <p:cNvSpPr txBox="1">
            <a:spLocks/>
          </p:cNvSpPr>
          <p:nvPr/>
        </p:nvSpPr>
        <p:spPr bwMode="auto">
          <a:xfrm>
            <a:off x="2375695" y="2162506"/>
            <a:ext cx="3350420" cy="1359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3038" indent="-173038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588" indent="-163513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17303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3325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39875" indent="-163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270" lvl="1" indent="-163195"/>
            <a:r>
              <a:rPr lang="en-US" dirty="0">
                <a:cs typeface="Arial"/>
              </a:rPr>
              <a:t>PAs are deployed to different systems for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13644"/>
      </p:ext>
    </p:extLst>
  </p:cSld>
  <p:clrMapOvr>
    <a:masterClrMapping/>
  </p:clrMapOvr>
</p:sld>
</file>

<file path=ppt/theme/theme1.xml><?xml version="1.0" encoding="utf-8"?>
<a:theme xmlns:a="http://schemas.openxmlformats.org/drawingml/2006/main" name="January 2013">
  <a:themeElements>
    <a:clrScheme name="January 2013 1">
      <a:dk1>
        <a:srgbClr val="000000"/>
      </a:dk1>
      <a:lt1>
        <a:srgbClr val="FFFFFF"/>
      </a:lt1>
      <a:dk2>
        <a:srgbClr val="00B2EF"/>
      </a:dk2>
      <a:lt2>
        <a:srgbClr val="808080"/>
      </a:lt2>
      <a:accent1>
        <a:srgbClr val="83D1F5"/>
      </a:accent1>
      <a:accent2>
        <a:srgbClr val="00A6A0"/>
      </a:accent2>
      <a:accent3>
        <a:srgbClr val="FFFFFF"/>
      </a:accent3>
      <a:accent4>
        <a:srgbClr val="000000"/>
      </a:accent4>
      <a:accent5>
        <a:srgbClr val="C1E5F9"/>
      </a:accent5>
      <a:accent6>
        <a:srgbClr val="009691"/>
      </a:accent6>
      <a:hlink>
        <a:srgbClr val="00B2EF"/>
      </a:hlink>
      <a:folHlink>
        <a:srgbClr val="AB1A86"/>
      </a:folHlink>
    </a:clrScheme>
    <a:fontScheme name="January 20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January 2013 1">
        <a:dk1>
          <a:srgbClr val="000000"/>
        </a:dk1>
        <a:lt1>
          <a:srgbClr val="FFFFFF"/>
        </a:lt1>
        <a:dk2>
          <a:srgbClr val="00B2EF"/>
        </a:dk2>
        <a:lt2>
          <a:srgbClr val="808080"/>
        </a:lt2>
        <a:accent1>
          <a:srgbClr val="83D1F5"/>
        </a:accent1>
        <a:accent2>
          <a:srgbClr val="00A6A0"/>
        </a:accent2>
        <a:accent3>
          <a:srgbClr val="FFFFFF"/>
        </a:accent3>
        <a:accent4>
          <a:srgbClr val="000000"/>
        </a:accent4>
        <a:accent5>
          <a:srgbClr val="C1E5F9"/>
        </a:accent5>
        <a:accent6>
          <a:srgbClr val="009691"/>
        </a:accent6>
        <a:hlink>
          <a:srgbClr val="00B2EF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112841</TotalTime>
  <Words>25</Words>
  <Application>Microsoft Office PowerPoint</Application>
  <PresentationFormat>On-screen Show (16:9)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January 2013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 8.5.7 CDD - Case Management - Epic 218494</dc:title>
  <dc:creator>dieterkoenig59@gmail.com</dc:creator>
  <cp:lastModifiedBy>Grant Taylor</cp:lastModifiedBy>
  <cp:revision>3295</cp:revision>
  <dcterms:created xsi:type="dcterms:W3CDTF">2009-05-28T20:28:13Z</dcterms:created>
  <dcterms:modified xsi:type="dcterms:W3CDTF">2020-01-10T20:04:13Z</dcterms:modified>
</cp:coreProperties>
</file>