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525" r:id="rId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5">
          <p15:clr>
            <a:srgbClr val="A4A3A4"/>
          </p15:clr>
        </p15:guide>
        <p15:guide id="2" orient="horz" pos="917" userDrawn="1">
          <p15:clr>
            <a:srgbClr val="A4A3A4"/>
          </p15:clr>
        </p15:guide>
        <p15:guide id="3" orient="horz" pos="622" userDrawn="1">
          <p15:clr>
            <a:srgbClr val="A4A3A4"/>
          </p15:clr>
        </p15:guide>
        <p15:guide id="4" pos="113">
          <p15:clr>
            <a:srgbClr val="A4A3A4"/>
          </p15:clr>
        </p15:guide>
        <p15:guide id="5" pos="5602">
          <p15:clr>
            <a:srgbClr val="A4A3A4"/>
          </p15:clr>
        </p15:guide>
        <p15:guide id="6" userDrawn="1">
          <p15:clr>
            <a:srgbClr val="A4A3A4"/>
          </p15:clr>
        </p15:guide>
        <p15:guide id="7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1D6"/>
    <a:srgbClr val="9BAEBF"/>
    <a:srgbClr val="FFFFCC"/>
    <a:srgbClr val="CCCC00"/>
    <a:srgbClr val="46627D"/>
    <a:srgbClr val="45818E"/>
    <a:srgbClr val="E0E8F1"/>
    <a:srgbClr val="4880B8"/>
    <a:srgbClr val="709038"/>
    <a:srgbClr val="F8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2414" autoAdjust="0"/>
  </p:normalViewPr>
  <p:slideViewPr>
    <p:cSldViewPr snapToGrid="0" snapToObjects="1">
      <p:cViewPr varScale="1">
        <p:scale>
          <a:sx n="150" d="100"/>
          <a:sy n="150" d="100"/>
        </p:scale>
        <p:origin x="474" y="126"/>
      </p:cViewPr>
      <p:guideLst>
        <p:guide orient="horz" pos="3015"/>
        <p:guide orient="horz" pos="917"/>
        <p:guide orient="horz" pos="622"/>
        <p:guide pos="113"/>
        <p:guide pos="5602"/>
        <p:guide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824734-326A-4F81-8402-44F187A19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4651D-7705-49BD-8A22-A3395B9B29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E95B2-C34C-4145-8C31-6A0C04DD418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512F0-7413-4871-B370-6D3FE172A3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9CB76-2616-4C58-A6F3-AFC5F58131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9968-6972-4365-A8E1-980A3139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A92736-D8F3-48C5-AF67-37E7F55FD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031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6" y="1412082"/>
            <a:ext cx="5572125" cy="373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1" y="513160"/>
            <a:ext cx="587375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9" y="788194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182563" y="4913684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dirty="0">
                <a:solidFill>
                  <a:schemeClr val="tx1"/>
                </a:solidFill>
              </a:rPr>
              <a:t>© 2019</a:t>
            </a:r>
            <a:r>
              <a:rPr lang="en-US" sz="800" baseline="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1716088" y="4881175"/>
            <a:ext cx="327025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</a:rPr>
              <a:t>IBM Confidential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564" y="396479"/>
            <a:ext cx="7769225" cy="397669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500" baseline="0"/>
            </a:lvl1pPr>
          </a:lstStyle>
          <a:p>
            <a:pPr lvl="0"/>
            <a:r>
              <a:rPr lang="en-US" sz="2000" b="1" noProof="0" dirty="0">
                <a:solidFill>
                  <a:schemeClr val="tx2"/>
                </a:solidFill>
              </a:rPr>
              <a:t>Design: Designer Extensions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1" y="926307"/>
            <a:ext cx="6900863" cy="1645444"/>
          </a:xfrm>
          <a:prstGeom prst="rect">
            <a:avLst/>
          </a:prstGeo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86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5CC9-C6F1-413D-9CF6-61071E4F88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780EB-F3C9-491A-BD9F-A80C5A86C700}" type="datetime3">
              <a:rPr lang="en-US"/>
              <a:pPr>
                <a:defRPr/>
              </a:pPr>
              <a:t>25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445294"/>
            <a:ext cx="2171700" cy="43207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445294"/>
            <a:ext cx="6362700" cy="4320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20C30-8974-47C5-B14F-61630FCE2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5FC6-A7F9-44CF-ACB2-D2DF4EEB53FF}" type="datetime3">
              <a:rPr lang="en-US"/>
              <a:pPr>
                <a:defRPr/>
              </a:pPr>
              <a:t>25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1406129"/>
            <a:ext cx="8686800" cy="33599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CA055-849A-425B-93A1-81E6960F4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1F5DA-3215-4916-AD4A-EFB0FC03F24A}" type="datetime3">
              <a:rPr lang="en-US"/>
              <a:pPr>
                <a:defRPr/>
              </a:pPr>
              <a:t>25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921D1-4950-4F89-8093-3AA635BAD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9131-BF53-484F-95C1-1384341E727C}" type="datetime3">
              <a:rPr lang="en-US"/>
              <a:pPr>
                <a:defRPr/>
              </a:pPr>
              <a:t>25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DB1E5-4A9C-464F-8BC8-822B40A5A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1833-B5B5-46E5-9C53-ABB6CC44FFB3}" type="datetime3">
              <a:rPr lang="en-US"/>
              <a:pPr>
                <a:defRPr/>
              </a:pPr>
              <a:t>25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129"/>
            <a:ext cx="4267200" cy="33599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06129"/>
            <a:ext cx="4267200" cy="3359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9482B-1FB4-43E3-ABD1-73BF5F33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243B0-36A8-46F8-8556-0D678C62F10E}" type="datetime3">
              <a:rPr lang="en-US"/>
              <a:pPr>
                <a:defRPr/>
              </a:pPr>
              <a:t>25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A04C3-9F96-4B36-9CB9-3E8414A48A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4C80C-2331-41D0-A309-12C0823CFB31}" type="datetime3">
              <a:rPr lang="en-US"/>
              <a:pPr>
                <a:defRPr/>
              </a:pPr>
              <a:t>25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42D29-D924-4F3B-9979-2F4A3CEAEC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52AA8-4852-48E6-A8B7-E951C5C129FE}" type="datetime3">
              <a:rPr lang="en-US"/>
              <a:pPr>
                <a:defRPr/>
              </a:pPr>
              <a:t>25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BF21-B97D-43DD-A757-8BBD8D0F4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75EE-E984-4316-9268-5BA376B366DD}" type="datetime3">
              <a:rPr lang="en-US"/>
              <a:pPr>
                <a:defRPr/>
              </a:pPr>
              <a:t>25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E8DFF-E2B4-40C2-91B4-71C885F44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A179-8425-47F9-A263-3FC4207C7107}" type="datetime3">
              <a:rPr lang="en-US"/>
              <a:pPr>
                <a:defRPr/>
              </a:pPr>
              <a:t>25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B9B4F-3853-4A51-B8BE-613A0CF2C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F5C1-57AC-452D-B4BC-6BF04D3CB581}" type="datetime3">
              <a:rPr lang="en-US"/>
              <a:pPr>
                <a:defRPr/>
              </a:pPr>
              <a:t>25 February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06129"/>
            <a:ext cx="8686800" cy="335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0D2988-40DD-4317-AEAD-C8C6F1A6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064" y="811312"/>
            <a:ext cx="2200597" cy="3904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603F83-DCF5-454F-859E-E0CC2795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" y="1665732"/>
            <a:ext cx="3701238" cy="1955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6E345A-156C-4FB7-9367-6A81DCCAAED9}"/>
              </a:ext>
            </a:extLst>
          </p:cNvPr>
          <p:cNvSpPr/>
          <p:nvPr/>
        </p:nvSpPr>
        <p:spPr bwMode="auto">
          <a:xfrm>
            <a:off x="613459" y="2606473"/>
            <a:ext cx="1102489" cy="6684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242D5-5F32-4430-9468-30583ED80D20}"/>
              </a:ext>
            </a:extLst>
          </p:cNvPr>
          <p:cNvSpPr/>
          <p:nvPr/>
        </p:nvSpPr>
        <p:spPr bwMode="auto">
          <a:xfrm>
            <a:off x="5503762" y="2413000"/>
            <a:ext cx="1182788" cy="7782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F8EA5-C780-4580-9468-E83ECF9B093E}"/>
              </a:ext>
            </a:extLst>
          </p:cNvPr>
          <p:cNvSpPr/>
          <p:nvPr/>
        </p:nvSpPr>
        <p:spPr bwMode="auto">
          <a:xfrm>
            <a:off x="5525465" y="3761851"/>
            <a:ext cx="1161085" cy="6250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5C6CF-C115-442E-8873-DC8722A53D26}"/>
              </a:ext>
            </a:extLst>
          </p:cNvPr>
          <p:cNvCxnSpPr/>
          <p:nvPr/>
        </p:nvCxnSpPr>
        <p:spPr bwMode="auto">
          <a:xfrm flipV="1">
            <a:off x="1776353" y="2752243"/>
            <a:ext cx="3685089" cy="14902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63C548-A4C5-4B4E-B7F1-E364432374ED}"/>
              </a:ext>
            </a:extLst>
          </p:cNvPr>
          <p:cNvCxnSpPr>
            <a:cxnSpLocks/>
          </p:cNvCxnSpPr>
          <p:nvPr/>
        </p:nvCxnSpPr>
        <p:spPr bwMode="auto">
          <a:xfrm>
            <a:off x="1783587" y="2980842"/>
            <a:ext cx="3677855" cy="109352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1886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107728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January 2013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8.5.7 CDD - Case Management - Epic 218494</dc:title>
  <dc:creator>dieterkoenig59@gmail.com</dc:creator>
  <cp:lastModifiedBy>Grant Taylor</cp:lastModifiedBy>
  <cp:revision>2488</cp:revision>
  <dcterms:created xsi:type="dcterms:W3CDTF">2009-05-28T20:28:13Z</dcterms:created>
  <dcterms:modified xsi:type="dcterms:W3CDTF">2020-02-25T12:55:00Z</dcterms:modified>
</cp:coreProperties>
</file>