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25" r:id="rId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orient="horz" pos="917" userDrawn="1">
          <p15:clr>
            <a:srgbClr val="A4A3A4"/>
          </p15:clr>
        </p15:guide>
        <p15:guide id="3" orient="horz" pos="622" userDrawn="1">
          <p15:clr>
            <a:srgbClr val="A4A3A4"/>
          </p15:clr>
        </p15:guide>
        <p15:guide id="4" pos="113">
          <p15:clr>
            <a:srgbClr val="A4A3A4"/>
          </p15:clr>
        </p15:guide>
        <p15:guide id="5" pos="5602">
          <p15:clr>
            <a:srgbClr val="A4A3A4"/>
          </p15:clr>
        </p15:guide>
        <p15:guide id="6" userDrawn="1">
          <p15:clr>
            <a:srgbClr val="A4A3A4"/>
          </p15:clr>
        </p15:guide>
        <p15:guide id="7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D6"/>
    <a:srgbClr val="9BAEBF"/>
    <a:srgbClr val="FFFFCC"/>
    <a:srgbClr val="CCCC00"/>
    <a:srgbClr val="46627D"/>
    <a:srgbClr val="45818E"/>
    <a:srgbClr val="E0E8F1"/>
    <a:srgbClr val="4880B8"/>
    <a:srgbClr val="709038"/>
    <a:srgbClr val="F8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14" autoAdjust="0"/>
  </p:normalViewPr>
  <p:slideViewPr>
    <p:cSldViewPr snapToGrid="0" snapToObjects="1">
      <p:cViewPr varScale="1">
        <p:scale>
          <a:sx n="150" d="100"/>
          <a:sy n="150" d="100"/>
        </p:scale>
        <p:origin x="510" y="126"/>
      </p:cViewPr>
      <p:guideLst>
        <p:guide orient="horz" pos="3015"/>
        <p:guide orient="horz" pos="917"/>
        <p:guide orient="horz" pos="622"/>
        <p:guide pos="113"/>
        <p:guide pos="5602"/>
        <p:guide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24734-326A-4F81-8402-44F187A19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651D-7705-49BD-8A22-A3395B9B2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95B2-C34C-4145-8C31-6A0C04DD418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12F0-7413-4871-B370-6D3FE172A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CB76-2616-4C58-A6F3-AFC5F5813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68-6972-4365-A8E1-980A3139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92736-D8F3-48C5-AF67-37E7F55F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412082"/>
            <a:ext cx="5572125" cy="3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788194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491368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dirty="0">
                <a:solidFill>
                  <a:schemeClr val="tx1"/>
                </a:solidFill>
              </a:rPr>
              <a:t>© 2019</a:t>
            </a:r>
            <a:r>
              <a:rPr lang="en-US" sz="800" baseline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716088" y="4881175"/>
            <a:ext cx="327025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</a:rPr>
              <a:t>IBM Confidential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926307"/>
            <a:ext cx="6900863" cy="1645444"/>
          </a:xfrm>
          <a:prstGeom prst="rect">
            <a:avLst/>
          </a:prstGeo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5CC9-C6F1-413D-9CF6-61071E4F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80EB-F3C9-491A-BD9F-A80C5A86C700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445294"/>
            <a:ext cx="2171700" cy="43207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5294"/>
            <a:ext cx="6362700" cy="43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0C30-8974-47C5-B14F-61630FCE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5FC6-A7F9-44CF-ACB2-D2DF4EEB53FF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406129"/>
            <a:ext cx="8686800" cy="33599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CA055-849A-425B-93A1-81E6960F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F5DA-3215-4916-AD4A-EFB0FC03F24A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21D1-4950-4F89-8093-3AA635B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9131-BF53-484F-95C1-1384341E727C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DB1E5-4A9C-464F-8BC8-822B40A5A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1833-B5B5-46E5-9C53-ABB6CC44FFB3}" type="datetime3">
              <a:rPr lang="en-US"/>
              <a:pPr>
                <a:defRPr/>
              </a:pPr>
              <a:t>26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29"/>
            <a:ext cx="4267200" cy="3359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29"/>
            <a:ext cx="4267200" cy="3359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482B-1FB4-43E3-ABD1-73BF5F33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43B0-36A8-46F8-8556-0D678C62F10E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A04C3-9F96-4B36-9CB9-3E8414A48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80C-2331-41D0-A309-12C0823CFB31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D29-D924-4F3B-9979-2F4A3CEA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AA8-4852-48E6-A8B7-E951C5C129FE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BF21-B97D-43DD-A757-8BBD8D0F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75EE-E984-4316-9268-5BA376B366DD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8DFF-E2B4-40C2-91B4-71C885F44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A179-8425-47F9-A263-3FC4207C7107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B9B4F-3853-4A51-B8BE-613A0CF2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F5C1-57AC-452D-B4BC-6BF04D3CB581}" type="datetime3">
              <a:rPr lang="en-US"/>
              <a:pPr>
                <a:defRPr/>
              </a:pPr>
              <a:t>26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129"/>
            <a:ext cx="8686800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456BF3-ECA5-4717-B4B4-2E6C3C41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32" y="1165475"/>
            <a:ext cx="2876388" cy="3270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54AE92-207F-4017-A2F3-E7A2BA9D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9" y="1165475"/>
            <a:ext cx="2536957" cy="3270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2242D5-5F32-4430-9468-30583ED80D20}"/>
              </a:ext>
            </a:extLst>
          </p:cNvPr>
          <p:cNvSpPr/>
          <p:nvPr/>
        </p:nvSpPr>
        <p:spPr bwMode="auto">
          <a:xfrm>
            <a:off x="5047365" y="2421577"/>
            <a:ext cx="1416935" cy="5438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F8EA5-C780-4580-9468-E83ECF9B093E}"/>
              </a:ext>
            </a:extLst>
          </p:cNvPr>
          <p:cNvSpPr/>
          <p:nvPr/>
        </p:nvSpPr>
        <p:spPr bwMode="auto">
          <a:xfrm>
            <a:off x="5018429" y="3189950"/>
            <a:ext cx="1445871" cy="5946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5C6CF-C115-442E-8873-DC8722A53D26}"/>
              </a:ext>
            </a:extLst>
          </p:cNvPr>
          <p:cNvCxnSpPr>
            <a:stCxn id="14" idx="1"/>
          </p:cNvCxnSpPr>
          <p:nvPr/>
        </p:nvCxnSpPr>
        <p:spPr bwMode="auto">
          <a:xfrm flipV="1">
            <a:off x="3388941" y="2898454"/>
            <a:ext cx="1525959" cy="3488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3C548-A4C5-4B4E-B7F1-E364432374ED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>
            <a:off x="3388941" y="2933340"/>
            <a:ext cx="1528448" cy="49068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3441BC-4CB8-4FD0-9591-E4A4344588A8}"/>
              </a:ext>
            </a:extLst>
          </p:cNvPr>
          <p:cNvSpPr/>
          <p:nvPr/>
        </p:nvSpPr>
        <p:spPr bwMode="auto">
          <a:xfrm>
            <a:off x="1336675" y="2442651"/>
            <a:ext cx="1365250" cy="43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69B0F-4FDE-4080-B2A2-65AA9A155B64}"/>
              </a:ext>
            </a:extLst>
          </p:cNvPr>
          <p:cNvSpPr/>
          <p:nvPr/>
        </p:nvSpPr>
        <p:spPr bwMode="auto">
          <a:xfrm>
            <a:off x="1347243" y="3239203"/>
            <a:ext cx="1365250" cy="186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E02C3C3-D28B-41BC-820C-02ACE9E32209}"/>
              </a:ext>
            </a:extLst>
          </p:cNvPr>
          <p:cNvSpPr/>
          <p:nvPr/>
        </p:nvSpPr>
        <p:spPr bwMode="auto">
          <a:xfrm>
            <a:off x="2862634" y="2442651"/>
            <a:ext cx="526307" cy="981378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39473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109239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January 2013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8.5.7 CDD - Case Management - Epic 218494</dc:title>
  <dc:creator>dieterkoenig59@gmail.com</dc:creator>
  <cp:lastModifiedBy>Grant Taylor</cp:lastModifiedBy>
  <cp:revision>2500</cp:revision>
  <dcterms:created xsi:type="dcterms:W3CDTF">2009-05-28T20:28:13Z</dcterms:created>
  <dcterms:modified xsi:type="dcterms:W3CDTF">2020-02-26T20:36:03Z</dcterms:modified>
</cp:coreProperties>
</file>