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68225-DF36-412B-AF6B-62BB77BA32A3}" v="7" dt="2019-12-05T13:58:0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8ADFE-ED01-4248-99EB-3DDE644FABAC}"/>
              </a:ext>
            </a:extLst>
          </p:cNvPr>
          <p:cNvSpPr/>
          <p:nvPr/>
        </p:nvSpPr>
        <p:spPr>
          <a:xfrm>
            <a:off x="1104898" y="197158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7D44E-1654-4693-BC5E-C814E9B45286}"/>
              </a:ext>
            </a:extLst>
          </p:cNvPr>
          <p:cNvSpPr/>
          <p:nvPr/>
        </p:nvSpPr>
        <p:spPr>
          <a:xfrm>
            <a:off x="838201" y="3657600"/>
            <a:ext cx="228599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Workflow Services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343A35-A370-45ED-9913-476226EF0FF5}"/>
              </a:ext>
            </a:extLst>
          </p:cNvPr>
          <p:cNvCxnSpPr/>
          <p:nvPr/>
        </p:nvCxnSpPr>
        <p:spPr>
          <a:xfrm>
            <a:off x="1981568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539833-9F24-4DA2-858A-ABA75F04FB47}"/>
              </a:ext>
            </a:extLst>
          </p:cNvPr>
          <p:cNvSpPr/>
          <p:nvPr/>
        </p:nvSpPr>
        <p:spPr>
          <a:xfrm>
            <a:off x="990600" y="4419600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198E7-5DFA-444A-B7B1-769CDE1ECEEE}"/>
              </a:ext>
            </a:extLst>
          </p:cNvPr>
          <p:cNvSpPr/>
          <p:nvPr/>
        </p:nvSpPr>
        <p:spPr>
          <a:xfrm>
            <a:off x="990600" y="5029200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18EDC7-6260-4780-892A-D79661DA10FC}"/>
              </a:ext>
            </a:extLst>
          </p:cNvPr>
          <p:cNvSpPr/>
          <p:nvPr/>
        </p:nvSpPr>
        <p:spPr>
          <a:xfrm>
            <a:off x="4267206" y="4800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AC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92CA2-F842-4EEC-88E1-2078EF3A16C2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2971800" y="5295900"/>
            <a:ext cx="1295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A2196-C6FF-48C5-93F4-136E71FF0063}"/>
              </a:ext>
            </a:extLst>
          </p:cNvPr>
          <p:cNvSpPr/>
          <p:nvPr/>
        </p:nvSpPr>
        <p:spPr>
          <a:xfrm>
            <a:off x="4267206" y="3333936"/>
            <a:ext cx="1885765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AC</a:t>
            </a:r>
          </a:p>
          <a:p>
            <a:pPr algn="ctr"/>
            <a:r>
              <a:rPr lang="en-US" dirty="0"/>
              <a:t>V2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AA7A49-4D16-4845-89E9-9D3330F0F77C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>
            <a:off x="2971800" y="3829236"/>
            <a:ext cx="1295406" cy="8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5408F1-5C6B-459B-9A00-F6411573A283}"/>
              </a:ext>
            </a:extLst>
          </p:cNvPr>
          <p:cNvSpPr/>
          <p:nvPr/>
        </p:nvSpPr>
        <p:spPr>
          <a:xfrm>
            <a:off x="4247971" y="2006355"/>
            <a:ext cx="180956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AC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9EFF5-33BF-4390-B04E-D1B498D11A3B}"/>
              </a:ext>
            </a:extLst>
          </p:cNvPr>
          <p:cNvCxnSpPr>
            <a:cxnSpLocks/>
            <a:stCxn id="18" idx="1"/>
            <a:endCxn id="10" idx="6"/>
          </p:cNvCxnSpPr>
          <p:nvPr/>
        </p:nvCxnSpPr>
        <p:spPr>
          <a:xfrm flipH="1">
            <a:off x="2971800" y="2501655"/>
            <a:ext cx="1276171" cy="218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4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2012-08-24T00:53:15Z</dcterms:created>
  <dcterms:modified xsi:type="dcterms:W3CDTF">2020-01-16T19:26:48Z</dcterms:modified>
</cp:coreProperties>
</file>