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768225-DF36-412B-AF6B-62BB77BA32A3}" v="7" dt="2019-12-05T13:58:03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0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E861C-486B-4E18-A0E9-A790238A915C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11066-0135-4CAA-8AD4-89A97190AC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811066-0135-4CAA-8AD4-89A97190AC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2BAB4-8B8D-41DD-85C7-81A0CA962007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4824F-EBE0-443F-8A8F-F64816AF04D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8ADFE-ED01-4248-99EB-3DDE644FABAC}"/>
              </a:ext>
            </a:extLst>
          </p:cNvPr>
          <p:cNvSpPr/>
          <p:nvPr/>
        </p:nvSpPr>
        <p:spPr>
          <a:xfrm>
            <a:off x="1104898" y="1971583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App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7D44E-1654-4693-BC5E-C814E9B45286}"/>
              </a:ext>
            </a:extLst>
          </p:cNvPr>
          <p:cNvSpPr/>
          <p:nvPr/>
        </p:nvSpPr>
        <p:spPr>
          <a:xfrm>
            <a:off x="838201" y="3657600"/>
            <a:ext cx="2285995" cy="198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Workflow Services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343A35-A370-45ED-9913-476226EF0FF5}"/>
              </a:ext>
            </a:extLst>
          </p:cNvPr>
          <p:cNvCxnSpPr/>
          <p:nvPr/>
        </p:nvCxnSpPr>
        <p:spPr>
          <a:xfrm>
            <a:off x="1981568" y="3048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16D673-1708-4AE3-B08F-CA0C75D61922}"/>
              </a:ext>
            </a:extLst>
          </p:cNvPr>
          <p:cNvSpPr/>
          <p:nvPr/>
        </p:nvSpPr>
        <p:spPr>
          <a:xfrm>
            <a:off x="4343400" y="1905000"/>
            <a:ext cx="1943104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 AC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984EDD-A69B-4599-B0A3-1CD05862DBA2}"/>
              </a:ext>
            </a:extLst>
          </p:cNvPr>
          <p:cNvCxnSpPr>
            <a:cxnSpLocks/>
          </p:cNvCxnSpPr>
          <p:nvPr/>
        </p:nvCxnSpPr>
        <p:spPr>
          <a:xfrm flipH="1">
            <a:off x="2971800" y="2971800"/>
            <a:ext cx="1981200" cy="160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F539833-9F24-4DA2-858A-ABA75F04FB47}"/>
              </a:ext>
            </a:extLst>
          </p:cNvPr>
          <p:cNvSpPr/>
          <p:nvPr/>
        </p:nvSpPr>
        <p:spPr>
          <a:xfrm>
            <a:off x="990600" y="4419600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Process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1198E7-5DFA-444A-B7B1-769CDE1ECEEE}"/>
              </a:ext>
            </a:extLst>
          </p:cNvPr>
          <p:cNvSpPr/>
          <p:nvPr/>
        </p:nvSpPr>
        <p:spPr>
          <a:xfrm>
            <a:off x="990600" y="5029200"/>
            <a:ext cx="1981200" cy="533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18EDC7-6260-4780-892A-D79661DA10FC}"/>
              </a:ext>
            </a:extLst>
          </p:cNvPr>
          <p:cNvSpPr/>
          <p:nvPr/>
        </p:nvSpPr>
        <p:spPr>
          <a:xfrm>
            <a:off x="4800600" y="3974238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 Service AC</a:t>
            </a:r>
          </a:p>
          <a:p>
            <a:pPr algn="ctr"/>
            <a:r>
              <a:rPr lang="en-US" dirty="0"/>
              <a:t>V1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92CA2-F842-4EEC-88E1-2078EF3A16C2}"/>
              </a:ext>
            </a:extLst>
          </p:cNvPr>
          <p:cNvCxnSpPr/>
          <p:nvPr/>
        </p:nvCxnSpPr>
        <p:spPr>
          <a:xfrm flipH="1">
            <a:off x="3048004" y="4572000"/>
            <a:ext cx="1676396" cy="72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ECEC7A-3F11-4CA3-938B-7BBF39F1C8DE}"/>
              </a:ext>
            </a:extLst>
          </p:cNvPr>
          <p:cNvSpPr txBox="1"/>
          <p:nvPr/>
        </p:nvSpPr>
        <p:spPr>
          <a:xfrm>
            <a:off x="4191000" y="5339919"/>
            <a:ext cx="8305800" cy="4453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/>
              <a:t>*AC = Action Configurator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4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2012-08-24T00:53:15Z</dcterms:created>
  <dcterms:modified xsi:type="dcterms:W3CDTF">2020-01-16T19:24:42Z</dcterms:modified>
</cp:coreProperties>
</file>