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554" r:id="rId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5">
          <p15:clr>
            <a:srgbClr val="A4A3A4"/>
          </p15:clr>
        </p15:guide>
        <p15:guide id="2" orient="horz" pos="917" userDrawn="1">
          <p15:clr>
            <a:srgbClr val="A4A3A4"/>
          </p15:clr>
        </p15:guide>
        <p15:guide id="3" orient="horz" pos="622" userDrawn="1">
          <p15:clr>
            <a:srgbClr val="A4A3A4"/>
          </p15:clr>
        </p15:guide>
        <p15:guide id="4" pos="113">
          <p15:clr>
            <a:srgbClr val="A4A3A4"/>
          </p15:clr>
        </p15:guide>
        <p15:guide id="5" pos="5602">
          <p15:clr>
            <a:srgbClr val="A4A3A4"/>
          </p15:clr>
        </p15:guide>
        <p15:guide id="6" userDrawn="1">
          <p15:clr>
            <a:srgbClr val="A4A3A4"/>
          </p15:clr>
        </p15:guide>
        <p15:guide id="7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1D6"/>
    <a:srgbClr val="9BAEBF"/>
    <a:srgbClr val="FFFFCC"/>
    <a:srgbClr val="CCCC00"/>
    <a:srgbClr val="46627D"/>
    <a:srgbClr val="45818E"/>
    <a:srgbClr val="E0E8F1"/>
    <a:srgbClr val="4880B8"/>
    <a:srgbClr val="709038"/>
    <a:srgbClr val="F8E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2414" autoAdjust="0"/>
  </p:normalViewPr>
  <p:slideViewPr>
    <p:cSldViewPr snapToGrid="0" snapToObjects="1">
      <p:cViewPr varScale="1">
        <p:scale>
          <a:sx n="139" d="100"/>
          <a:sy n="139" d="100"/>
        </p:scale>
        <p:origin x="708" y="114"/>
      </p:cViewPr>
      <p:guideLst>
        <p:guide orient="horz" pos="3015"/>
        <p:guide orient="horz" pos="917"/>
        <p:guide orient="horz" pos="622"/>
        <p:guide pos="113"/>
        <p:guide pos="5602"/>
        <p:guide/>
        <p:guide pos="51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824734-326A-4F81-8402-44F187A198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4651D-7705-49BD-8A22-A3395B9B29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E95B2-C34C-4145-8C31-6A0C04DD4182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512F0-7413-4871-B370-6D3FE172A3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9CB76-2616-4C58-A6F3-AFC5F58131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9968-6972-4365-A8E1-980A3139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1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A92736-D8F3-48C5-AF67-37E7F55FD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031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37-degree-pos-tri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6" y="1412082"/>
            <a:ext cx="5572125" cy="373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1" y="513160"/>
            <a:ext cx="587375" cy="17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9" y="788194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">
          <a:xfrm>
            <a:off x="182563" y="4913684"/>
            <a:ext cx="13716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800" dirty="0">
                <a:solidFill>
                  <a:schemeClr val="tx1"/>
                </a:solidFill>
              </a:rPr>
              <a:t>© 2018</a:t>
            </a:r>
            <a:r>
              <a:rPr lang="en-US" sz="800" baseline="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IBM Corporation</a:t>
            </a:r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1716088" y="4881175"/>
            <a:ext cx="3270250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sz="800" dirty="0">
                <a:solidFill>
                  <a:schemeClr val="tx1"/>
                </a:solidFill>
              </a:rPr>
              <a:t>IBM Confidential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564" y="396479"/>
            <a:ext cx="7769225" cy="397669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500" baseline="0"/>
            </a:lvl1pPr>
          </a:lstStyle>
          <a:p>
            <a:pPr lvl="0"/>
            <a:r>
              <a:rPr lang="en-US" sz="2000" b="1" noProof="0" dirty="0">
                <a:solidFill>
                  <a:schemeClr val="tx2"/>
                </a:solidFill>
              </a:rPr>
              <a:t>Design: Pillar Contributions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1" y="926307"/>
            <a:ext cx="6900863" cy="1645444"/>
          </a:xfrm>
          <a:prstGeom prst="rect">
            <a:avLst/>
          </a:prstGeo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86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E5CC9-C6F1-413D-9CF6-61071E4F88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780EB-F3C9-491A-BD9F-A80C5A86C700}" type="datetime3">
              <a:rPr lang="en-US"/>
              <a:pPr>
                <a:defRPr/>
              </a:pPr>
              <a:t>9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1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445294"/>
            <a:ext cx="2171700" cy="43207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445294"/>
            <a:ext cx="6362700" cy="43207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20C30-8974-47C5-B14F-61630FCE2A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E5FC6-A7F9-44CF-ACB2-D2DF4EEB53FF}" type="datetime3">
              <a:rPr lang="en-US"/>
              <a:pPr>
                <a:defRPr/>
              </a:pPr>
              <a:t>9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23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2563" y="1406129"/>
            <a:ext cx="8686800" cy="335994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CA055-849A-425B-93A1-81E6960F4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1F5DA-3215-4916-AD4A-EFB0FC03F24A}" type="datetime3">
              <a:rPr lang="en-US"/>
              <a:pPr>
                <a:defRPr/>
              </a:pPr>
              <a:t>9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4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921D1-4950-4F89-8093-3AA635BAD8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99131-BF53-484F-95C1-1384341E727C}" type="datetime3">
              <a:rPr lang="en-US"/>
              <a:pPr>
                <a:defRPr/>
              </a:pPr>
              <a:t>9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DB1E5-4A9C-464F-8BC8-822B40A5A5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71833-B5B5-46E5-9C53-ABB6CC44FFB3}" type="datetime3">
              <a:rPr lang="en-US"/>
              <a:pPr>
                <a:defRPr/>
              </a:pPr>
              <a:t>9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7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06129"/>
            <a:ext cx="4267200" cy="33599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406129"/>
            <a:ext cx="4267200" cy="3359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9482B-1FB4-43E3-ABD1-73BF5F336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243B0-36A8-46F8-8556-0D678C62F10E}" type="datetime3">
              <a:rPr lang="en-US"/>
              <a:pPr>
                <a:defRPr/>
              </a:pPr>
              <a:t>9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2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A04C3-9F96-4B36-9CB9-3E8414A48A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4C80C-2331-41D0-A309-12C0823CFB31}" type="datetime3">
              <a:rPr lang="en-US"/>
              <a:pPr>
                <a:defRPr/>
              </a:pPr>
              <a:t>9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3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42D29-D924-4F3B-9979-2F4A3CEAEC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52AA8-4852-48E6-A8B7-E951C5C129FE}" type="datetime3">
              <a:rPr lang="en-US"/>
              <a:pPr>
                <a:defRPr/>
              </a:pPr>
              <a:t>9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CBF21-B97D-43DD-A757-8BBD8D0F4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875EE-E984-4316-9268-5BA376B366DD}" type="datetime3">
              <a:rPr lang="en-US"/>
              <a:pPr>
                <a:defRPr/>
              </a:pPr>
              <a:t>9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2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E8DFF-E2B4-40C2-91B4-71C885F446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EA179-8425-47F9-A263-3FC4207C7107}" type="datetime3">
              <a:rPr lang="en-US"/>
              <a:pPr>
                <a:defRPr/>
              </a:pPr>
              <a:t>9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0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B9B4F-3853-4A51-B8BE-613A0CF2C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6F5C1-57AC-452D-B4BC-6BF04D3CB581}" type="datetime3">
              <a:rPr lang="en-US"/>
              <a:pPr>
                <a:defRPr/>
              </a:pPr>
              <a:t>9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406129"/>
            <a:ext cx="8686800" cy="335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BC9A5C04-6402-4615-B4D1-52984A4D441E}"/>
              </a:ext>
            </a:extLst>
          </p:cNvPr>
          <p:cNvSpPr/>
          <p:nvPr/>
        </p:nvSpPr>
        <p:spPr bwMode="auto">
          <a:xfrm>
            <a:off x="1275149" y="1569267"/>
            <a:ext cx="914400" cy="612648"/>
          </a:xfrm>
          <a:prstGeom prst="flowChartAlternateProcess">
            <a:avLst/>
          </a:prstGeom>
          <a:solidFill>
            <a:schemeClr val="accent3">
              <a:lumMod val="95000"/>
            </a:schemeClr>
          </a:solidFill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C1F774-72DA-402E-BC9A-6287A6B2D75D}"/>
              </a:ext>
            </a:extLst>
          </p:cNvPr>
          <p:cNvSpPr/>
          <p:nvPr/>
        </p:nvSpPr>
        <p:spPr bwMode="auto">
          <a:xfrm>
            <a:off x="2658030" y="1343439"/>
            <a:ext cx="4801070" cy="2237527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87AEF-D425-4AEB-AC11-D49D7CDD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58" y="1349410"/>
            <a:ext cx="314325" cy="2952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BC9791-12A8-4FEB-BEC5-791809C3AADA}"/>
              </a:ext>
            </a:extLst>
          </p:cNvPr>
          <p:cNvSpPr/>
          <p:nvPr/>
        </p:nvSpPr>
        <p:spPr bwMode="auto">
          <a:xfrm>
            <a:off x="4780327" y="1343439"/>
            <a:ext cx="627797" cy="36166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k8s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31AB2-A2F6-4B99-A025-6F3064CB5BD5}"/>
              </a:ext>
            </a:extLst>
          </p:cNvPr>
          <p:cNvSpPr/>
          <p:nvPr/>
        </p:nvSpPr>
        <p:spPr bwMode="auto">
          <a:xfrm>
            <a:off x="4704802" y="2222421"/>
            <a:ext cx="1215540" cy="988145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App Engine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E13233-38FA-4783-A19D-379B73B890D7}"/>
              </a:ext>
            </a:extLst>
          </p:cNvPr>
          <p:cNvCxnSpPr>
            <a:cxnSpLocks/>
          </p:cNvCxnSpPr>
          <p:nvPr/>
        </p:nvCxnSpPr>
        <p:spPr bwMode="auto">
          <a:xfrm>
            <a:off x="1828463" y="2020435"/>
            <a:ext cx="3056098" cy="962664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E32F49-49BC-46EE-881D-A5DBACB2486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182993" y="1810342"/>
            <a:ext cx="2521809" cy="600349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9250ADE-08AD-43C4-9BC1-1141CD61B4D1}"/>
              </a:ext>
            </a:extLst>
          </p:cNvPr>
          <p:cNvSpPr/>
          <p:nvPr/>
        </p:nvSpPr>
        <p:spPr bwMode="auto">
          <a:xfrm rot="781547">
            <a:off x="3077095" y="1943709"/>
            <a:ext cx="1399867" cy="27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Serves App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7540ECB3-A7C5-443C-A33A-EC6971C47A30}"/>
              </a:ext>
            </a:extLst>
          </p:cNvPr>
          <p:cNvSpPr/>
          <p:nvPr/>
        </p:nvSpPr>
        <p:spPr bwMode="auto">
          <a:xfrm>
            <a:off x="1556763" y="2351156"/>
            <a:ext cx="305570" cy="254438"/>
          </a:xfrm>
          <a:prstGeom prst="smileyFac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D99B8044-CF90-48E9-A0B3-6EB585188D6B}"/>
              </a:ext>
            </a:extLst>
          </p:cNvPr>
          <p:cNvSpPr/>
          <p:nvPr/>
        </p:nvSpPr>
        <p:spPr bwMode="auto">
          <a:xfrm>
            <a:off x="2038774" y="1600391"/>
            <a:ext cx="98413" cy="131733"/>
          </a:xfrm>
          <a:prstGeom prst="mathMultiply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DB3A2244-B7EE-4A38-86C5-1A6C7028CEFD}"/>
              </a:ext>
            </a:extLst>
          </p:cNvPr>
          <p:cNvSpPr/>
          <p:nvPr/>
        </p:nvSpPr>
        <p:spPr bwMode="auto">
          <a:xfrm>
            <a:off x="1917383" y="1619814"/>
            <a:ext cx="98413" cy="92886"/>
          </a:xfrm>
          <a:prstGeom prst="fram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D866F1-519A-4E72-83DB-7576E68B1685}"/>
              </a:ext>
            </a:extLst>
          </p:cNvPr>
          <p:cNvSpPr/>
          <p:nvPr/>
        </p:nvSpPr>
        <p:spPr bwMode="auto">
          <a:xfrm>
            <a:off x="1489209" y="1791659"/>
            <a:ext cx="564352" cy="33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047783-4262-4437-9BE3-80D22456FE68}"/>
              </a:ext>
            </a:extLst>
          </p:cNvPr>
          <p:cNvSpPr/>
          <p:nvPr/>
        </p:nvSpPr>
        <p:spPr bwMode="auto">
          <a:xfrm rot="1061274">
            <a:off x="3294552" y="2458070"/>
            <a:ext cx="1399867" cy="27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XHR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645EA3-4080-4A8A-9676-CEC6BBBD01A8}"/>
              </a:ext>
            </a:extLst>
          </p:cNvPr>
          <p:cNvSpPr/>
          <p:nvPr/>
        </p:nvSpPr>
        <p:spPr bwMode="auto">
          <a:xfrm>
            <a:off x="4884561" y="2767677"/>
            <a:ext cx="741090" cy="272009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84313E-4053-4B02-BEE9-D4E804302638}"/>
              </a:ext>
            </a:extLst>
          </p:cNvPr>
          <p:cNvSpPr/>
          <p:nvPr/>
        </p:nvSpPr>
        <p:spPr bwMode="auto">
          <a:xfrm>
            <a:off x="1353627" y="2153008"/>
            <a:ext cx="1399867" cy="27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3269758849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112822</TotalTime>
  <Words>9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January 2013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 8.5.7 CDD - Case Management - Epic 218494</dc:title>
  <dc:creator>dieterkoenig59@gmail.com</dc:creator>
  <cp:lastModifiedBy>Grant Taylor</cp:lastModifiedBy>
  <cp:revision>3295</cp:revision>
  <dcterms:created xsi:type="dcterms:W3CDTF">2009-05-28T20:28:13Z</dcterms:created>
  <dcterms:modified xsi:type="dcterms:W3CDTF">2020-01-09T16:40:42Z</dcterms:modified>
</cp:coreProperties>
</file>