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2" r:id="rId3"/>
    <p:sldId id="263" r:id="rId4"/>
    <p:sldId id="264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Ventas al 19/07/18</a:t>
            </a:r>
            <a:endParaRPr lang="en-US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37250" y="3824106"/>
            <a:ext cx="2007000" cy="783000"/>
          </a:xfrm>
          <a:prstGeom prst="rect">
            <a:avLst/>
          </a:prstGeom>
        </p:spPr>
      </p:pic>
      <p:pic>
        <p:nvPicPr>
          <p:cNvPr id="9" name="Marcador de contenido 8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609100" y="3827618"/>
            <a:ext cx="2087591" cy="77948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47" y="763342"/>
            <a:ext cx="1481456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6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Saldo Modelo </a:t>
            </a:r>
            <a:r>
              <a:rPr lang="es-ES" dirty="0" smtClean="0">
                <a:solidFill>
                  <a:srgbClr val="FF0000"/>
                </a:solidFill>
              </a:rPr>
              <a:t>B</a:t>
            </a:r>
            <a:r>
              <a:rPr lang="es-ES" dirty="0" smtClean="0"/>
              <a:t> </a:t>
            </a:r>
            <a:r>
              <a:rPr lang="es-ES" dirty="0" err="1" smtClean="0"/>
              <a:t>Orientacion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3933" y="3059083"/>
            <a:ext cx="3674969" cy="169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5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Saldo por vender 29 Unidades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7552" y="2477193"/>
            <a:ext cx="4736857" cy="357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3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Característica de la Promoción</a:t>
            </a:r>
            <a:br>
              <a:rPr lang="es-ES" dirty="0" smtClean="0"/>
            </a:br>
            <a:r>
              <a:rPr lang="es-ES" b="1" dirty="0" smtClean="0"/>
              <a:t>al Cliente </a:t>
            </a:r>
            <a:endParaRPr lang="en-US" b="1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1.- Fecha de inicio promoción 20/07/18</a:t>
            </a:r>
          </a:p>
          <a:p>
            <a:r>
              <a:rPr lang="es-ES" dirty="0" smtClean="0"/>
              <a:t>2.- Valida para los deptos. A y B por vender que se indican “En Promoción “</a:t>
            </a:r>
          </a:p>
          <a:p>
            <a:r>
              <a:rPr lang="es-ES" dirty="0" smtClean="0"/>
              <a:t>3.- El descuento se podrá abonar al pie</a:t>
            </a:r>
          </a:p>
          <a:p>
            <a:r>
              <a:rPr lang="es-ES" dirty="0" smtClean="0"/>
              <a:t>4.- Fecha de termino : Hasta agotar stock o a Diciembre 2018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815" y="1571452"/>
            <a:ext cx="12287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1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Incentivo Vendedores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sz="1400" b="1" u="sng" dirty="0"/>
              <a:t>Bono VENDEDOR cumpliendo las siguientes Metas MENSUALES</a:t>
            </a:r>
            <a:r>
              <a:rPr lang="es-ES" sz="1400" dirty="0"/>
              <a:t> </a:t>
            </a:r>
            <a:endParaRPr lang="es-ES" sz="1400" dirty="0" smtClean="0"/>
          </a:p>
          <a:p>
            <a:endParaRPr lang="en-US" sz="14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sz="1400" b="1" u="sng" dirty="0"/>
              <a:t>Bono VENDEDOR cumpliendo las siguientes Metas al TERMINO DE LA </a:t>
            </a:r>
            <a:r>
              <a:rPr lang="es-ES" sz="1400" b="1" u="sng" dirty="0" smtClean="0"/>
              <a:t>VENTA</a:t>
            </a:r>
            <a:r>
              <a:rPr lang="es-ES" sz="1400" dirty="0" smtClean="0"/>
              <a:t> </a:t>
            </a:r>
          </a:p>
          <a:p>
            <a:endParaRPr lang="en-US" sz="1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302" y="3371825"/>
            <a:ext cx="2952000" cy="1062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606" y="3376994"/>
            <a:ext cx="4014000" cy="792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700" y="1095374"/>
            <a:ext cx="11525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6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Incentivo </a:t>
            </a:r>
            <a:r>
              <a:rPr lang="es-ES" dirty="0" smtClean="0"/>
              <a:t>Jefe de Ventas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sz="1400" b="1" u="sng" dirty="0"/>
              <a:t>Bono JEFE DE VENTAS cumpliendo las siguientes Metas </a:t>
            </a:r>
            <a:r>
              <a:rPr lang="es-ES" sz="1400" b="1" u="sng" dirty="0" smtClean="0"/>
              <a:t>MENSUALES</a:t>
            </a:r>
          </a:p>
          <a:p>
            <a:r>
              <a:rPr lang="es-ES" sz="1400" dirty="0" smtClean="0"/>
              <a:t> </a:t>
            </a:r>
            <a:endParaRPr lang="en-US" sz="14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sz="1400" b="1" u="sng" dirty="0"/>
              <a:t>Bono JEFE DE VENTAS cumpliendo las siguientes </a:t>
            </a:r>
            <a:r>
              <a:rPr lang="es-ES" sz="1400" b="1" u="sng" dirty="0" smtClean="0"/>
              <a:t>Metas </a:t>
            </a:r>
            <a:r>
              <a:rPr lang="es-ES" sz="1400" b="1" u="sng" dirty="0"/>
              <a:t>al TERMINO DE LA VENTA</a:t>
            </a:r>
            <a:r>
              <a:rPr lang="es-ES" sz="1400" dirty="0"/>
              <a:t> </a:t>
            </a:r>
            <a:endParaRPr lang="es-ES" sz="1400" dirty="0" smtClean="0"/>
          </a:p>
          <a:p>
            <a:endParaRPr lang="en-US" sz="1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615" y="3477384"/>
            <a:ext cx="2952000" cy="73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305" y="3500713"/>
            <a:ext cx="2858684" cy="71467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481" y="1107040"/>
            <a:ext cx="1902117" cy="12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9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Costo proyectado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4000" dirty="0" smtClean="0"/>
          </a:p>
          <a:p>
            <a:pPr algn="ctr"/>
            <a:r>
              <a:rPr lang="es-ES" sz="4000" dirty="0" smtClean="0"/>
              <a:t>Entre UF  130 y  220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87108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162</TotalTime>
  <Words>118</Words>
  <Application>Microsoft Office PowerPoint</Application>
  <PresentationFormat>Panorámica</PresentationFormat>
  <Paragraphs>18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Orgánico</vt:lpstr>
      <vt:lpstr>Ventas al 19/07/18</vt:lpstr>
      <vt:lpstr>Saldo Modelo B Orientacion</vt:lpstr>
      <vt:lpstr>Saldo por vender 29 Unidades</vt:lpstr>
      <vt:lpstr>Característica de la Promoción al Cliente </vt:lpstr>
      <vt:lpstr>Incentivo Vendedores</vt:lpstr>
      <vt:lpstr>Incentivo Jefe de Ventas</vt:lpstr>
      <vt:lpstr>Costo proyectado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Anticipación al de termino de venta</dc:title>
  <dc:creator>Cecilia</dc:creator>
  <cp:lastModifiedBy>Cecilia</cp:lastModifiedBy>
  <cp:revision>8</cp:revision>
  <dcterms:created xsi:type="dcterms:W3CDTF">2018-07-19T19:45:48Z</dcterms:created>
  <dcterms:modified xsi:type="dcterms:W3CDTF">2018-07-19T22:32:31Z</dcterms:modified>
</cp:coreProperties>
</file>