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>
        <p:scale>
          <a:sx n="100" d="100"/>
          <a:sy n="100" d="100"/>
        </p:scale>
        <p:origin x="4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EBF5-2DED-F34A-9076-B6672F887AC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64E4-0F9F-5D45-8C1C-8BEAA7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3429000"/>
            <a:ext cx="9144000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3434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52578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25146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16002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524000" y="3429000"/>
            <a:ext cx="9144000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438400" y="34290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352800" y="34290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09600" y="34290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04800" y="3429000"/>
            <a:ext cx="91440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833360" y="333756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18960" y="150876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90160" y="150876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7052" y="242316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90160" y="33528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95852" y="516636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95852" y="3352800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18960" y="2423159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90160" y="2423159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95852" y="4251960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9" idx="7"/>
            <a:endCxn id="17" idx="3"/>
          </p:cNvCxnSpPr>
          <p:nvPr/>
        </p:nvCxnSpPr>
        <p:spPr>
          <a:xfrm flipV="1">
            <a:off x="4323150" y="1664858"/>
            <a:ext cx="2622592" cy="78508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17" idx="5"/>
          </p:cNvCxnSpPr>
          <p:nvPr/>
        </p:nvCxnSpPr>
        <p:spPr>
          <a:xfrm flipH="1" flipV="1">
            <a:off x="7075058" y="1664858"/>
            <a:ext cx="785084" cy="169948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7"/>
            <a:endCxn id="16" idx="3"/>
          </p:cNvCxnSpPr>
          <p:nvPr/>
        </p:nvCxnSpPr>
        <p:spPr>
          <a:xfrm flipV="1">
            <a:off x="6151950" y="3493658"/>
            <a:ext cx="1708192" cy="169948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5"/>
            <a:endCxn id="21" idx="1"/>
          </p:cNvCxnSpPr>
          <p:nvPr/>
        </p:nvCxnSpPr>
        <p:spPr>
          <a:xfrm>
            <a:off x="4323150" y="2579258"/>
            <a:ext cx="1699484" cy="261388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8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Liu</dc:creator>
  <cp:lastModifiedBy>Jiacheng Liu</cp:lastModifiedBy>
  <cp:revision>2</cp:revision>
  <dcterms:created xsi:type="dcterms:W3CDTF">2018-03-12T17:09:09Z</dcterms:created>
  <dcterms:modified xsi:type="dcterms:W3CDTF">2018-03-12T17:21:34Z</dcterms:modified>
</cp:coreProperties>
</file>