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66" r:id="rId3"/>
    <p:sldId id="257" r:id="rId4"/>
    <p:sldId id="258" r:id="rId5"/>
    <p:sldId id="278" r:id="rId6"/>
    <p:sldId id="259" r:id="rId7"/>
    <p:sldId id="279" r:id="rId8"/>
    <p:sldId id="280" r:id="rId9"/>
    <p:sldId id="281" r:id="rId10"/>
    <p:sldId id="282" r:id="rId11"/>
    <p:sldId id="283" r:id="rId12"/>
    <p:sldId id="288" r:id="rId13"/>
    <p:sldId id="289" r:id="rId14"/>
    <p:sldId id="261" r:id="rId15"/>
    <p:sldId id="284" r:id="rId16"/>
    <p:sldId id="269" r:id="rId17"/>
    <p:sldId id="285" r:id="rId18"/>
    <p:sldId id="286" r:id="rId19"/>
    <p:sldId id="287" r:id="rId20"/>
    <p:sldId id="262" r:id="rId21"/>
    <p:sldId id="264" r:id="rId22"/>
    <p:sldId id="265" r:id="rId23"/>
    <p:sldId id="267" r:id="rId24"/>
    <p:sldId id="263" r:id="rId25"/>
    <p:sldId id="268" r:id="rId26"/>
    <p:sldId id="270" r:id="rId27"/>
    <p:sldId id="271" r:id="rId28"/>
    <p:sldId id="272" r:id="rId29"/>
    <p:sldId id="273" r:id="rId30"/>
    <p:sldId id="274" r:id="rId31"/>
    <p:sldId id="2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BF64-39DF-4FCB-BB9C-C6CA9FDA11F5}" v="2" dt="2020-11-13T03:37:54.665"/>
    <p1510:client id="{3F8F9A09-C556-4DD8-A9CC-9202653F4F1C}" v="422" dt="2020-11-13T01:37:15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evin" userId="01f6f8ad-5fc5-4bb4-b72e-cd81631d0381" providerId="ADAL" clId="{0437BF64-39DF-4FCB-BB9C-C6CA9FDA11F5}"/>
    <pc:docChg chg="custSel addSld modSld">
      <pc:chgData name="Li, Kevin" userId="01f6f8ad-5fc5-4bb4-b72e-cd81631d0381" providerId="ADAL" clId="{0437BF64-39DF-4FCB-BB9C-C6CA9FDA11F5}" dt="2020-11-13T03:39:08.439" v="31" actId="20577"/>
      <pc:docMkLst>
        <pc:docMk/>
      </pc:docMkLst>
      <pc:sldChg chg="addSp modSp add mod">
        <pc:chgData name="Li, Kevin" userId="01f6f8ad-5fc5-4bb4-b72e-cd81631d0381" providerId="ADAL" clId="{0437BF64-39DF-4FCB-BB9C-C6CA9FDA11F5}" dt="2020-11-13T03:38:54.475" v="25" actId="207"/>
        <pc:sldMkLst>
          <pc:docMk/>
          <pc:sldMk cId="2013126869" sldId="288"/>
        </pc:sldMkLst>
        <pc:spChg chg="mod">
          <ac:chgData name="Li, Kevin" userId="01f6f8ad-5fc5-4bb4-b72e-cd81631d0381" providerId="ADAL" clId="{0437BF64-39DF-4FCB-BB9C-C6CA9FDA11F5}" dt="2020-11-13T03:37:30.862" v="9" actId="1076"/>
          <ac:spMkLst>
            <pc:docMk/>
            <pc:sldMk cId="2013126869" sldId="288"/>
            <ac:spMk id="8" creationId="{EE4A36DC-B0D8-4CC2-9FA4-773371DBDE46}"/>
          </ac:spMkLst>
        </pc:spChg>
        <pc:graphicFrameChg chg="modGraphic">
          <ac:chgData name="Li, Kevin" userId="01f6f8ad-5fc5-4bb4-b72e-cd81631d0381" providerId="ADAL" clId="{0437BF64-39DF-4FCB-BB9C-C6CA9FDA11F5}" dt="2020-11-13T03:38:54.475" v="25" actId="207"/>
          <ac:graphicFrameMkLst>
            <pc:docMk/>
            <pc:sldMk cId="2013126869" sldId="288"/>
            <ac:graphicFrameMk id="4" creationId="{3A20C059-0C58-42D2-A33D-8F554CC4BBE2}"/>
          </ac:graphicFrameMkLst>
        </pc:graphicFrameChg>
        <pc:cxnChg chg="add mod">
          <ac:chgData name="Li, Kevin" userId="01f6f8ad-5fc5-4bb4-b72e-cd81631d0381" providerId="ADAL" clId="{0437BF64-39DF-4FCB-BB9C-C6CA9FDA11F5}" dt="2020-11-13T03:37:47.297" v="12" actId="13822"/>
          <ac:cxnSpMkLst>
            <pc:docMk/>
            <pc:sldMk cId="2013126869" sldId="288"/>
            <ac:cxnSpMk id="12" creationId="{10DCC0A8-E9FF-41FB-B436-FBE299D05A2A}"/>
          </ac:cxnSpMkLst>
        </pc:cxnChg>
        <pc:cxnChg chg="mod">
          <ac:chgData name="Li, Kevin" userId="01f6f8ad-5fc5-4bb4-b72e-cd81631d0381" providerId="ADAL" clId="{0437BF64-39DF-4FCB-BB9C-C6CA9FDA11F5}" dt="2020-11-13T03:37:39.791" v="10" actId="13822"/>
          <ac:cxnSpMkLst>
            <pc:docMk/>
            <pc:sldMk cId="2013126869" sldId="288"/>
            <ac:cxnSpMk id="16" creationId="{72672F9C-438C-4C47-94F6-8352C0938777}"/>
          </ac:cxnSpMkLst>
        </pc:cxnChg>
      </pc:sldChg>
      <pc:sldChg chg="addSp delSp modSp add mod">
        <pc:chgData name="Li, Kevin" userId="01f6f8ad-5fc5-4bb4-b72e-cd81631d0381" providerId="ADAL" clId="{0437BF64-39DF-4FCB-BB9C-C6CA9FDA11F5}" dt="2020-11-13T03:39:08.439" v="31" actId="20577"/>
        <pc:sldMkLst>
          <pc:docMk/>
          <pc:sldMk cId="1064149757" sldId="289"/>
        </pc:sldMkLst>
        <pc:spChg chg="del">
          <ac:chgData name="Li, Kevin" userId="01f6f8ad-5fc5-4bb4-b72e-cd81631d0381" providerId="ADAL" clId="{0437BF64-39DF-4FCB-BB9C-C6CA9FDA11F5}" dt="2020-11-13T03:37:58.520" v="14" actId="478"/>
          <ac:spMkLst>
            <pc:docMk/>
            <pc:sldMk cId="1064149757" sldId="289"/>
            <ac:spMk id="3" creationId="{9CED22A8-C8FB-4BDF-AC4E-C3A9CDDAD249}"/>
          </ac:spMkLst>
        </pc:spChg>
        <pc:spChg chg="mod">
          <ac:chgData name="Li, Kevin" userId="01f6f8ad-5fc5-4bb4-b72e-cd81631d0381" providerId="ADAL" clId="{0437BF64-39DF-4FCB-BB9C-C6CA9FDA11F5}" dt="2020-11-13T03:38:08.505" v="17" actId="1076"/>
          <ac:spMkLst>
            <pc:docMk/>
            <pc:sldMk cId="1064149757" sldId="289"/>
            <ac:spMk id="8" creationId="{EE4A36DC-B0D8-4CC2-9FA4-773371DBDE46}"/>
          </ac:spMkLst>
        </pc:spChg>
        <pc:graphicFrameChg chg="modGraphic">
          <ac:chgData name="Li, Kevin" userId="01f6f8ad-5fc5-4bb4-b72e-cd81631d0381" providerId="ADAL" clId="{0437BF64-39DF-4FCB-BB9C-C6CA9FDA11F5}" dt="2020-11-13T03:39:08.439" v="31" actId="20577"/>
          <ac:graphicFrameMkLst>
            <pc:docMk/>
            <pc:sldMk cId="1064149757" sldId="289"/>
            <ac:graphicFrameMk id="4" creationId="{3A20C059-0C58-42D2-A33D-8F554CC4BBE2}"/>
          </ac:graphicFrameMkLst>
        </pc:graphicFrameChg>
        <pc:cxnChg chg="mod">
          <ac:chgData name="Li, Kevin" userId="01f6f8ad-5fc5-4bb4-b72e-cd81631d0381" providerId="ADAL" clId="{0437BF64-39DF-4FCB-BB9C-C6CA9FDA11F5}" dt="2020-11-13T03:38:14.055" v="18" actId="13822"/>
          <ac:cxnSpMkLst>
            <pc:docMk/>
            <pc:sldMk cId="1064149757" sldId="289"/>
            <ac:cxnSpMk id="12" creationId="{10DCC0A8-E9FF-41FB-B436-FBE299D05A2A}"/>
          </ac:cxnSpMkLst>
        </pc:cxnChg>
        <pc:cxnChg chg="add mod">
          <ac:chgData name="Li, Kevin" userId="01f6f8ad-5fc5-4bb4-b72e-cd81631d0381" providerId="ADAL" clId="{0437BF64-39DF-4FCB-BB9C-C6CA9FDA11F5}" dt="2020-11-13T03:38:22.114" v="20" actId="13822"/>
          <ac:cxnSpMkLst>
            <pc:docMk/>
            <pc:sldMk cId="1064149757" sldId="289"/>
            <ac:cxnSpMk id="19" creationId="{90B205A8-16D0-452D-B51D-BDDA969914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4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7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92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5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5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8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2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38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1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3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5E2F-F461-473B-B24D-A4A2AF83B1C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44CFDDB-A17D-4311-A121-63CDD923A5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77A3-B92E-4834-86E6-6F6F256BB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Union-Find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3013-E6B5-49D2-9627-54EAFAC9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arjun, Kevin li</a:t>
            </a:r>
          </a:p>
        </p:txBody>
      </p:sp>
    </p:spTree>
    <p:extLst>
      <p:ext uri="{BB962C8B-B14F-4D97-AF65-F5344CB8AC3E}">
        <p14:creationId xmlns:p14="http://schemas.microsoft.com/office/powerpoint/2010/main" val="154609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ABC-783F-4930-B078-8F995515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Visualization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20C059-0C58-42D2-A33D-8F554CC4B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28253"/>
              </p:ext>
            </p:extLst>
          </p:nvPr>
        </p:nvGraphicFramePr>
        <p:xfrm>
          <a:off x="2031999" y="190902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01262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7082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587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6892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89695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978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9409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0551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5FF492D-093E-4083-988D-23D0D02A6C80}"/>
              </a:ext>
            </a:extLst>
          </p:cNvPr>
          <p:cNvSpPr/>
          <p:nvPr/>
        </p:nvSpPr>
        <p:spPr>
          <a:xfrm>
            <a:off x="3187612" y="409348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A7A7E-F8E0-4FA4-9CA3-AD8250D4199C}"/>
              </a:ext>
            </a:extLst>
          </p:cNvPr>
          <p:cNvSpPr/>
          <p:nvPr/>
        </p:nvSpPr>
        <p:spPr>
          <a:xfrm>
            <a:off x="4390826" y="49948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F09726-A364-42A4-80DB-3963F99F9343}"/>
              </a:ext>
            </a:extLst>
          </p:cNvPr>
          <p:cNvSpPr/>
          <p:nvPr/>
        </p:nvSpPr>
        <p:spPr>
          <a:xfrm>
            <a:off x="5929744" y="351692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BB49-0104-4583-81E1-7C9406E4D858}"/>
              </a:ext>
            </a:extLst>
          </p:cNvPr>
          <p:cNvSpPr/>
          <p:nvPr/>
        </p:nvSpPr>
        <p:spPr>
          <a:xfrm>
            <a:off x="7746822" y="349134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CF818-0B15-48E6-AD83-21D2F5B529CE}"/>
              </a:ext>
            </a:extLst>
          </p:cNvPr>
          <p:cNvSpPr/>
          <p:nvPr/>
        </p:nvSpPr>
        <p:spPr>
          <a:xfrm>
            <a:off x="4112666" y="370087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0C04C-9710-430E-8792-383E24FD9A52}"/>
              </a:ext>
            </a:extLst>
          </p:cNvPr>
          <p:cNvSpPr/>
          <p:nvPr/>
        </p:nvSpPr>
        <p:spPr>
          <a:xfrm>
            <a:off x="6851088" y="44259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60E991-9804-4F1E-B2C0-6039F27F3522}"/>
              </a:ext>
            </a:extLst>
          </p:cNvPr>
          <p:cNvSpPr/>
          <p:nvPr/>
        </p:nvSpPr>
        <p:spPr>
          <a:xfrm>
            <a:off x="7801175" y="5083553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414D58-D79D-4854-886A-5C7F70F9324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7134902" y="4709809"/>
            <a:ext cx="714968" cy="4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E4A36DC-B0D8-4CC2-9FA4-773371DBDE46}"/>
              </a:ext>
            </a:extLst>
          </p:cNvPr>
          <p:cNvSpPr/>
          <p:nvPr/>
        </p:nvSpPr>
        <p:spPr>
          <a:xfrm rot="1620916">
            <a:off x="6654719" y="4271885"/>
            <a:ext cx="1675334" cy="1298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D22A8-C8FB-4BDF-AC4E-C3A9CDDAD249}"/>
              </a:ext>
            </a:extLst>
          </p:cNvPr>
          <p:cNvSpPr/>
          <p:nvPr/>
        </p:nvSpPr>
        <p:spPr>
          <a:xfrm rot="19615255">
            <a:off x="2940532" y="3437312"/>
            <a:ext cx="1696854" cy="12560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5A79BE-540A-4E35-B738-8EB48D64E780}"/>
              </a:ext>
            </a:extLst>
          </p:cNvPr>
          <p:cNvCxnSpPr>
            <a:stCxn id="13" idx="2"/>
            <a:endCxn id="5" idx="7"/>
          </p:cNvCxnSpPr>
          <p:nvPr/>
        </p:nvCxnSpPr>
        <p:spPr>
          <a:xfrm flipH="1">
            <a:off x="3471426" y="3867129"/>
            <a:ext cx="641240" cy="27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4274BF0-E6C4-420F-B755-D260318BBD86}"/>
              </a:ext>
            </a:extLst>
          </p:cNvPr>
          <p:cNvSpPr/>
          <p:nvPr/>
        </p:nvSpPr>
        <p:spPr>
          <a:xfrm>
            <a:off x="5466909" y="3251819"/>
            <a:ext cx="3100865" cy="825345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88E01-44FF-47FE-83FE-DB4E1A4605B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6262253" y="3657601"/>
            <a:ext cx="1484569" cy="2557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658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ABC-783F-4930-B078-8F995515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Visualization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20C059-0C58-42D2-A33D-8F554CC4B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83794"/>
              </p:ext>
            </p:extLst>
          </p:nvPr>
        </p:nvGraphicFramePr>
        <p:xfrm>
          <a:off x="2031999" y="190902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01262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7082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587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6892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89695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978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9409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0551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5FF492D-093E-4083-988D-23D0D02A6C80}"/>
              </a:ext>
            </a:extLst>
          </p:cNvPr>
          <p:cNvSpPr/>
          <p:nvPr/>
        </p:nvSpPr>
        <p:spPr>
          <a:xfrm>
            <a:off x="3187612" y="409348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A7A7E-F8E0-4FA4-9CA3-AD8250D4199C}"/>
              </a:ext>
            </a:extLst>
          </p:cNvPr>
          <p:cNvSpPr/>
          <p:nvPr/>
        </p:nvSpPr>
        <p:spPr>
          <a:xfrm>
            <a:off x="4390826" y="49948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F09726-A364-42A4-80DB-3963F99F9343}"/>
              </a:ext>
            </a:extLst>
          </p:cNvPr>
          <p:cNvSpPr/>
          <p:nvPr/>
        </p:nvSpPr>
        <p:spPr>
          <a:xfrm>
            <a:off x="5929744" y="351692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BB49-0104-4583-81E1-7C9406E4D858}"/>
              </a:ext>
            </a:extLst>
          </p:cNvPr>
          <p:cNvSpPr/>
          <p:nvPr/>
        </p:nvSpPr>
        <p:spPr>
          <a:xfrm>
            <a:off x="7746822" y="349134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CF818-0B15-48E6-AD83-21D2F5B529CE}"/>
              </a:ext>
            </a:extLst>
          </p:cNvPr>
          <p:cNvSpPr/>
          <p:nvPr/>
        </p:nvSpPr>
        <p:spPr>
          <a:xfrm>
            <a:off x="4112666" y="370087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0C04C-9710-430E-8792-383E24FD9A52}"/>
              </a:ext>
            </a:extLst>
          </p:cNvPr>
          <p:cNvSpPr/>
          <p:nvPr/>
        </p:nvSpPr>
        <p:spPr>
          <a:xfrm>
            <a:off x="6851088" y="44259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60E991-9804-4F1E-B2C0-6039F27F3522}"/>
              </a:ext>
            </a:extLst>
          </p:cNvPr>
          <p:cNvSpPr/>
          <p:nvPr/>
        </p:nvSpPr>
        <p:spPr>
          <a:xfrm>
            <a:off x="7801175" y="5083553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414D58-D79D-4854-886A-5C7F70F9324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7134902" y="4709809"/>
            <a:ext cx="714968" cy="4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E4A36DC-B0D8-4CC2-9FA4-773371DBDE46}"/>
              </a:ext>
            </a:extLst>
          </p:cNvPr>
          <p:cNvSpPr/>
          <p:nvPr/>
        </p:nvSpPr>
        <p:spPr>
          <a:xfrm rot="1620916">
            <a:off x="5430787" y="2975526"/>
            <a:ext cx="3837122" cy="2568425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D22A8-C8FB-4BDF-AC4E-C3A9CDDAD249}"/>
              </a:ext>
            </a:extLst>
          </p:cNvPr>
          <p:cNvSpPr/>
          <p:nvPr/>
        </p:nvSpPr>
        <p:spPr>
          <a:xfrm rot="19615255">
            <a:off x="2940532" y="3437312"/>
            <a:ext cx="1696854" cy="12560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5A79BE-540A-4E35-B738-8EB48D64E780}"/>
              </a:ext>
            </a:extLst>
          </p:cNvPr>
          <p:cNvCxnSpPr>
            <a:stCxn id="13" idx="2"/>
            <a:endCxn id="5" idx="7"/>
          </p:cNvCxnSpPr>
          <p:nvPr/>
        </p:nvCxnSpPr>
        <p:spPr>
          <a:xfrm flipH="1">
            <a:off x="3471426" y="3867129"/>
            <a:ext cx="641240" cy="27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88E01-44FF-47FE-83FE-DB4E1A4605B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6262253" y="3657601"/>
            <a:ext cx="1484569" cy="2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672F9C-438C-4C47-94F6-8352C0938777}"/>
              </a:ext>
            </a:extLst>
          </p:cNvPr>
          <p:cNvCxnSpPr>
            <a:stCxn id="11" idx="3"/>
            <a:endCxn id="15" idx="7"/>
          </p:cNvCxnSpPr>
          <p:nvPr/>
        </p:nvCxnSpPr>
        <p:spPr>
          <a:xfrm flipH="1">
            <a:off x="7134902" y="3775160"/>
            <a:ext cx="660615" cy="69953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4869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ABC-783F-4930-B078-8F995515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Visualization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20C059-0C58-42D2-A33D-8F554CC4B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54825"/>
              </p:ext>
            </p:extLst>
          </p:nvPr>
        </p:nvGraphicFramePr>
        <p:xfrm>
          <a:off x="2031999" y="190902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01262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7082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587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6892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89695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978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9409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0551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5FF492D-093E-4083-988D-23D0D02A6C80}"/>
              </a:ext>
            </a:extLst>
          </p:cNvPr>
          <p:cNvSpPr/>
          <p:nvPr/>
        </p:nvSpPr>
        <p:spPr>
          <a:xfrm>
            <a:off x="3187612" y="409348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A7A7E-F8E0-4FA4-9CA3-AD8250D4199C}"/>
              </a:ext>
            </a:extLst>
          </p:cNvPr>
          <p:cNvSpPr/>
          <p:nvPr/>
        </p:nvSpPr>
        <p:spPr>
          <a:xfrm>
            <a:off x="4390826" y="49948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F09726-A364-42A4-80DB-3963F99F9343}"/>
              </a:ext>
            </a:extLst>
          </p:cNvPr>
          <p:cNvSpPr/>
          <p:nvPr/>
        </p:nvSpPr>
        <p:spPr>
          <a:xfrm>
            <a:off x="5929744" y="351692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BB49-0104-4583-81E1-7C9406E4D858}"/>
              </a:ext>
            </a:extLst>
          </p:cNvPr>
          <p:cNvSpPr/>
          <p:nvPr/>
        </p:nvSpPr>
        <p:spPr>
          <a:xfrm>
            <a:off x="7746822" y="349134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CF818-0B15-48E6-AD83-21D2F5B529CE}"/>
              </a:ext>
            </a:extLst>
          </p:cNvPr>
          <p:cNvSpPr/>
          <p:nvPr/>
        </p:nvSpPr>
        <p:spPr>
          <a:xfrm>
            <a:off x="4112666" y="370087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0C04C-9710-430E-8792-383E24FD9A52}"/>
              </a:ext>
            </a:extLst>
          </p:cNvPr>
          <p:cNvSpPr/>
          <p:nvPr/>
        </p:nvSpPr>
        <p:spPr>
          <a:xfrm>
            <a:off x="6851088" y="44259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60E991-9804-4F1E-B2C0-6039F27F3522}"/>
              </a:ext>
            </a:extLst>
          </p:cNvPr>
          <p:cNvSpPr/>
          <p:nvPr/>
        </p:nvSpPr>
        <p:spPr>
          <a:xfrm>
            <a:off x="7801175" y="5083553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414D58-D79D-4854-886A-5C7F70F9324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7134902" y="4709809"/>
            <a:ext cx="714968" cy="4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E4A36DC-B0D8-4CC2-9FA4-773371DBDE46}"/>
              </a:ext>
            </a:extLst>
          </p:cNvPr>
          <p:cNvSpPr/>
          <p:nvPr/>
        </p:nvSpPr>
        <p:spPr>
          <a:xfrm rot="20864363">
            <a:off x="4290457" y="3241331"/>
            <a:ext cx="4509468" cy="283472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D22A8-C8FB-4BDF-AC4E-C3A9CDDAD249}"/>
              </a:ext>
            </a:extLst>
          </p:cNvPr>
          <p:cNvSpPr/>
          <p:nvPr/>
        </p:nvSpPr>
        <p:spPr>
          <a:xfrm rot="19615255">
            <a:off x="2940532" y="3437312"/>
            <a:ext cx="1696854" cy="12560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5A79BE-540A-4E35-B738-8EB48D64E780}"/>
              </a:ext>
            </a:extLst>
          </p:cNvPr>
          <p:cNvCxnSpPr>
            <a:stCxn id="13" idx="2"/>
            <a:endCxn id="5" idx="7"/>
          </p:cNvCxnSpPr>
          <p:nvPr/>
        </p:nvCxnSpPr>
        <p:spPr>
          <a:xfrm flipH="1">
            <a:off x="3471426" y="3867129"/>
            <a:ext cx="641240" cy="27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88E01-44FF-47FE-83FE-DB4E1A4605B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6262253" y="3657601"/>
            <a:ext cx="1484569" cy="2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672F9C-438C-4C47-94F6-8352C0938777}"/>
              </a:ext>
            </a:extLst>
          </p:cNvPr>
          <p:cNvCxnSpPr>
            <a:stCxn id="11" idx="3"/>
            <a:endCxn id="15" idx="7"/>
          </p:cNvCxnSpPr>
          <p:nvPr/>
        </p:nvCxnSpPr>
        <p:spPr>
          <a:xfrm flipH="1">
            <a:off x="7134902" y="3775160"/>
            <a:ext cx="660615" cy="69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CC0A8-E9FF-41FB-B436-FBE299D05A2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4674640" y="3800738"/>
            <a:ext cx="1303799" cy="124285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26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ABC-783F-4930-B078-8F995515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Visualization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20C059-0C58-42D2-A33D-8F554CC4B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59952"/>
              </p:ext>
            </p:extLst>
          </p:nvPr>
        </p:nvGraphicFramePr>
        <p:xfrm>
          <a:off x="2031999" y="190902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01262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7082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587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6892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89695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978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9409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0551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5FF492D-093E-4083-988D-23D0D02A6C80}"/>
              </a:ext>
            </a:extLst>
          </p:cNvPr>
          <p:cNvSpPr/>
          <p:nvPr/>
        </p:nvSpPr>
        <p:spPr>
          <a:xfrm>
            <a:off x="3187612" y="409348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A7A7E-F8E0-4FA4-9CA3-AD8250D4199C}"/>
              </a:ext>
            </a:extLst>
          </p:cNvPr>
          <p:cNvSpPr/>
          <p:nvPr/>
        </p:nvSpPr>
        <p:spPr>
          <a:xfrm>
            <a:off x="4390826" y="49948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F09726-A364-42A4-80DB-3963F99F9343}"/>
              </a:ext>
            </a:extLst>
          </p:cNvPr>
          <p:cNvSpPr/>
          <p:nvPr/>
        </p:nvSpPr>
        <p:spPr>
          <a:xfrm>
            <a:off x="5929744" y="351692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BB49-0104-4583-81E1-7C9406E4D858}"/>
              </a:ext>
            </a:extLst>
          </p:cNvPr>
          <p:cNvSpPr/>
          <p:nvPr/>
        </p:nvSpPr>
        <p:spPr>
          <a:xfrm>
            <a:off x="7746822" y="349134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CF818-0B15-48E6-AD83-21D2F5B529CE}"/>
              </a:ext>
            </a:extLst>
          </p:cNvPr>
          <p:cNvSpPr/>
          <p:nvPr/>
        </p:nvSpPr>
        <p:spPr>
          <a:xfrm>
            <a:off x="4112666" y="370087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0C04C-9710-430E-8792-383E24FD9A52}"/>
              </a:ext>
            </a:extLst>
          </p:cNvPr>
          <p:cNvSpPr/>
          <p:nvPr/>
        </p:nvSpPr>
        <p:spPr>
          <a:xfrm>
            <a:off x="6851088" y="44259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60E991-9804-4F1E-B2C0-6039F27F3522}"/>
              </a:ext>
            </a:extLst>
          </p:cNvPr>
          <p:cNvSpPr/>
          <p:nvPr/>
        </p:nvSpPr>
        <p:spPr>
          <a:xfrm>
            <a:off x="7801175" y="5083553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414D58-D79D-4854-886A-5C7F70F9324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7134902" y="4709809"/>
            <a:ext cx="714968" cy="4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E4A36DC-B0D8-4CC2-9FA4-773371DBDE46}"/>
              </a:ext>
            </a:extLst>
          </p:cNvPr>
          <p:cNvSpPr/>
          <p:nvPr/>
        </p:nvSpPr>
        <p:spPr>
          <a:xfrm>
            <a:off x="2862991" y="3057325"/>
            <a:ext cx="6230896" cy="283472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5A79BE-540A-4E35-B738-8EB48D64E780}"/>
              </a:ext>
            </a:extLst>
          </p:cNvPr>
          <p:cNvCxnSpPr>
            <a:stCxn id="13" idx="2"/>
            <a:endCxn id="5" idx="7"/>
          </p:cNvCxnSpPr>
          <p:nvPr/>
        </p:nvCxnSpPr>
        <p:spPr>
          <a:xfrm flipH="1">
            <a:off x="3471426" y="3867129"/>
            <a:ext cx="641240" cy="27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88E01-44FF-47FE-83FE-DB4E1A4605B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6262253" y="3657601"/>
            <a:ext cx="1484569" cy="2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672F9C-438C-4C47-94F6-8352C0938777}"/>
              </a:ext>
            </a:extLst>
          </p:cNvPr>
          <p:cNvCxnSpPr>
            <a:stCxn id="11" idx="3"/>
            <a:endCxn id="15" idx="7"/>
          </p:cNvCxnSpPr>
          <p:nvPr/>
        </p:nvCxnSpPr>
        <p:spPr>
          <a:xfrm flipH="1">
            <a:off x="7134902" y="3775160"/>
            <a:ext cx="660615" cy="69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CC0A8-E9FF-41FB-B436-FBE299D05A2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4674640" y="3800738"/>
            <a:ext cx="1303799" cy="124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B205A8-16D0-452D-B51D-BDDA96991445}"/>
              </a:ext>
            </a:extLst>
          </p:cNvPr>
          <p:cNvCxnSpPr>
            <a:stCxn id="7" idx="0"/>
            <a:endCxn id="13" idx="4"/>
          </p:cNvCxnSpPr>
          <p:nvPr/>
        </p:nvCxnSpPr>
        <p:spPr>
          <a:xfrm flipH="1" flipV="1">
            <a:off x="4278921" y="4033383"/>
            <a:ext cx="278160" cy="9615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4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E277-7A3E-44D9-8F19-C72D4E36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CFFA-88A2-4441-A665-B69B0134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person</a:t>
            </a:r>
          </a:p>
          <a:p>
            <a:pPr lvl="1"/>
            <a:r>
              <a:rPr lang="en-US" dirty="0"/>
              <a:t>O(1)</a:t>
            </a:r>
          </a:p>
          <a:p>
            <a:r>
              <a:rPr lang="en-US" dirty="0"/>
              <a:t>Connecting two people (Union)</a:t>
            </a:r>
          </a:p>
          <a:p>
            <a:pPr lvl="1"/>
            <a:r>
              <a:rPr lang="en-US" dirty="0"/>
              <a:t>O(N)</a:t>
            </a:r>
          </a:p>
          <a:p>
            <a:r>
              <a:rPr lang="en-US" dirty="0"/>
              <a:t>Checking if two people are connected (Find)</a:t>
            </a:r>
          </a:p>
          <a:p>
            <a:pPr lvl="1"/>
            <a:r>
              <a:rPr lang="en-US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592581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4F0C-B32A-434A-9952-4C819462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0925-BD49-4152-A06F-6A73E1E7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with two primary functions, Union and Find</a:t>
            </a:r>
          </a:p>
          <a:p>
            <a:r>
              <a:rPr lang="en-US" dirty="0"/>
              <a:t>Union: Joins two elements together</a:t>
            </a:r>
          </a:p>
          <a:p>
            <a:r>
              <a:rPr lang="en-US" dirty="0"/>
              <a:t>Find: Determine the ID of an element</a:t>
            </a:r>
          </a:p>
          <a:p>
            <a:r>
              <a:rPr lang="en-US" dirty="0"/>
              <a:t>Two elements are connected if they have the same ID </a:t>
            </a:r>
          </a:p>
        </p:txBody>
      </p:sp>
    </p:spTree>
    <p:extLst>
      <p:ext uri="{BB962C8B-B14F-4D97-AF65-F5344CB8AC3E}">
        <p14:creationId xmlns:p14="http://schemas.microsoft.com/office/powerpoint/2010/main" val="118469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9900A-4C49-4476-BC19-6BC5C547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52152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A98D3B-88C6-4ED4-AE53-A023CF6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Adjustments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1EDC-9B92-4D30-A4A3-CA7F5F9E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693455" cy="3450613"/>
          </a:xfrm>
        </p:spPr>
        <p:txBody>
          <a:bodyPr/>
          <a:lstStyle/>
          <a:p>
            <a:r>
              <a:rPr lang="en-US" dirty="0"/>
              <a:t>Want to adjust our data structure to allow for optimization</a:t>
            </a:r>
          </a:p>
          <a:p>
            <a:r>
              <a:rPr lang="en-US" dirty="0"/>
              <a:t>Be a bit lazy with ID updating</a:t>
            </a:r>
          </a:p>
          <a:p>
            <a:r>
              <a:rPr lang="en-US" dirty="0"/>
              <a:t>Turn each group into a tree, where the ID of the tree is the ID of the root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AA7510-5BA4-4301-B2D5-75AC37E022AB}"/>
              </a:ext>
            </a:extLst>
          </p:cNvPr>
          <p:cNvGrpSpPr/>
          <p:nvPr/>
        </p:nvGrpSpPr>
        <p:grpSpPr>
          <a:xfrm>
            <a:off x="6876382" y="2170697"/>
            <a:ext cx="2122942" cy="1975872"/>
            <a:chOff x="6876382" y="2170697"/>
            <a:chExt cx="2122942" cy="19758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F353B5-0428-4B49-8983-E4FDDE3264EE}"/>
                </a:ext>
              </a:extLst>
            </p:cNvPr>
            <p:cNvSpPr/>
            <p:nvPr/>
          </p:nvSpPr>
          <p:spPr>
            <a:xfrm>
              <a:off x="7176121" y="3312100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80E502-B3AF-4AD7-8AD3-5C8DA205A55B}"/>
                </a:ext>
              </a:extLst>
            </p:cNvPr>
            <p:cNvSpPr/>
            <p:nvPr/>
          </p:nvSpPr>
          <p:spPr>
            <a:xfrm>
              <a:off x="8367078" y="3312099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BD512B-00E9-4C18-BCB8-D6706213F56A}"/>
                </a:ext>
              </a:extLst>
            </p:cNvPr>
            <p:cNvSpPr/>
            <p:nvPr/>
          </p:nvSpPr>
          <p:spPr>
            <a:xfrm>
              <a:off x="7771599" y="2346545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AC6B62-4A84-4B80-AE09-DFB502006D3E}"/>
                </a:ext>
              </a:extLst>
            </p:cNvPr>
            <p:cNvSpPr/>
            <p:nvPr/>
          </p:nvSpPr>
          <p:spPr>
            <a:xfrm>
              <a:off x="6876382" y="2170697"/>
              <a:ext cx="2122942" cy="19758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8B66B6-CE77-4FE7-BB10-5F76A6745E09}"/>
                </a:ext>
              </a:extLst>
            </p:cNvPr>
            <p:cNvCxnSpPr>
              <a:stCxn id="7" idx="7"/>
              <a:endCxn id="11" idx="3"/>
            </p:cNvCxnSpPr>
            <p:nvPr/>
          </p:nvCxnSpPr>
          <p:spPr>
            <a:xfrm flipV="1">
              <a:off x="7459935" y="2630359"/>
              <a:ext cx="360359" cy="73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B16B82-BAB0-416A-A667-F1ED31192406}"/>
                </a:ext>
              </a:extLst>
            </p:cNvPr>
            <p:cNvCxnSpPr>
              <a:stCxn id="9" idx="1"/>
              <a:endCxn id="11" idx="5"/>
            </p:cNvCxnSpPr>
            <p:nvPr/>
          </p:nvCxnSpPr>
          <p:spPr>
            <a:xfrm flipH="1" flipV="1">
              <a:off x="8055413" y="2630359"/>
              <a:ext cx="360360" cy="73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76E632-295E-4297-9CF9-42BFBEB54405}"/>
              </a:ext>
            </a:extLst>
          </p:cNvPr>
          <p:cNvGrpSpPr/>
          <p:nvPr/>
        </p:nvGrpSpPr>
        <p:grpSpPr>
          <a:xfrm>
            <a:off x="9310988" y="2102116"/>
            <a:ext cx="2122942" cy="3230818"/>
            <a:chOff x="9310988" y="2102116"/>
            <a:chExt cx="2122942" cy="323081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69A6C4-10A1-4353-904A-6A6036650E7A}"/>
                </a:ext>
              </a:extLst>
            </p:cNvPr>
            <p:cNvSpPr/>
            <p:nvPr/>
          </p:nvSpPr>
          <p:spPr>
            <a:xfrm>
              <a:off x="9610727" y="3312100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41C7C9-4E4F-4A6E-A6B5-085CF5998877}"/>
                </a:ext>
              </a:extLst>
            </p:cNvPr>
            <p:cNvSpPr/>
            <p:nvPr/>
          </p:nvSpPr>
          <p:spPr>
            <a:xfrm>
              <a:off x="10801684" y="3312099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7D1FFD-26EC-4FC3-B0CF-23A281930A22}"/>
                </a:ext>
              </a:extLst>
            </p:cNvPr>
            <p:cNvSpPr/>
            <p:nvPr/>
          </p:nvSpPr>
          <p:spPr>
            <a:xfrm>
              <a:off x="10206205" y="2346545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A2EBEFC-70B9-43E7-A7A8-944D8642C701}"/>
                </a:ext>
              </a:extLst>
            </p:cNvPr>
            <p:cNvSpPr/>
            <p:nvPr/>
          </p:nvSpPr>
          <p:spPr>
            <a:xfrm>
              <a:off x="9310988" y="2102116"/>
              <a:ext cx="2122942" cy="32308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8A54A15-2C85-4874-B7BC-DD3DDF11C8A8}"/>
                </a:ext>
              </a:extLst>
            </p:cNvPr>
            <p:cNvCxnSpPr>
              <a:stCxn id="17" idx="7"/>
              <a:endCxn id="19" idx="3"/>
            </p:cNvCxnSpPr>
            <p:nvPr/>
          </p:nvCxnSpPr>
          <p:spPr>
            <a:xfrm flipV="1">
              <a:off x="9894541" y="2630359"/>
              <a:ext cx="360359" cy="73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8FD550B-5731-494D-8073-79E26A7988AD}"/>
                </a:ext>
              </a:extLst>
            </p:cNvPr>
            <p:cNvCxnSpPr>
              <a:stCxn id="18" idx="1"/>
              <a:endCxn id="19" idx="5"/>
            </p:cNvCxnSpPr>
            <p:nvPr/>
          </p:nvCxnSpPr>
          <p:spPr>
            <a:xfrm flipH="1" flipV="1">
              <a:off x="10490019" y="2630359"/>
              <a:ext cx="360360" cy="73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9FD8896-798E-47CF-A6B7-63B4586113FD}"/>
                </a:ext>
              </a:extLst>
            </p:cNvPr>
            <p:cNvSpPr/>
            <p:nvPr/>
          </p:nvSpPr>
          <p:spPr>
            <a:xfrm>
              <a:off x="9610727" y="4326350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27C835-9A6A-4F08-88F9-C645CCB17094}"/>
                </a:ext>
              </a:extLst>
            </p:cNvPr>
            <p:cNvSpPr/>
            <p:nvPr/>
          </p:nvSpPr>
          <p:spPr>
            <a:xfrm>
              <a:off x="10801683" y="4332541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53AAE-0C56-4E1B-AB5D-4FA0AF8E9103}"/>
                </a:ext>
              </a:extLst>
            </p:cNvPr>
            <p:cNvCxnSpPr>
              <a:stCxn id="24" idx="0"/>
              <a:endCxn id="17" idx="4"/>
            </p:cNvCxnSpPr>
            <p:nvPr/>
          </p:nvCxnSpPr>
          <p:spPr>
            <a:xfrm flipV="1">
              <a:off x="9776982" y="3644609"/>
              <a:ext cx="0" cy="68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5B9BA7C-067E-4C68-AC7F-D4713F1066C9}"/>
                </a:ext>
              </a:extLst>
            </p:cNvPr>
            <p:cNvCxnSpPr>
              <a:stCxn id="26" idx="0"/>
              <a:endCxn id="18" idx="4"/>
            </p:cNvCxnSpPr>
            <p:nvPr/>
          </p:nvCxnSpPr>
          <p:spPr>
            <a:xfrm flipV="1">
              <a:off x="10967938" y="3644608"/>
              <a:ext cx="1" cy="68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43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F356-36AB-4512-ACA9-74B21B16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Adjustments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2BDA-B6A9-47D8-A2B2-17F2407B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union(A, B): </a:t>
            </a:r>
          </a:p>
          <a:p>
            <a:pPr lvl="1"/>
            <a:r>
              <a:rPr lang="en-US" dirty="0"/>
              <a:t>Find root(A) and root(B)</a:t>
            </a:r>
          </a:p>
          <a:p>
            <a:pPr lvl="1"/>
            <a:r>
              <a:rPr lang="en-US" dirty="0"/>
              <a:t>Set either root(A)’s parent to be root(B), or visa versa</a:t>
            </a:r>
          </a:p>
          <a:p>
            <a:r>
              <a:rPr lang="en-US" dirty="0"/>
              <a:t>find(A):</a:t>
            </a:r>
          </a:p>
          <a:p>
            <a:pPr lvl="1"/>
            <a:r>
              <a:rPr lang="en-US" dirty="0"/>
              <a:t>Look for the ID of the root</a:t>
            </a:r>
          </a:p>
          <a:p>
            <a:pPr lvl="1"/>
            <a:r>
              <a:rPr lang="en-US" dirty="0"/>
              <a:t>Done recursively, basically keep calling find(parent(A)) until root is reached</a:t>
            </a:r>
          </a:p>
          <a:p>
            <a:r>
              <a:rPr lang="en-US" dirty="0"/>
              <a:t>Note: root and find are the same function, since ID of the root is itself</a:t>
            </a:r>
          </a:p>
        </p:txBody>
      </p:sp>
    </p:spTree>
    <p:extLst>
      <p:ext uri="{BB962C8B-B14F-4D97-AF65-F5344CB8AC3E}">
        <p14:creationId xmlns:p14="http://schemas.microsoft.com/office/powerpoint/2010/main" val="264153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6437-9AC6-4A27-8BCC-84D81CD3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C6B9-A97C-45B2-B2C8-14F6B96D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person</a:t>
            </a:r>
          </a:p>
          <a:p>
            <a:pPr lvl="1"/>
            <a:r>
              <a:rPr lang="en-US" dirty="0"/>
              <a:t>O(1)</a:t>
            </a:r>
          </a:p>
          <a:p>
            <a:r>
              <a:rPr lang="en-US" dirty="0"/>
              <a:t>Connecting two people (Union)</a:t>
            </a:r>
          </a:p>
          <a:p>
            <a:pPr lvl="1"/>
            <a:r>
              <a:rPr lang="en-US" dirty="0"/>
              <a:t>O(1)</a:t>
            </a:r>
          </a:p>
          <a:p>
            <a:r>
              <a:rPr lang="en-US" dirty="0"/>
              <a:t>Checking if two people are connected (Find)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42866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9900A-4C49-4476-BC19-6BC5C547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857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0029-146E-40F1-88EE-C6B966C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Path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9DEE-8626-4608-B368-430B6017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802160" cy="3450613"/>
          </a:xfrm>
        </p:spPr>
        <p:txBody>
          <a:bodyPr>
            <a:normAutofit/>
          </a:bodyPr>
          <a:lstStyle/>
          <a:p>
            <a:r>
              <a:rPr lang="en-US" dirty="0"/>
              <a:t>Modifying find(A)</a:t>
            </a:r>
          </a:p>
          <a:p>
            <a:r>
              <a:rPr lang="en-US" dirty="0"/>
              <a:t>Key Idea: when we get the ID of the root, we can store it at every step along the way</a:t>
            </a:r>
          </a:p>
          <a:p>
            <a:r>
              <a:rPr lang="en-US" dirty="0"/>
              <a:t>Now, the path never has to be traversed again (compressed)</a:t>
            </a:r>
          </a:p>
          <a:p>
            <a:r>
              <a:rPr lang="en-US" dirty="0"/>
              <a:t>Runtime: O(log N)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BF21C75-FA07-4CAB-B7C0-AA6F351A5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9294"/>
              </p:ext>
            </p:extLst>
          </p:nvPr>
        </p:nvGraphicFramePr>
        <p:xfrm>
          <a:off x="7040240" y="1953949"/>
          <a:ext cx="453415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38">
                  <a:extLst>
                    <a:ext uri="{9D8B030D-6E8A-4147-A177-3AD203B41FA5}">
                      <a16:colId xmlns:a16="http://schemas.microsoft.com/office/drawing/2014/main" val="1834894907"/>
                    </a:ext>
                  </a:extLst>
                </a:gridCol>
                <a:gridCol w="1133538">
                  <a:extLst>
                    <a:ext uri="{9D8B030D-6E8A-4147-A177-3AD203B41FA5}">
                      <a16:colId xmlns:a16="http://schemas.microsoft.com/office/drawing/2014/main" val="1504266058"/>
                    </a:ext>
                  </a:extLst>
                </a:gridCol>
                <a:gridCol w="1133538">
                  <a:extLst>
                    <a:ext uri="{9D8B030D-6E8A-4147-A177-3AD203B41FA5}">
                      <a16:colId xmlns:a16="http://schemas.microsoft.com/office/drawing/2014/main" val="974195314"/>
                    </a:ext>
                  </a:extLst>
                </a:gridCol>
                <a:gridCol w="1133538">
                  <a:extLst>
                    <a:ext uri="{9D8B030D-6E8A-4147-A177-3AD203B41FA5}">
                      <a16:colId xmlns:a16="http://schemas.microsoft.com/office/drawing/2014/main" val="328800335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41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5435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8239E8A0-CAF2-4A66-AEC1-E896AE9147B6}"/>
              </a:ext>
            </a:extLst>
          </p:cNvPr>
          <p:cNvGrpSpPr/>
          <p:nvPr/>
        </p:nvGrpSpPr>
        <p:grpSpPr>
          <a:xfrm>
            <a:off x="7369811" y="2790745"/>
            <a:ext cx="3875010" cy="933846"/>
            <a:chOff x="7369811" y="2790745"/>
            <a:chExt cx="3875010" cy="9338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8D4D77A-A0F2-4802-B86D-8FD5E5F14569}"/>
                </a:ext>
              </a:extLst>
            </p:cNvPr>
            <p:cNvSpPr/>
            <p:nvPr/>
          </p:nvSpPr>
          <p:spPr>
            <a:xfrm>
              <a:off x="9609065" y="2790745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9477EB-AF79-4C68-9E2D-367F3A9BDD9A}"/>
                </a:ext>
              </a:extLst>
            </p:cNvPr>
            <p:cNvSpPr/>
            <p:nvPr/>
          </p:nvSpPr>
          <p:spPr>
            <a:xfrm>
              <a:off x="10524119" y="2790745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2C1A83-7DB1-404C-BEFD-8AA980A7FF1C}"/>
                </a:ext>
              </a:extLst>
            </p:cNvPr>
            <p:cNvSpPr/>
            <p:nvPr/>
          </p:nvSpPr>
          <p:spPr>
            <a:xfrm>
              <a:off x="8694011" y="2790745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34EB96-E082-40A3-B4FB-75D865B99353}"/>
                </a:ext>
              </a:extLst>
            </p:cNvPr>
            <p:cNvSpPr/>
            <p:nvPr/>
          </p:nvSpPr>
          <p:spPr>
            <a:xfrm>
              <a:off x="7778957" y="2790745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55BBFC-8B6E-40AE-8EFE-50DA68CE2021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8111466" y="2957000"/>
              <a:ext cx="582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1C6F6F4-96A2-4F3F-9FD0-A928F8B27CC3}"/>
                </a:ext>
              </a:extLst>
            </p:cNvPr>
            <p:cNvCxnSpPr>
              <a:stCxn id="7" idx="6"/>
              <a:endCxn id="4" idx="2"/>
            </p:cNvCxnSpPr>
            <p:nvPr/>
          </p:nvCxnSpPr>
          <p:spPr>
            <a:xfrm>
              <a:off x="9026520" y="2957000"/>
              <a:ext cx="582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96AB078-1D47-48A7-A11A-28BBF2E4548A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941574" y="2957000"/>
              <a:ext cx="582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CB15510-D7FD-4384-ABCB-1674BCC99EC4}"/>
                </a:ext>
              </a:extLst>
            </p:cNvPr>
            <p:cNvSpPr/>
            <p:nvPr/>
          </p:nvSpPr>
          <p:spPr>
            <a:xfrm>
              <a:off x="7369811" y="3227578"/>
              <a:ext cx="3875010" cy="497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40723EC6-9E2E-46A9-AD5E-565E0AB4C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27924"/>
              </p:ext>
            </p:extLst>
          </p:nvPr>
        </p:nvGraphicFramePr>
        <p:xfrm>
          <a:off x="7040240" y="3890850"/>
          <a:ext cx="453415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38">
                  <a:extLst>
                    <a:ext uri="{9D8B030D-6E8A-4147-A177-3AD203B41FA5}">
                      <a16:colId xmlns:a16="http://schemas.microsoft.com/office/drawing/2014/main" val="1834894907"/>
                    </a:ext>
                  </a:extLst>
                </a:gridCol>
                <a:gridCol w="1133538">
                  <a:extLst>
                    <a:ext uri="{9D8B030D-6E8A-4147-A177-3AD203B41FA5}">
                      <a16:colId xmlns:a16="http://schemas.microsoft.com/office/drawing/2014/main" val="1504266058"/>
                    </a:ext>
                  </a:extLst>
                </a:gridCol>
                <a:gridCol w="1133538">
                  <a:extLst>
                    <a:ext uri="{9D8B030D-6E8A-4147-A177-3AD203B41FA5}">
                      <a16:colId xmlns:a16="http://schemas.microsoft.com/office/drawing/2014/main" val="974195314"/>
                    </a:ext>
                  </a:extLst>
                </a:gridCol>
                <a:gridCol w="1133538">
                  <a:extLst>
                    <a:ext uri="{9D8B030D-6E8A-4147-A177-3AD203B41FA5}">
                      <a16:colId xmlns:a16="http://schemas.microsoft.com/office/drawing/2014/main" val="328800335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41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54355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0F6F8450-2071-4C52-AE71-3819C4E5B51B}"/>
              </a:ext>
            </a:extLst>
          </p:cNvPr>
          <p:cNvGrpSpPr/>
          <p:nvPr/>
        </p:nvGrpSpPr>
        <p:grpSpPr>
          <a:xfrm>
            <a:off x="7369810" y="4746367"/>
            <a:ext cx="3948287" cy="861527"/>
            <a:chOff x="7369810" y="4746367"/>
            <a:chExt cx="3948287" cy="86152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E9C465-D270-403F-BCC5-9E68EFF0F113}"/>
                </a:ext>
              </a:extLst>
            </p:cNvPr>
            <p:cNvGrpSpPr/>
            <p:nvPr/>
          </p:nvGrpSpPr>
          <p:grpSpPr>
            <a:xfrm>
              <a:off x="7778957" y="4746367"/>
              <a:ext cx="3077671" cy="332509"/>
              <a:chOff x="7778957" y="2790745"/>
              <a:chExt cx="3077671" cy="33250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8B68937-DF60-449E-BB6C-7FD5AEF953E6}"/>
                  </a:ext>
                </a:extLst>
              </p:cNvPr>
              <p:cNvSpPr/>
              <p:nvPr/>
            </p:nvSpPr>
            <p:spPr>
              <a:xfrm>
                <a:off x="9609065" y="2790745"/>
                <a:ext cx="332509" cy="332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214945-9926-4EB0-A626-8C0EAFC0D0EF}"/>
                  </a:ext>
                </a:extLst>
              </p:cNvPr>
              <p:cNvSpPr/>
              <p:nvPr/>
            </p:nvSpPr>
            <p:spPr>
              <a:xfrm>
                <a:off x="10524119" y="2790745"/>
                <a:ext cx="332509" cy="332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E1FAA56-26F5-4153-87D2-B1554CCB3AEA}"/>
                  </a:ext>
                </a:extLst>
              </p:cNvPr>
              <p:cNvSpPr/>
              <p:nvPr/>
            </p:nvSpPr>
            <p:spPr>
              <a:xfrm>
                <a:off x="8694011" y="2790745"/>
                <a:ext cx="332509" cy="332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242C2A8-F1F6-4D0C-A090-A5CDD464DE54}"/>
                  </a:ext>
                </a:extLst>
              </p:cNvPr>
              <p:cNvSpPr/>
              <p:nvPr/>
            </p:nvSpPr>
            <p:spPr>
              <a:xfrm>
                <a:off x="7778957" y="2790745"/>
                <a:ext cx="332509" cy="332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0A34323-9F10-4CCD-8F80-DF852A7B9EDB}"/>
                </a:ext>
              </a:extLst>
            </p:cNvPr>
            <p:cNvSpPr/>
            <p:nvPr/>
          </p:nvSpPr>
          <p:spPr>
            <a:xfrm flipH="1">
              <a:off x="7369810" y="5099777"/>
              <a:ext cx="3948287" cy="50811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Backtracking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F10B05C-8133-43E0-B1B4-170984F64EF0}"/>
                </a:ext>
              </a:extLst>
            </p:cNvPr>
            <p:cNvCxnSpPr>
              <a:stCxn id="23" idx="2"/>
              <a:endCxn id="22" idx="6"/>
            </p:cNvCxnSpPr>
            <p:nvPr/>
          </p:nvCxnSpPr>
          <p:spPr>
            <a:xfrm flipH="1">
              <a:off x="9941574" y="4912622"/>
              <a:ext cx="582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E48F7A1-6481-49F4-ABA0-A54E851D0024}"/>
                </a:ext>
              </a:extLst>
            </p:cNvPr>
            <p:cNvCxnSpPr>
              <a:stCxn id="22" idx="2"/>
              <a:endCxn id="24" idx="6"/>
            </p:cNvCxnSpPr>
            <p:nvPr/>
          </p:nvCxnSpPr>
          <p:spPr>
            <a:xfrm flipH="1">
              <a:off x="9026520" y="4912622"/>
              <a:ext cx="582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C3BD633-2429-4E05-A2BB-952497D1AFC6}"/>
                </a:ext>
              </a:extLst>
            </p:cNvPr>
            <p:cNvCxnSpPr>
              <a:stCxn id="24" idx="2"/>
              <a:endCxn id="25" idx="6"/>
            </p:cNvCxnSpPr>
            <p:nvPr/>
          </p:nvCxnSpPr>
          <p:spPr>
            <a:xfrm flipH="1">
              <a:off x="8111466" y="4912622"/>
              <a:ext cx="582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823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938-ACF5-4509-93B9-7D7592AE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Union by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EA0D-E93E-4CAF-9AF0-35609FF4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776582" cy="3450613"/>
          </a:xfrm>
        </p:spPr>
        <p:txBody>
          <a:bodyPr/>
          <a:lstStyle/>
          <a:p>
            <a:r>
              <a:rPr lang="en-US" dirty="0"/>
              <a:t>Modifying union(A, B)</a:t>
            </a:r>
          </a:p>
          <a:p>
            <a:r>
              <a:rPr lang="en-US" dirty="0"/>
              <a:t>Keep track of how many nodes are in each group</a:t>
            </a:r>
          </a:p>
          <a:p>
            <a:r>
              <a:rPr lang="en-US" dirty="0"/>
              <a:t>Assume size(A) &lt; size(B), then set root(A) to be root(B)’s child</a:t>
            </a:r>
          </a:p>
          <a:p>
            <a:r>
              <a:rPr lang="en-US" dirty="0"/>
              <a:t>Runtime: O(log 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AB88BD-67A3-4720-AD1E-BB1F90610427}"/>
              </a:ext>
            </a:extLst>
          </p:cNvPr>
          <p:cNvGrpSpPr/>
          <p:nvPr/>
        </p:nvGrpSpPr>
        <p:grpSpPr>
          <a:xfrm>
            <a:off x="6722055" y="3013943"/>
            <a:ext cx="2122942" cy="1975872"/>
            <a:chOff x="6876382" y="2170697"/>
            <a:chExt cx="2122942" cy="197587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8DD5CE-E110-4641-A163-654B3CB3323D}"/>
                </a:ext>
              </a:extLst>
            </p:cNvPr>
            <p:cNvSpPr/>
            <p:nvPr/>
          </p:nvSpPr>
          <p:spPr>
            <a:xfrm>
              <a:off x="7176121" y="3312100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8F72F3-05DF-4E32-B4D4-39C28A259BDA}"/>
                </a:ext>
              </a:extLst>
            </p:cNvPr>
            <p:cNvSpPr/>
            <p:nvPr/>
          </p:nvSpPr>
          <p:spPr>
            <a:xfrm>
              <a:off x="8367078" y="3312099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887218-5155-49EA-A068-72EE747757A6}"/>
                </a:ext>
              </a:extLst>
            </p:cNvPr>
            <p:cNvSpPr/>
            <p:nvPr/>
          </p:nvSpPr>
          <p:spPr>
            <a:xfrm>
              <a:off x="7771599" y="2346545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2FBFD54-F99F-4278-BCAB-D483CEB0E3AB}"/>
                </a:ext>
              </a:extLst>
            </p:cNvPr>
            <p:cNvSpPr/>
            <p:nvPr/>
          </p:nvSpPr>
          <p:spPr>
            <a:xfrm>
              <a:off x="6876382" y="2170697"/>
              <a:ext cx="2122942" cy="19758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8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5595F7-726A-4FB9-91C3-38CC4807CED2}"/>
                </a:ext>
              </a:extLst>
            </p:cNvPr>
            <p:cNvCxnSpPr>
              <a:stCxn id="21" idx="7"/>
              <a:endCxn id="23" idx="3"/>
            </p:cNvCxnSpPr>
            <p:nvPr/>
          </p:nvCxnSpPr>
          <p:spPr>
            <a:xfrm flipV="1">
              <a:off x="7459935" y="2630359"/>
              <a:ext cx="360359" cy="73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8D2E48-61BC-49F6-B533-D9C95E3E5EDD}"/>
                </a:ext>
              </a:extLst>
            </p:cNvPr>
            <p:cNvCxnSpPr>
              <a:stCxn id="22" idx="1"/>
              <a:endCxn id="23" idx="5"/>
            </p:cNvCxnSpPr>
            <p:nvPr/>
          </p:nvCxnSpPr>
          <p:spPr>
            <a:xfrm flipH="1" flipV="1">
              <a:off x="8055413" y="2630359"/>
              <a:ext cx="360360" cy="73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6A0BBE-D07A-4AD9-8FEF-168549363738}"/>
              </a:ext>
            </a:extLst>
          </p:cNvPr>
          <p:cNvGrpSpPr/>
          <p:nvPr/>
        </p:nvGrpSpPr>
        <p:grpSpPr>
          <a:xfrm>
            <a:off x="9310988" y="2102116"/>
            <a:ext cx="2122942" cy="3230818"/>
            <a:chOff x="9310988" y="2102116"/>
            <a:chExt cx="2122942" cy="323081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B8FC02C-DA43-4E3E-8D09-47A56EC050FF}"/>
                </a:ext>
              </a:extLst>
            </p:cNvPr>
            <p:cNvSpPr/>
            <p:nvPr/>
          </p:nvSpPr>
          <p:spPr>
            <a:xfrm>
              <a:off x="9610727" y="3312100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BE2CD5-EF5D-4354-8BB2-234453A205A0}"/>
                </a:ext>
              </a:extLst>
            </p:cNvPr>
            <p:cNvSpPr/>
            <p:nvPr/>
          </p:nvSpPr>
          <p:spPr>
            <a:xfrm>
              <a:off x="10801684" y="3312099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B14A57-23B5-4FD7-86BD-6FE0CF39B116}"/>
                </a:ext>
              </a:extLst>
            </p:cNvPr>
            <p:cNvSpPr/>
            <p:nvPr/>
          </p:nvSpPr>
          <p:spPr>
            <a:xfrm>
              <a:off x="10206205" y="2346545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5BB59D-56FD-49AC-A85C-C04CE29DE319}"/>
                </a:ext>
              </a:extLst>
            </p:cNvPr>
            <p:cNvSpPr/>
            <p:nvPr/>
          </p:nvSpPr>
          <p:spPr>
            <a:xfrm>
              <a:off x="9310988" y="2102116"/>
              <a:ext cx="2122942" cy="32308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D68BF26-BD45-44A6-9709-8A5B3A2FD06D}"/>
                </a:ext>
              </a:extLst>
            </p:cNvPr>
            <p:cNvCxnSpPr>
              <a:stCxn id="28" idx="7"/>
              <a:endCxn id="30" idx="3"/>
            </p:cNvCxnSpPr>
            <p:nvPr/>
          </p:nvCxnSpPr>
          <p:spPr>
            <a:xfrm flipV="1">
              <a:off x="9894541" y="2630359"/>
              <a:ext cx="360359" cy="73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AFABC4D-1F18-46A0-AE55-207B49FD82A6}"/>
                </a:ext>
              </a:extLst>
            </p:cNvPr>
            <p:cNvCxnSpPr>
              <a:stCxn id="29" idx="1"/>
              <a:endCxn id="30" idx="5"/>
            </p:cNvCxnSpPr>
            <p:nvPr/>
          </p:nvCxnSpPr>
          <p:spPr>
            <a:xfrm flipH="1" flipV="1">
              <a:off x="10490019" y="2630359"/>
              <a:ext cx="360360" cy="73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BA5227-B75B-4FA2-AE41-9EF1F9666C19}"/>
                </a:ext>
              </a:extLst>
            </p:cNvPr>
            <p:cNvSpPr/>
            <p:nvPr/>
          </p:nvSpPr>
          <p:spPr>
            <a:xfrm>
              <a:off x="9610727" y="4326350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B87FAD-D603-46CE-B900-367E4B42587A}"/>
                </a:ext>
              </a:extLst>
            </p:cNvPr>
            <p:cNvSpPr/>
            <p:nvPr/>
          </p:nvSpPr>
          <p:spPr>
            <a:xfrm>
              <a:off x="10801683" y="4332541"/>
              <a:ext cx="332509" cy="332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0515F7-4872-41D8-A681-398293FF1F8B}"/>
                </a:ext>
              </a:extLst>
            </p:cNvPr>
            <p:cNvCxnSpPr>
              <a:stCxn id="34" idx="0"/>
              <a:endCxn id="28" idx="4"/>
            </p:cNvCxnSpPr>
            <p:nvPr/>
          </p:nvCxnSpPr>
          <p:spPr>
            <a:xfrm flipV="1">
              <a:off x="9776982" y="3644609"/>
              <a:ext cx="0" cy="68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AEDB71-EE0C-4FC3-8DE7-674B47875CAB}"/>
                </a:ext>
              </a:extLst>
            </p:cNvPr>
            <p:cNvCxnSpPr>
              <a:stCxn id="35" idx="0"/>
              <a:endCxn id="29" idx="4"/>
            </p:cNvCxnSpPr>
            <p:nvPr/>
          </p:nvCxnSpPr>
          <p:spPr>
            <a:xfrm flipV="1">
              <a:off x="10967938" y="3644608"/>
              <a:ext cx="1" cy="68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38CB03-E287-4692-882A-B3B433C11503}"/>
              </a:ext>
            </a:extLst>
          </p:cNvPr>
          <p:cNvCxnSpPr>
            <a:stCxn id="23" idx="7"/>
            <a:endCxn id="30" idx="2"/>
          </p:cNvCxnSpPr>
          <p:nvPr/>
        </p:nvCxnSpPr>
        <p:spPr>
          <a:xfrm flipV="1">
            <a:off x="7901086" y="2512800"/>
            <a:ext cx="2305119" cy="72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60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0BA6-E066-41D8-8DF5-BBE9D106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Overall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FDA8E-039D-41CB-913B-8CD707C4F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combine Path Compression </a:t>
                </a:r>
              </a:p>
              <a:p>
                <a:r>
                  <a:rPr lang="en-US" dirty="0"/>
                  <a:t>Analysis is quite complicated, but here are the runtimes:</a:t>
                </a:r>
              </a:p>
              <a:p>
                <a:pPr lvl="1"/>
                <a:r>
                  <a:rPr lang="en-US" dirty="0"/>
                  <a:t>Adding an element: O(1)</a:t>
                </a:r>
              </a:p>
              <a:p>
                <a:pPr lvl="1"/>
                <a:r>
                  <a:rPr lang="en-US" dirty="0"/>
                  <a:t>Union: O(</a:t>
                </a:r>
                <a:r>
                  <a:rPr lang="el-GR" dirty="0"/>
                  <a:t>α</a:t>
                </a:r>
                <a:r>
                  <a:rPr lang="en-US"/>
                  <a:t>(N))</a:t>
                </a:r>
                <a:endParaRPr lang="en-US" dirty="0"/>
              </a:p>
              <a:p>
                <a:pPr lvl="1"/>
                <a:r>
                  <a:rPr lang="en-US" dirty="0"/>
                  <a:t>Find: O(</a:t>
                </a:r>
                <a:r>
                  <a:rPr lang="el-GR" dirty="0"/>
                  <a:t>α</a:t>
                </a:r>
                <a:r>
                  <a:rPr lang="en-US" dirty="0"/>
                  <a:t>(N))</a:t>
                </a:r>
              </a:p>
              <a:p>
                <a:r>
                  <a:rPr lang="en-US" dirty="0"/>
                  <a:t>This is the Inverse Ackermann Function</a:t>
                </a:r>
              </a:p>
              <a:p>
                <a:pPr lvl="1"/>
                <a:r>
                  <a:rPr lang="en-US" dirty="0"/>
                  <a:t>For our purposes,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dirty="0"/>
                      <m:t>α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dirty="0"/>
                  <a:t>, so basically constant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FDA8E-039D-41CB-913B-8CD707C4F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29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9900A-4C49-4476-BC19-6BC5C547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03658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5B00-A4BD-40F9-908F-895DBC59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5422-F807-498B-BA83-E42BC021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undirected graph G(V, E), determine if a cycle exists using Union-Find</a:t>
            </a:r>
          </a:p>
          <a:p>
            <a:r>
              <a:rPr lang="en-US" dirty="0"/>
              <a:t>Iterate through all edges, applying Union the two vertices it connects </a:t>
            </a:r>
          </a:p>
          <a:p>
            <a:r>
              <a:rPr lang="en-US" dirty="0"/>
              <a:t>If the two vertices were previously connected, then there is a cycle</a:t>
            </a:r>
          </a:p>
        </p:txBody>
      </p:sp>
    </p:spTree>
    <p:extLst>
      <p:ext uri="{BB962C8B-B14F-4D97-AF65-F5344CB8AC3E}">
        <p14:creationId xmlns:p14="http://schemas.microsoft.com/office/powerpoint/2010/main" val="263783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4EBE-D45E-46DB-B2EC-1C1D1252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C836-30DE-47A3-A131-DD4097FE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Graph, determine if it is connected using Union-Find</a:t>
            </a:r>
          </a:p>
          <a:p>
            <a:r>
              <a:rPr lang="en-US" dirty="0"/>
              <a:t>Iterate through all the edges again, applying Union on both endpoints</a:t>
            </a:r>
          </a:p>
          <a:p>
            <a:r>
              <a:rPr lang="en-US" dirty="0"/>
              <a:t>Check that all IDs for vertices in the graph are the same</a:t>
            </a:r>
          </a:p>
        </p:txBody>
      </p:sp>
    </p:spTree>
    <p:extLst>
      <p:ext uri="{BB962C8B-B14F-4D97-AF65-F5344CB8AC3E}">
        <p14:creationId xmlns:p14="http://schemas.microsoft.com/office/powerpoint/2010/main" val="28538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929A9-2544-4EBB-A1A0-95D6652C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06526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AC57C-9FA5-499C-9AD0-A10F7BB2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BAD958-F524-45B1-8E31-EFD885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trying to build a fiber network for N houses. It has determined M possible interhouse connections, each with a cost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. The goal is to try to ensure that every house is connected to every other house, directly or indirectly.</a:t>
            </a:r>
          </a:p>
          <a:p>
            <a:r>
              <a:rPr lang="en-US" dirty="0"/>
              <a:t>How would we go about solving this?</a:t>
            </a:r>
          </a:p>
        </p:txBody>
      </p:sp>
    </p:spTree>
    <p:extLst>
      <p:ext uri="{BB962C8B-B14F-4D97-AF65-F5344CB8AC3E}">
        <p14:creationId xmlns:p14="http://schemas.microsoft.com/office/powerpoint/2010/main" val="204690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78DC-02D8-4943-8863-B2E3E64E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A82C-3DA6-4F0F-8F2A-C70A1A51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7938986" cy="3450613"/>
          </a:xfrm>
        </p:spPr>
        <p:txBody>
          <a:bodyPr/>
          <a:lstStyle/>
          <a:p>
            <a:r>
              <a:rPr lang="en-US" dirty="0"/>
              <a:t>Always take the shortest edge (Why?)</a:t>
            </a:r>
          </a:p>
          <a:p>
            <a:pPr lvl="1"/>
            <a:r>
              <a:rPr lang="en-US" dirty="0"/>
              <a:t>If shortest edge is not in graph, always optimal to swap</a:t>
            </a:r>
          </a:p>
          <a:p>
            <a:r>
              <a:rPr lang="en-US" dirty="0"/>
              <a:t>We can keep taking the shortest edge</a:t>
            </a:r>
          </a:p>
          <a:p>
            <a:r>
              <a:rPr lang="en-US" dirty="0"/>
              <a:t>Need to check that adding the connection helps</a:t>
            </a:r>
          </a:p>
          <a:p>
            <a:pPr lvl="1"/>
            <a:r>
              <a:rPr lang="en-US" dirty="0"/>
              <a:t>Do not want to waste money connecting two houses when they’re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197960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A633-6A7C-49B5-90C0-D1C81117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911E-120C-44E9-BE58-F13A0F6B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561304" cy="3450613"/>
          </a:xfrm>
        </p:spPr>
        <p:txBody>
          <a:bodyPr/>
          <a:lstStyle/>
          <a:p>
            <a:r>
              <a:rPr lang="en-US" dirty="0"/>
              <a:t>Union-Find can help us determine if adding an edge connects two previously nonconnected vertices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3E63A6-820E-43A6-934D-A9CA011E340E}"/>
              </a:ext>
            </a:extLst>
          </p:cNvPr>
          <p:cNvGrpSpPr/>
          <p:nvPr/>
        </p:nvGrpSpPr>
        <p:grpSpPr>
          <a:xfrm>
            <a:off x="7277877" y="1853754"/>
            <a:ext cx="1548881" cy="1284513"/>
            <a:chOff x="7240555" y="2015732"/>
            <a:chExt cx="1548881" cy="12845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37ED68-5468-4D46-B855-2A135D84F500}"/>
                </a:ext>
              </a:extLst>
            </p:cNvPr>
            <p:cNvSpPr/>
            <p:nvPr/>
          </p:nvSpPr>
          <p:spPr>
            <a:xfrm>
              <a:off x="7240555" y="2015732"/>
              <a:ext cx="99526" cy="99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71FFA6-C7BA-4707-9032-13506F16D423}"/>
                </a:ext>
              </a:extLst>
            </p:cNvPr>
            <p:cNvSpPr/>
            <p:nvPr/>
          </p:nvSpPr>
          <p:spPr>
            <a:xfrm>
              <a:off x="8689910" y="2115258"/>
              <a:ext cx="99526" cy="99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DA80C2-B6CB-4CFC-A183-D06B46809C11}"/>
                </a:ext>
              </a:extLst>
            </p:cNvPr>
            <p:cNvSpPr/>
            <p:nvPr/>
          </p:nvSpPr>
          <p:spPr>
            <a:xfrm>
              <a:off x="7903028" y="3200719"/>
              <a:ext cx="99526" cy="99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5532BA-7717-4631-BBA6-B0CD9BE1025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7340081" y="2065495"/>
              <a:ext cx="1349829" cy="99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79846A-A4BF-416D-BA2D-196318D41B24}"/>
                </a:ext>
              </a:extLst>
            </p:cNvPr>
            <p:cNvCxnSpPr>
              <a:stCxn id="5" idx="4"/>
              <a:endCxn id="7" idx="7"/>
            </p:cNvCxnSpPr>
            <p:nvPr/>
          </p:nvCxnSpPr>
          <p:spPr>
            <a:xfrm flipH="1">
              <a:off x="7987979" y="2214784"/>
              <a:ext cx="751694" cy="1000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1C5305-F20F-4E25-812E-501E9CD1E29A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7325506" y="2100683"/>
              <a:ext cx="592097" cy="1114611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865B4-ECCC-4CA3-B6E7-A43745B56005}"/>
              </a:ext>
            </a:extLst>
          </p:cNvPr>
          <p:cNvGrpSpPr/>
          <p:nvPr/>
        </p:nvGrpSpPr>
        <p:grpSpPr>
          <a:xfrm>
            <a:off x="7228114" y="3741038"/>
            <a:ext cx="1548881" cy="1284513"/>
            <a:chOff x="7228114" y="3741038"/>
            <a:chExt cx="1548881" cy="12845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249DAE-534D-4EB0-A931-2DCD8F8458EF}"/>
                </a:ext>
              </a:extLst>
            </p:cNvPr>
            <p:cNvSpPr/>
            <p:nvPr/>
          </p:nvSpPr>
          <p:spPr>
            <a:xfrm>
              <a:off x="7228114" y="3741038"/>
              <a:ext cx="99526" cy="99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0890A6-3E0B-4768-A914-D682390144A8}"/>
                </a:ext>
              </a:extLst>
            </p:cNvPr>
            <p:cNvSpPr/>
            <p:nvPr/>
          </p:nvSpPr>
          <p:spPr>
            <a:xfrm>
              <a:off x="8677469" y="3840564"/>
              <a:ext cx="99526" cy="99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9C5ED3-6C37-4BFF-97E0-3E3CAFDBB026}"/>
                </a:ext>
              </a:extLst>
            </p:cNvPr>
            <p:cNvSpPr/>
            <p:nvPr/>
          </p:nvSpPr>
          <p:spPr>
            <a:xfrm>
              <a:off x="7890587" y="4926025"/>
              <a:ext cx="99526" cy="99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5AC642-C616-4B45-99C3-4B9871762275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7327640" y="3790801"/>
              <a:ext cx="1349829" cy="99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DE91E3-D5CA-4BDC-B7A6-A4561BF52FEF}"/>
                </a:ext>
              </a:extLst>
            </p:cNvPr>
            <p:cNvCxnSpPr>
              <a:stCxn id="18" idx="5"/>
              <a:endCxn id="20" idx="1"/>
            </p:cNvCxnSpPr>
            <p:nvPr/>
          </p:nvCxnSpPr>
          <p:spPr>
            <a:xfrm>
              <a:off x="7313065" y="3825989"/>
              <a:ext cx="592097" cy="1114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12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033A-B78E-4629-8B5A-05D5E93E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Social Networking,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38E7-349B-450A-82A8-D480FC2E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5919899" cy="3281990"/>
          </a:xfrm>
        </p:spPr>
        <p:txBody>
          <a:bodyPr>
            <a:normAutofit/>
          </a:bodyPr>
          <a:lstStyle/>
          <a:p>
            <a:r>
              <a:rPr lang="en-US" dirty="0"/>
              <a:t>Want to build a social network app with users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Add users</a:t>
            </a:r>
          </a:p>
          <a:p>
            <a:pPr lvl="1"/>
            <a:r>
              <a:rPr lang="en-US" dirty="0"/>
              <a:t>Connect users</a:t>
            </a:r>
          </a:p>
          <a:p>
            <a:pPr lvl="1"/>
            <a:r>
              <a:rPr lang="en-US" dirty="0"/>
              <a:t>Determine if two users are connected directly, or indirectly</a:t>
            </a:r>
          </a:p>
        </p:txBody>
      </p:sp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065AB19-D479-4278-87B0-DE25BC710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184357"/>
            <a:ext cx="3108945" cy="3281988"/>
            <a:chOff x="7807230" y="2012810"/>
            <a:chExt cx="3251252" cy="34598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97BAFB-8A38-42E0-BD3D-EF30946ED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3" name="Rectangle 72">
              <a:extLst>
                <a:ext uri="{FF2B5EF4-FFF2-40B4-BE49-F238E27FC236}">
                  <a16:creationId xmlns:a16="http://schemas.microsoft.com/office/drawing/2014/main" id="{BDB8A8A6-6051-47DB-B450-C8D08E7D1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Membership Engagement: The Human Connection | SBI Association Management">
            <a:extLst>
              <a:ext uri="{FF2B5EF4-FFF2-40B4-BE49-F238E27FC236}">
                <a16:creationId xmlns:a16="http://schemas.microsoft.com/office/drawing/2014/main" id="{76C3661D-485B-4DE9-8396-E7B7292B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3060666"/>
            <a:ext cx="2762372" cy="152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7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90FF-C078-493F-B012-EBA0428D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DFFC-C867-42CB-A2B4-C09A7AD2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G(V, E) of possible connections</a:t>
            </a:r>
          </a:p>
          <a:p>
            <a:pPr lvl="1"/>
            <a:r>
              <a:rPr lang="en-US" dirty="0"/>
              <a:t>Sort the edges in ascending order by </a:t>
            </a:r>
            <a:r>
              <a:rPr lang="en-US" b="1" dirty="0"/>
              <a:t>weight</a:t>
            </a:r>
          </a:p>
          <a:p>
            <a:pPr lvl="1"/>
            <a:r>
              <a:rPr lang="en-US" dirty="0"/>
              <a:t>Repeatedly add the shortest edge that connects two unconnected vertices</a:t>
            </a:r>
          </a:p>
          <a:p>
            <a:pPr lvl="1"/>
            <a:r>
              <a:rPr lang="en-US" dirty="0"/>
              <a:t>Continue until graph is connected</a:t>
            </a:r>
          </a:p>
          <a:p>
            <a:r>
              <a:rPr lang="en-US" dirty="0"/>
              <a:t>Overall Runtime</a:t>
            </a:r>
          </a:p>
          <a:p>
            <a:pPr lvl="1"/>
            <a:r>
              <a:rPr lang="en-US" dirty="0"/>
              <a:t>O(E log E) + O(E ∙ </a:t>
            </a:r>
            <a:r>
              <a:rPr lang="el-GR" dirty="0"/>
              <a:t>α</a:t>
            </a:r>
            <a:r>
              <a:rPr lang="en-US" dirty="0"/>
              <a:t>) = O(E log V)</a:t>
            </a:r>
            <a:endParaRPr lang="el-GR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72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6C3-E68A-4BA4-AF6C-54A2FE48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Visualization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9106939-E98C-4490-A8AC-AEBA0AC948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39" y="2015732"/>
            <a:ext cx="3615921" cy="37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9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AEA1-C873-4C1E-B1B6-8CF80281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1576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5FA7-51D3-4140-936A-B1E29B50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975B-85A1-4106-9746-686362EA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5919899" cy="3281990"/>
          </a:xfrm>
        </p:spPr>
        <p:txBody>
          <a:bodyPr>
            <a:normAutofit/>
          </a:bodyPr>
          <a:lstStyle/>
          <a:p>
            <a:r>
              <a:rPr lang="en-US" dirty="0"/>
              <a:t>Treat people as vertices</a:t>
            </a:r>
          </a:p>
          <a:p>
            <a:pPr lvl="1"/>
            <a:r>
              <a:rPr lang="en-US" dirty="0"/>
              <a:t>Adding a person is just adding a vertex in the graph</a:t>
            </a:r>
          </a:p>
          <a:p>
            <a:r>
              <a:rPr lang="en-US" dirty="0"/>
              <a:t>Treat connections as edges</a:t>
            </a:r>
          </a:p>
          <a:p>
            <a:pPr lvl="1"/>
            <a:r>
              <a:rPr lang="en-US" dirty="0"/>
              <a:t>Adding an edge is just adding an edge in the graph</a:t>
            </a:r>
          </a:p>
          <a:p>
            <a:r>
              <a:rPr lang="en-US" dirty="0"/>
              <a:t>How to check connectedness?</a:t>
            </a:r>
          </a:p>
          <a:p>
            <a:pPr lvl="1"/>
            <a:r>
              <a:rPr lang="en-US" dirty="0"/>
              <a:t>Flood Fill (DFS, BFS)</a:t>
            </a:r>
          </a:p>
        </p:txBody>
      </p:sp>
      <p:grpSp>
        <p:nvGrpSpPr>
          <p:cNvPr id="3086" name="Group 70">
            <a:extLst>
              <a:ext uri="{FF2B5EF4-FFF2-40B4-BE49-F238E27FC236}">
                <a16:creationId xmlns:a16="http://schemas.microsoft.com/office/drawing/2014/main" id="{7065AB19-D479-4278-87B0-DE25BC710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184357"/>
            <a:ext cx="3108945" cy="3281988"/>
            <a:chOff x="7807230" y="2012810"/>
            <a:chExt cx="3251252" cy="3459865"/>
          </a:xfrm>
        </p:grpSpPr>
        <p:sp>
          <p:nvSpPr>
            <p:cNvPr id="3087" name="Rectangle 71">
              <a:extLst>
                <a:ext uri="{FF2B5EF4-FFF2-40B4-BE49-F238E27FC236}">
                  <a16:creationId xmlns:a16="http://schemas.microsoft.com/office/drawing/2014/main" id="{EA97BAFB-8A38-42E0-BD3D-EF30946ED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8" name="Rectangle 72">
              <a:extLst>
                <a:ext uri="{FF2B5EF4-FFF2-40B4-BE49-F238E27FC236}">
                  <a16:creationId xmlns:a16="http://schemas.microsoft.com/office/drawing/2014/main" id="{BDB8A8A6-6051-47DB-B450-C8D08E7D1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advent journal: connections | don't eat alone">
            <a:extLst>
              <a:ext uri="{FF2B5EF4-FFF2-40B4-BE49-F238E27FC236}">
                <a16:creationId xmlns:a16="http://schemas.microsoft.com/office/drawing/2014/main" id="{E6B6C735-0F3E-4843-81A5-594E3314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2718822"/>
            <a:ext cx="2762372" cy="22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28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7EDB-6EDD-480C-9CBD-68F5A96F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3634-A732-4DEC-A716-BDED71A0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person</a:t>
            </a:r>
          </a:p>
          <a:p>
            <a:pPr lvl="1"/>
            <a:r>
              <a:rPr lang="en-US" dirty="0"/>
              <a:t>O(1)</a:t>
            </a:r>
          </a:p>
          <a:p>
            <a:r>
              <a:rPr lang="en-US" dirty="0"/>
              <a:t>Adding a connection</a:t>
            </a:r>
          </a:p>
          <a:p>
            <a:pPr lvl="1"/>
            <a:r>
              <a:rPr lang="en-US" dirty="0"/>
              <a:t>O(1)</a:t>
            </a:r>
          </a:p>
          <a:p>
            <a:r>
              <a:rPr lang="en-US" dirty="0"/>
              <a:t>Checking if two people are connected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60465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1ECC-6238-4446-836E-5A0273F8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930D-2F86-4902-84AC-B8678A20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each person an ID</a:t>
            </a:r>
          </a:p>
          <a:p>
            <a:pPr lvl="1"/>
            <a:r>
              <a:rPr lang="en-US" dirty="0"/>
              <a:t>Initially, each person has a unique ID</a:t>
            </a:r>
          </a:p>
          <a:p>
            <a:r>
              <a:rPr lang="en-US" dirty="0"/>
              <a:t>Once two people are merged, they will share the same ID</a:t>
            </a:r>
          </a:p>
          <a:p>
            <a:pPr lvl="1"/>
            <a:r>
              <a:rPr lang="en-US" dirty="0"/>
              <a:t>Anyone that is connected to either of these two people will also share that ID</a:t>
            </a:r>
          </a:p>
          <a:p>
            <a:r>
              <a:rPr lang="en-US" dirty="0"/>
              <a:t>Let’s make the ID of everyone in that group the smallest ID of the members</a:t>
            </a:r>
          </a:p>
          <a:p>
            <a:r>
              <a:rPr lang="en-US" dirty="0"/>
              <a:t>How to check if two people are connected?</a:t>
            </a:r>
          </a:p>
          <a:p>
            <a:pPr lvl="1"/>
            <a:r>
              <a:rPr lang="en-US" dirty="0"/>
              <a:t>Check if their IDs are the same</a:t>
            </a:r>
          </a:p>
        </p:txBody>
      </p:sp>
    </p:spTree>
    <p:extLst>
      <p:ext uri="{BB962C8B-B14F-4D97-AF65-F5344CB8AC3E}">
        <p14:creationId xmlns:p14="http://schemas.microsoft.com/office/powerpoint/2010/main" val="3641065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ABC-783F-4930-B078-8F995515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Visualization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20C059-0C58-42D2-A33D-8F554CC4B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70306"/>
              </p:ext>
            </p:extLst>
          </p:nvPr>
        </p:nvGraphicFramePr>
        <p:xfrm>
          <a:off x="2031999" y="190902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01262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7082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587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6892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89695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978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9409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0551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5FF492D-093E-4083-988D-23D0D02A6C80}"/>
              </a:ext>
            </a:extLst>
          </p:cNvPr>
          <p:cNvSpPr/>
          <p:nvPr/>
        </p:nvSpPr>
        <p:spPr>
          <a:xfrm>
            <a:off x="3187612" y="409348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A7A7E-F8E0-4FA4-9CA3-AD8250D4199C}"/>
              </a:ext>
            </a:extLst>
          </p:cNvPr>
          <p:cNvSpPr/>
          <p:nvPr/>
        </p:nvSpPr>
        <p:spPr>
          <a:xfrm>
            <a:off x="4390826" y="49948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F09726-A364-42A4-80DB-3963F99F9343}"/>
              </a:ext>
            </a:extLst>
          </p:cNvPr>
          <p:cNvSpPr/>
          <p:nvPr/>
        </p:nvSpPr>
        <p:spPr>
          <a:xfrm>
            <a:off x="5929744" y="351692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BB49-0104-4583-81E1-7C9406E4D858}"/>
              </a:ext>
            </a:extLst>
          </p:cNvPr>
          <p:cNvSpPr/>
          <p:nvPr/>
        </p:nvSpPr>
        <p:spPr>
          <a:xfrm>
            <a:off x="7746822" y="349134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CF818-0B15-48E6-AD83-21D2F5B529CE}"/>
              </a:ext>
            </a:extLst>
          </p:cNvPr>
          <p:cNvSpPr/>
          <p:nvPr/>
        </p:nvSpPr>
        <p:spPr>
          <a:xfrm>
            <a:off x="4112666" y="370087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0C04C-9710-430E-8792-383E24FD9A52}"/>
              </a:ext>
            </a:extLst>
          </p:cNvPr>
          <p:cNvSpPr/>
          <p:nvPr/>
        </p:nvSpPr>
        <p:spPr>
          <a:xfrm>
            <a:off x="6851088" y="44259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60E991-9804-4F1E-B2C0-6039F27F3522}"/>
              </a:ext>
            </a:extLst>
          </p:cNvPr>
          <p:cNvSpPr/>
          <p:nvPr/>
        </p:nvSpPr>
        <p:spPr>
          <a:xfrm>
            <a:off x="7801175" y="5083553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0879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ABC-783F-4930-B078-8F995515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Visualization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20C059-0C58-42D2-A33D-8F554CC4B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96834"/>
              </p:ext>
            </p:extLst>
          </p:nvPr>
        </p:nvGraphicFramePr>
        <p:xfrm>
          <a:off x="2031999" y="190902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01262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7082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587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6892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89695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978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9409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0551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5FF492D-093E-4083-988D-23D0D02A6C80}"/>
              </a:ext>
            </a:extLst>
          </p:cNvPr>
          <p:cNvSpPr/>
          <p:nvPr/>
        </p:nvSpPr>
        <p:spPr>
          <a:xfrm>
            <a:off x="3187612" y="409348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A7A7E-F8E0-4FA4-9CA3-AD8250D4199C}"/>
              </a:ext>
            </a:extLst>
          </p:cNvPr>
          <p:cNvSpPr/>
          <p:nvPr/>
        </p:nvSpPr>
        <p:spPr>
          <a:xfrm>
            <a:off x="4390826" y="49948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F09726-A364-42A4-80DB-3963F99F9343}"/>
              </a:ext>
            </a:extLst>
          </p:cNvPr>
          <p:cNvSpPr/>
          <p:nvPr/>
        </p:nvSpPr>
        <p:spPr>
          <a:xfrm>
            <a:off x="5929744" y="351692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BB49-0104-4583-81E1-7C9406E4D858}"/>
              </a:ext>
            </a:extLst>
          </p:cNvPr>
          <p:cNvSpPr/>
          <p:nvPr/>
        </p:nvSpPr>
        <p:spPr>
          <a:xfrm>
            <a:off x="7746822" y="349134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CF818-0B15-48E6-AD83-21D2F5B529CE}"/>
              </a:ext>
            </a:extLst>
          </p:cNvPr>
          <p:cNvSpPr/>
          <p:nvPr/>
        </p:nvSpPr>
        <p:spPr>
          <a:xfrm>
            <a:off x="4112666" y="370087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0C04C-9710-430E-8792-383E24FD9A52}"/>
              </a:ext>
            </a:extLst>
          </p:cNvPr>
          <p:cNvSpPr/>
          <p:nvPr/>
        </p:nvSpPr>
        <p:spPr>
          <a:xfrm>
            <a:off x="6851088" y="44259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60E991-9804-4F1E-B2C0-6039F27F3522}"/>
              </a:ext>
            </a:extLst>
          </p:cNvPr>
          <p:cNvSpPr/>
          <p:nvPr/>
        </p:nvSpPr>
        <p:spPr>
          <a:xfrm>
            <a:off x="7801175" y="5083553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414D58-D79D-4854-886A-5C7F70F9324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7134902" y="4709809"/>
            <a:ext cx="714968" cy="4224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E4A36DC-B0D8-4CC2-9FA4-773371DBDE46}"/>
              </a:ext>
            </a:extLst>
          </p:cNvPr>
          <p:cNvSpPr/>
          <p:nvPr/>
        </p:nvSpPr>
        <p:spPr>
          <a:xfrm rot="1620916">
            <a:off x="6654719" y="4271885"/>
            <a:ext cx="1675334" cy="129828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7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ABC-783F-4930-B078-8F995515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Visualization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20C059-0C58-42D2-A33D-8F554CC4B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04659"/>
              </p:ext>
            </p:extLst>
          </p:nvPr>
        </p:nvGraphicFramePr>
        <p:xfrm>
          <a:off x="2031999" y="190902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01262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7082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587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6892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89695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9781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9409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0551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5FF492D-093E-4083-988D-23D0D02A6C80}"/>
              </a:ext>
            </a:extLst>
          </p:cNvPr>
          <p:cNvSpPr/>
          <p:nvPr/>
        </p:nvSpPr>
        <p:spPr>
          <a:xfrm>
            <a:off x="3187612" y="409348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A7A7E-F8E0-4FA4-9CA3-AD8250D4199C}"/>
              </a:ext>
            </a:extLst>
          </p:cNvPr>
          <p:cNvSpPr/>
          <p:nvPr/>
        </p:nvSpPr>
        <p:spPr>
          <a:xfrm>
            <a:off x="4390826" y="49948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F09726-A364-42A4-80DB-3963F99F9343}"/>
              </a:ext>
            </a:extLst>
          </p:cNvPr>
          <p:cNvSpPr/>
          <p:nvPr/>
        </p:nvSpPr>
        <p:spPr>
          <a:xfrm>
            <a:off x="5929744" y="351692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BB49-0104-4583-81E1-7C9406E4D858}"/>
              </a:ext>
            </a:extLst>
          </p:cNvPr>
          <p:cNvSpPr/>
          <p:nvPr/>
        </p:nvSpPr>
        <p:spPr>
          <a:xfrm>
            <a:off x="7746822" y="3491346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CF818-0B15-48E6-AD83-21D2F5B529CE}"/>
              </a:ext>
            </a:extLst>
          </p:cNvPr>
          <p:cNvSpPr/>
          <p:nvPr/>
        </p:nvSpPr>
        <p:spPr>
          <a:xfrm>
            <a:off x="4112666" y="370087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0C04C-9710-430E-8792-383E24FD9A52}"/>
              </a:ext>
            </a:extLst>
          </p:cNvPr>
          <p:cNvSpPr/>
          <p:nvPr/>
        </p:nvSpPr>
        <p:spPr>
          <a:xfrm>
            <a:off x="6851088" y="4425995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60E991-9804-4F1E-B2C0-6039F27F3522}"/>
              </a:ext>
            </a:extLst>
          </p:cNvPr>
          <p:cNvSpPr/>
          <p:nvPr/>
        </p:nvSpPr>
        <p:spPr>
          <a:xfrm>
            <a:off x="7801175" y="5083553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414D58-D79D-4854-886A-5C7F70F9324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7134902" y="4709809"/>
            <a:ext cx="714968" cy="42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E4A36DC-B0D8-4CC2-9FA4-773371DBDE46}"/>
              </a:ext>
            </a:extLst>
          </p:cNvPr>
          <p:cNvSpPr/>
          <p:nvPr/>
        </p:nvSpPr>
        <p:spPr>
          <a:xfrm rot="1620916">
            <a:off x="6654719" y="4271885"/>
            <a:ext cx="1675334" cy="1298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D22A8-C8FB-4BDF-AC4E-C3A9CDDAD249}"/>
              </a:ext>
            </a:extLst>
          </p:cNvPr>
          <p:cNvSpPr/>
          <p:nvPr/>
        </p:nvSpPr>
        <p:spPr>
          <a:xfrm rot="19615255">
            <a:off x="2940532" y="3437312"/>
            <a:ext cx="1696854" cy="1256083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5A79BE-540A-4E35-B738-8EB48D64E780}"/>
              </a:ext>
            </a:extLst>
          </p:cNvPr>
          <p:cNvCxnSpPr>
            <a:stCxn id="13" idx="2"/>
            <a:endCxn id="5" idx="7"/>
          </p:cNvCxnSpPr>
          <p:nvPr/>
        </p:nvCxnSpPr>
        <p:spPr>
          <a:xfrm flipH="1">
            <a:off x="3471426" y="3867129"/>
            <a:ext cx="641240" cy="27505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9227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1059</Words>
  <Application>Microsoft Office PowerPoint</Application>
  <PresentationFormat>Widescreen</PresentationFormat>
  <Paragraphs>311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Cambria Math</vt:lpstr>
      <vt:lpstr>Palatino Linotype</vt:lpstr>
      <vt:lpstr>Gallery</vt:lpstr>
      <vt:lpstr>Union-Find</vt:lpstr>
      <vt:lpstr>Introduction</vt:lpstr>
      <vt:lpstr>Social Networking, Revisited</vt:lpstr>
      <vt:lpstr>Graph Representation</vt:lpstr>
      <vt:lpstr>Graph Representation Runtime</vt:lpstr>
      <vt:lpstr>Array Representation</vt:lpstr>
      <vt:lpstr>Array Representation Visualization</vt:lpstr>
      <vt:lpstr>Array Representation Visualization</vt:lpstr>
      <vt:lpstr>Array Representation Visualization</vt:lpstr>
      <vt:lpstr>Array Representation Visualization</vt:lpstr>
      <vt:lpstr>Array Representation Visualization</vt:lpstr>
      <vt:lpstr>Array Representation Visualization</vt:lpstr>
      <vt:lpstr>Array Representation Visualization</vt:lpstr>
      <vt:lpstr>Array Representation Runtime</vt:lpstr>
      <vt:lpstr>Union-Find</vt:lpstr>
      <vt:lpstr>Optimization</vt:lpstr>
      <vt:lpstr>Array Representation Adjustments </vt:lpstr>
      <vt:lpstr>Array Representation Adjustments </vt:lpstr>
      <vt:lpstr>Adjusted Runtimes</vt:lpstr>
      <vt:lpstr>Optimization 1: Path Compression</vt:lpstr>
      <vt:lpstr>Optimization 2: Union by Size</vt:lpstr>
      <vt:lpstr>Combined Overall Runtime</vt:lpstr>
      <vt:lpstr>Applications</vt:lpstr>
      <vt:lpstr>Cycle Detection</vt:lpstr>
      <vt:lpstr>Graph Connectedness</vt:lpstr>
      <vt:lpstr>Minimum Spanning Tree</vt:lpstr>
      <vt:lpstr>Fiber Network</vt:lpstr>
      <vt:lpstr>Greedy Solution</vt:lpstr>
      <vt:lpstr>Utilizing Union-Find</vt:lpstr>
      <vt:lpstr>Kruskal’s Algorithm</vt:lpstr>
      <vt:lpstr>Kruskal’s Visualization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Union-Find</dc:title>
  <dc:creator>Li, Kevin</dc:creator>
  <cp:lastModifiedBy>Li, Kevin</cp:lastModifiedBy>
  <cp:revision>2</cp:revision>
  <dcterms:created xsi:type="dcterms:W3CDTF">2020-11-12T23:45:07Z</dcterms:created>
  <dcterms:modified xsi:type="dcterms:W3CDTF">2020-11-13T17:59:20Z</dcterms:modified>
</cp:coreProperties>
</file>