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A6DF-740A-457D-BC26-4303A2313E1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8A6-BED3-4AEF-9130-E3809D795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49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A6DF-740A-457D-BC26-4303A2313E1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8A6-BED3-4AEF-9130-E3809D795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1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A6DF-740A-457D-BC26-4303A2313E1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8A6-BED3-4AEF-9130-E3809D795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05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A6DF-740A-457D-BC26-4303A2313E1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8A6-BED3-4AEF-9130-E3809D795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668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A6DF-740A-457D-BC26-4303A2313E1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8A6-BED3-4AEF-9130-E3809D795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83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A6DF-740A-457D-BC26-4303A2313E1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8A6-BED3-4AEF-9130-E3809D795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A6DF-740A-457D-BC26-4303A2313E1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8A6-BED3-4AEF-9130-E3809D795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52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A6DF-740A-457D-BC26-4303A2313E1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8A6-BED3-4AEF-9130-E3809D795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6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A6DF-740A-457D-BC26-4303A2313E1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8A6-BED3-4AEF-9130-E3809D795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55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A6DF-740A-457D-BC26-4303A2313E1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8A6-BED3-4AEF-9130-E3809D795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72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3A6DF-740A-457D-BC26-4303A2313E1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68A6-BED3-4AEF-9130-E3809D795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25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A6DF-740A-457D-BC26-4303A2313E1A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668A6-BED3-4AEF-9130-E3809D795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1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8731471" y="889685"/>
            <a:ext cx="3122778" cy="13766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362" y="966460"/>
            <a:ext cx="1234571" cy="1208743"/>
          </a:xfrm>
          <a:prstGeom prst="rect">
            <a:avLst/>
          </a:prstGeom>
        </p:spPr>
      </p:pic>
      <p:sp>
        <p:nvSpPr>
          <p:cNvPr id="83" name="文本框 82"/>
          <p:cNvSpPr txBox="1"/>
          <p:nvPr/>
        </p:nvSpPr>
        <p:spPr>
          <a:xfrm>
            <a:off x="10500226" y="904111"/>
            <a:ext cx="1046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+mn-ea"/>
              </a:rPr>
              <a:t>钻压控制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0359719" y="1222176"/>
            <a:ext cx="281075" cy="5324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前   移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438586" y="1220851"/>
            <a:ext cx="268600" cy="533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后   移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0359719" y="1875131"/>
            <a:ext cx="827265" cy="2699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压力设定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895070" y="995965"/>
            <a:ext cx="548454" cy="2351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000</a:t>
            </a:r>
            <a:endParaRPr lang="zh-CN" altLang="en-US" sz="1200" dirty="0"/>
          </a:p>
        </p:txBody>
      </p:sp>
      <p:sp>
        <p:nvSpPr>
          <p:cNvPr id="88" name="动作按钮: 后退或前一项 87">
            <a:hlinkClick r:id="" action="ppaction://noaction" highlightClick="1"/>
          </p:cNvPr>
          <p:cNvSpPr/>
          <p:nvPr/>
        </p:nvSpPr>
        <p:spPr>
          <a:xfrm>
            <a:off x="11258630" y="1883369"/>
            <a:ext cx="184713" cy="235118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动作按钮: 前进或下一项 88">
            <a:hlinkClick r:id="" action="ppaction://noaction" highlightClick="1"/>
          </p:cNvPr>
          <p:cNvSpPr/>
          <p:nvPr/>
        </p:nvSpPr>
        <p:spPr>
          <a:xfrm>
            <a:off x="11514989" y="1883369"/>
            <a:ext cx="192197" cy="235118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0905390" y="1220851"/>
            <a:ext cx="268600" cy="533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停   止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731471" y="2380269"/>
            <a:ext cx="3122778" cy="16949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10286449" y="2411531"/>
            <a:ext cx="1418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+mn-ea"/>
              </a:rPr>
              <a:t>主轴转速控制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0359719" y="2737475"/>
            <a:ext cx="281075" cy="50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旋   转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0359719" y="3349239"/>
            <a:ext cx="827265" cy="2699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流量设定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96" name="动作按钮: 后退或前一项 95">
            <a:hlinkClick r:id="" action="ppaction://noaction" highlightClick="1"/>
          </p:cNvPr>
          <p:cNvSpPr/>
          <p:nvPr/>
        </p:nvSpPr>
        <p:spPr>
          <a:xfrm>
            <a:off x="11258630" y="3357477"/>
            <a:ext cx="184713" cy="235118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7" name="动作按钮: 前进或下一项 96">
            <a:hlinkClick r:id="" action="ppaction://noaction" highlightClick="1"/>
          </p:cNvPr>
          <p:cNvSpPr/>
          <p:nvPr/>
        </p:nvSpPr>
        <p:spPr>
          <a:xfrm>
            <a:off x="11514989" y="3357477"/>
            <a:ext cx="192197" cy="235118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8" name="矩形 97"/>
          <p:cNvSpPr/>
          <p:nvPr/>
        </p:nvSpPr>
        <p:spPr>
          <a:xfrm>
            <a:off x="11438586" y="2736811"/>
            <a:ext cx="268600" cy="508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停   止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731471" y="4192134"/>
            <a:ext cx="3122778" cy="1623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10203199" y="4190809"/>
            <a:ext cx="165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+mn-ea"/>
              </a:rPr>
              <a:t>中心轴</a:t>
            </a:r>
            <a:r>
              <a:rPr lang="zh-CN" altLang="en-US" sz="1200" b="1" dirty="0" smtClean="0">
                <a:latin typeface="+mn-ea"/>
              </a:rPr>
              <a:t>转速控制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0359719" y="4499911"/>
            <a:ext cx="281075" cy="508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旋   转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0359719" y="5078725"/>
            <a:ext cx="827265" cy="2699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流量设定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04" name="动作按钮: 后退或前一项 103">
            <a:hlinkClick r:id="" action="ppaction://noaction" highlightClick="1"/>
          </p:cNvPr>
          <p:cNvSpPr/>
          <p:nvPr/>
        </p:nvSpPr>
        <p:spPr>
          <a:xfrm>
            <a:off x="11258630" y="5086963"/>
            <a:ext cx="184713" cy="235118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5" name="动作按钮: 前进或下一项 104">
            <a:hlinkClick r:id="" action="ppaction://noaction" highlightClick="1"/>
          </p:cNvPr>
          <p:cNvSpPr/>
          <p:nvPr/>
        </p:nvSpPr>
        <p:spPr>
          <a:xfrm>
            <a:off x="11514989" y="5086963"/>
            <a:ext cx="192197" cy="235118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6" name="矩形 105"/>
          <p:cNvSpPr/>
          <p:nvPr/>
        </p:nvSpPr>
        <p:spPr>
          <a:xfrm>
            <a:off x="11438586" y="4499248"/>
            <a:ext cx="268600" cy="509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停   止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04799" y="892277"/>
            <a:ext cx="8279609" cy="13740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8" name="矩形 107"/>
          <p:cNvSpPr/>
          <p:nvPr/>
        </p:nvSpPr>
        <p:spPr>
          <a:xfrm>
            <a:off x="420000" y="990094"/>
            <a:ext cx="617838" cy="248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000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037838" y="956742"/>
            <a:ext cx="1145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+mn-ea"/>
              </a:rPr>
              <a:t>进 尺</a:t>
            </a:r>
            <a:r>
              <a:rPr lang="en-US" altLang="zh-CN" sz="1200" b="1" dirty="0" smtClean="0">
                <a:latin typeface="+mn-ea"/>
              </a:rPr>
              <a:t>(mm)</a:t>
            </a:r>
            <a:r>
              <a:rPr lang="zh-CN" altLang="en-US" sz="1200" b="1" dirty="0" smtClean="0">
                <a:latin typeface="+mn-ea"/>
              </a:rPr>
              <a:t> </a:t>
            </a:r>
            <a:endParaRPr lang="zh-CN" altLang="en-US" sz="1200" b="1" dirty="0">
              <a:latin typeface="+mn-ea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248524" y="989762"/>
            <a:ext cx="617838" cy="248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000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866362" y="956410"/>
            <a:ext cx="1351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+mn-ea"/>
              </a:defRPr>
            </a:lvl1pPr>
          </a:lstStyle>
          <a:p>
            <a:r>
              <a:rPr lang="zh-CN" altLang="en-US" dirty="0"/>
              <a:t>钻 速</a:t>
            </a:r>
            <a:r>
              <a:rPr lang="en-US" altLang="zh-CN" dirty="0"/>
              <a:t>(mm/min)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4373887" y="976695"/>
            <a:ext cx="617838" cy="248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000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4991725" y="943343"/>
            <a:ext cx="15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+mn-ea"/>
              </a:defRPr>
            </a:lvl1pPr>
          </a:lstStyle>
          <a:p>
            <a:r>
              <a:rPr lang="zh-CN" altLang="en-US" dirty="0"/>
              <a:t>主轴扭矩</a:t>
            </a:r>
            <a:r>
              <a:rPr lang="en-US" altLang="zh-CN" dirty="0"/>
              <a:t>(</a:t>
            </a:r>
            <a:r>
              <a:rPr lang="en-US" altLang="zh-CN" dirty="0" err="1"/>
              <a:t>N▪m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6473901" y="989131"/>
            <a:ext cx="617838" cy="248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000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7091739" y="955779"/>
            <a:ext cx="1357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+mn-ea"/>
              </a:defRPr>
            </a:lvl1pPr>
          </a:lstStyle>
          <a:p>
            <a:r>
              <a:rPr lang="zh-CN" altLang="en-US" dirty="0"/>
              <a:t>中心轴扭矩</a:t>
            </a:r>
            <a:r>
              <a:rPr lang="en-US" altLang="zh-CN" dirty="0"/>
              <a:t>(</a:t>
            </a:r>
            <a:r>
              <a:rPr lang="en-US" altLang="zh-CN" dirty="0" err="1"/>
              <a:t>N▪m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10359719" y="5446353"/>
            <a:ext cx="827265" cy="2699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排量设定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19" name="动作按钮: 后退或前一项 118">
            <a:hlinkClick r:id="" action="ppaction://noaction" highlightClick="1"/>
          </p:cNvPr>
          <p:cNvSpPr/>
          <p:nvPr/>
        </p:nvSpPr>
        <p:spPr>
          <a:xfrm>
            <a:off x="11256020" y="5455555"/>
            <a:ext cx="184713" cy="235118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0" name="动作按钮: 前进或下一项 119">
            <a:hlinkClick r:id="" action="ppaction://noaction" highlightClick="1"/>
          </p:cNvPr>
          <p:cNvSpPr/>
          <p:nvPr/>
        </p:nvSpPr>
        <p:spPr>
          <a:xfrm>
            <a:off x="11512379" y="5455555"/>
            <a:ext cx="192197" cy="235118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1" name="矩形 120"/>
          <p:cNvSpPr/>
          <p:nvPr/>
        </p:nvSpPr>
        <p:spPr>
          <a:xfrm>
            <a:off x="2248524" y="1425757"/>
            <a:ext cx="617838" cy="248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000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2866362" y="1392405"/>
            <a:ext cx="15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+mn-ea"/>
              </a:defRPr>
            </a:lvl1pPr>
          </a:lstStyle>
          <a:p>
            <a:r>
              <a:rPr lang="zh-CN" altLang="en-US" dirty="0"/>
              <a:t>钻头加速度</a:t>
            </a:r>
            <a:r>
              <a:rPr lang="en-US" altLang="zh-CN" dirty="0"/>
              <a:t>(g)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420000" y="1439483"/>
            <a:ext cx="617838" cy="248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000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1037838" y="1406131"/>
            <a:ext cx="15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+mn-ea"/>
              </a:defRPr>
            </a:lvl1pPr>
          </a:lstStyle>
          <a:p>
            <a:r>
              <a:rPr lang="zh-CN" altLang="en-US" dirty="0"/>
              <a:t>加速度</a:t>
            </a:r>
            <a:r>
              <a:rPr lang="en-US" altLang="zh-CN" dirty="0"/>
              <a:t>(g)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10359719" y="3697590"/>
            <a:ext cx="827265" cy="2699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排量设定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26" name="动作按钮: 后退或前一项 125">
            <a:hlinkClick r:id="" action="ppaction://noaction" highlightClick="1"/>
          </p:cNvPr>
          <p:cNvSpPr/>
          <p:nvPr/>
        </p:nvSpPr>
        <p:spPr>
          <a:xfrm>
            <a:off x="11256020" y="3706792"/>
            <a:ext cx="184713" cy="235118"/>
          </a:xfrm>
          <a:prstGeom prst="actionButtonBackPreviou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7" name="动作按钮: 前进或下一项 126">
            <a:hlinkClick r:id="" action="ppaction://noaction" highlightClick="1"/>
          </p:cNvPr>
          <p:cNvSpPr/>
          <p:nvPr/>
        </p:nvSpPr>
        <p:spPr>
          <a:xfrm>
            <a:off x="11512379" y="3706792"/>
            <a:ext cx="192197" cy="235118"/>
          </a:xfrm>
          <a:prstGeom prst="actionButtonForwardNex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8" name="矩形 127"/>
          <p:cNvSpPr/>
          <p:nvPr/>
        </p:nvSpPr>
        <p:spPr>
          <a:xfrm>
            <a:off x="4373887" y="1425757"/>
            <a:ext cx="617838" cy="248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000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4991725" y="1392405"/>
            <a:ext cx="15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+mn-ea"/>
              </a:defRPr>
            </a:lvl1pPr>
          </a:lstStyle>
          <a:p>
            <a:r>
              <a:rPr lang="zh-CN" altLang="en-US" dirty="0"/>
              <a:t>钻头冲击力</a:t>
            </a:r>
            <a:r>
              <a:rPr lang="en-US" altLang="zh-CN" dirty="0"/>
              <a:t>(N)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6473901" y="1438518"/>
            <a:ext cx="617838" cy="248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000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7091739" y="1405166"/>
            <a:ext cx="1357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+mn-ea"/>
              </a:defRPr>
            </a:lvl1pPr>
          </a:lstStyle>
          <a:p>
            <a:r>
              <a:rPr lang="zh-CN" altLang="en-US" dirty="0"/>
              <a:t>钻头振幅</a:t>
            </a:r>
            <a:r>
              <a:rPr lang="en-US" altLang="zh-CN" dirty="0"/>
              <a:t>(mm)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420000" y="1908704"/>
            <a:ext cx="617838" cy="248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000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037838" y="1875352"/>
            <a:ext cx="15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+mn-ea"/>
              </a:defRPr>
            </a:lvl1pPr>
          </a:lstStyle>
          <a:p>
            <a:r>
              <a:rPr lang="zh-CN" altLang="en-US" dirty="0"/>
              <a:t>循环</a:t>
            </a:r>
            <a:r>
              <a:rPr lang="zh-CN" altLang="en-US" dirty="0" smtClean="0"/>
              <a:t>压力</a:t>
            </a:r>
            <a:r>
              <a:rPr lang="en-US" altLang="zh-CN" dirty="0"/>
              <a:t>(MPa)</a:t>
            </a:r>
            <a:endParaRPr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2248641" y="1903565"/>
            <a:ext cx="617838" cy="248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000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866479" y="1870213"/>
            <a:ext cx="15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+mn-ea"/>
              </a:defRPr>
            </a:lvl1pPr>
          </a:lstStyle>
          <a:p>
            <a:r>
              <a:rPr lang="zh-CN" altLang="en-US" dirty="0"/>
              <a:t>循环</a:t>
            </a:r>
            <a:r>
              <a:rPr lang="zh-CN" altLang="en-US" dirty="0" smtClean="0"/>
              <a:t>流量</a:t>
            </a:r>
            <a:r>
              <a:rPr lang="en-US" altLang="zh-CN" dirty="0"/>
              <a:t>(L/min)</a:t>
            </a:r>
            <a:endParaRPr lang="zh-CN" altLang="en-US" dirty="0"/>
          </a:p>
        </p:txBody>
      </p:sp>
      <p:pic>
        <p:nvPicPr>
          <p:cNvPr id="136" name="图片 1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2808738"/>
            <a:ext cx="8270152" cy="3707392"/>
          </a:xfrm>
          <a:prstGeom prst="rect">
            <a:avLst/>
          </a:prstGeom>
        </p:spPr>
      </p:pic>
      <p:sp>
        <p:nvSpPr>
          <p:cNvPr id="139" name="矩形 138"/>
          <p:cNvSpPr/>
          <p:nvPr/>
        </p:nvSpPr>
        <p:spPr>
          <a:xfrm>
            <a:off x="304799" y="2501867"/>
            <a:ext cx="1037968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加     压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351004" y="2505752"/>
            <a:ext cx="1037968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主     轴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388972" y="2501867"/>
            <a:ext cx="1037968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中  心  轴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435177" y="2505752"/>
            <a:ext cx="1037968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钻     头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8731471" y="5932794"/>
            <a:ext cx="3122778" cy="5833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8917821" y="6052031"/>
            <a:ext cx="831052" cy="344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开始存储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0840494" y="6052031"/>
            <a:ext cx="831052" cy="3448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停止存储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4484864" y="2501867"/>
            <a:ext cx="1037968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循  环  泵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9412166" y="951771"/>
            <a:ext cx="3593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err="1" smtClean="0"/>
              <a:t>kN</a:t>
            </a:r>
            <a:endParaRPr lang="zh-CN" altLang="en-US" sz="12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8857362" y="2630758"/>
            <a:ext cx="1248415" cy="1229898"/>
            <a:chOff x="8857362" y="2720251"/>
            <a:chExt cx="1248415" cy="1229898"/>
          </a:xfrm>
        </p:grpSpPr>
        <p:pic>
          <p:nvPicPr>
            <p:cNvPr id="92" name="图片 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57362" y="2727851"/>
              <a:ext cx="1248415" cy="1222298"/>
            </a:xfrm>
            <a:prstGeom prst="rect">
              <a:avLst/>
            </a:prstGeom>
          </p:spPr>
        </p:pic>
        <p:sp>
          <p:nvSpPr>
            <p:cNvPr id="109" name="矩形 108"/>
            <p:cNvSpPr/>
            <p:nvPr/>
          </p:nvSpPr>
          <p:spPr>
            <a:xfrm>
              <a:off x="8896664" y="2756141"/>
              <a:ext cx="548454" cy="23511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000</a:t>
              </a:r>
              <a:endParaRPr lang="zh-CN" altLang="en-US" sz="1200" dirty="0"/>
            </a:p>
          </p:txBody>
        </p:sp>
        <p:sp>
          <p:nvSpPr>
            <p:cNvPr id="151" name="矩形 150"/>
            <p:cNvSpPr/>
            <p:nvPr/>
          </p:nvSpPr>
          <p:spPr>
            <a:xfrm>
              <a:off x="9401111" y="2720251"/>
              <a:ext cx="4475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smtClean="0"/>
                <a:t>rpm</a:t>
              </a:r>
              <a:endParaRPr lang="zh-CN" altLang="en-US" sz="1200" b="1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844268" y="4375057"/>
            <a:ext cx="1274602" cy="1257928"/>
            <a:chOff x="8849791" y="4463071"/>
            <a:chExt cx="1274602" cy="1257928"/>
          </a:xfrm>
        </p:grpSpPr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9791" y="4473062"/>
              <a:ext cx="1274602" cy="1247937"/>
            </a:xfrm>
            <a:prstGeom prst="rect">
              <a:avLst/>
            </a:prstGeom>
          </p:spPr>
        </p:pic>
        <p:sp>
          <p:nvSpPr>
            <p:cNvPr id="110" name="矩形 109"/>
            <p:cNvSpPr/>
            <p:nvPr/>
          </p:nvSpPr>
          <p:spPr>
            <a:xfrm>
              <a:off x="8903308" y="4508628"/>
              <a:ext cx="548454" cy="23511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000</a:t>
              </a:r>
              <a:endParaRPr lang="zh-CN" altLang="en-US" sz="1200" dirty="0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9397325" y="4463071"/>
              <a:ext cx="4475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b="1" dirty="0" smtClean="0"/>
                <a:t>rpm</a:t>
              </a:r>
              <a:endParaRPr lang="zh-CN" altLang="en-US" sz="1200" b="1" dirty="0"/>
            </a:p>
          </p:txBody>
        </p:sp>
      </p:grpSp>
      <p:sp>
        <p:nvSpPr>
          <p:cNvPr id="153" name="矩形 152"/>
          <p:cNvSpPr/>
          <p:nvPr/>
        </p:nvSpPr>
        <p:spPr>
          <a:xfrm>
            <a:off x="4373887" y="1896304"/>
            <a:ext cx="617838" cy="248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solidFill>
                  <a:schemeClr val="tx1"/>
                </a:solidFill>
              </a:rPr>
              <a:t>000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4991725" y="1862952"/>
            <a:ext cx="1577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+mn-ea"/>
              </a:defRPr>
            </a:lvl1pPr>
          </a:lstStyle>
          <a:p>
            <a:r>
              <a:rPr lang="zh-CN" altLang="en-US" dirty="0"/>
              <a:t>油泵</a:t>
            </a:r>
            <a:r>
              <a:rPr lang="zh-CN" altLang="en-US" dirty="0" smtClean="0"/>
              <a:t>压力</a:t>
            </a:r>
            <a:r>
              <a:rPr lang="en-US" altLang="zh-CN" dirty="0"/>
              <a:t>(MPa)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6479820" y="1894625"/>
            <a:ext cx="617838" cy="248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000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7097658" y="1861273"/>
            <a:ext cx="1351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+mn-ea"/>
              </a:defRPr>
            </a:lvl1pPr>
          </a:lstStyle>
          <a:p>
            <a:r>
              <a:rPr lang="zh-CN" altLang="en-US" dirty="0" smtClean="0"/>
              <a:t>油温</a:t>
            </a:r>
            <a:r>
              <a:rPr lang="en-US" altLang="zh-CN" dirty="0"/>
              <a:t>(℃)</a:t>
            </a:r>
            <a:endParaRPr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304801" y="413857"/>
            <a:ext cx="1037968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试验界面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1488931" y="413857"/>
            <a:ext cx="1048323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启动设置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2683416" y="414830"/>
            <a:ext cx="1037968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数据处理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52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矩形 259"/>
          <p:cNvSpPr/>
          <p:nvPr/>
        </p:nvSpPr>
        <p:spPr>
          <a:xfrm>
            <a:off x="304801" y="4761382"/>
            <a:ext cx="2662675" cy="176337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文本框 260"/>
          <p:cNvSpPr txBox="1"/>
          <p:nvPr/>
        </p:nvSpPr>
        <p:spPr>
          <a:xfrm>
            <a:off x="413344" y="5005356"/>
            <a:ext cx="97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+mn-ea"/>
              </a:defRPr>
            </a:lvl1pPr>
          </a:lstStyle>
          <a:p>
            <a:r>
              <a:rPr lang="zh-CN" altLang="en-US" dirty="0"/>
              <a:t>循  环  泵</a:t>
            </a:r>
            <a:endParaRPr lang="zh-CN" altLang="en-US" dirty="0"/>
          </a:p>
        </p:txBody>
      </p:sp>
      <p:sp>
        <p:nvSpPr>
          <p:cNvPr id="262" name="矩形 261"/>
          <p:cNvSpPr/>
          <p:nvPr/>
        </p:nvSpPr>
        <p:spPr>
          <a:xfrm>
            <a:off x="1451024" y="4974011"/>
            <a:ext cx="593385" cy="325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起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    动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63" name="矩形 262"/>
          <p:cNvSpPr/>
          <p:nvPr/>
        </p:nvSpPr>
        <p:spPr>
          <a:xfrm>
            <a:off x="2227536" y="4974011"/>
            <a:ext cx="624580" cy="325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停   止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1835348" y="5592263"/>
            <a:ext cx="617838" cy="248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000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65" name="文本框 264"/>
          <p:cNvSpPr txBox="1"/>
          <p:nvPr/>
        </p:nvSpPr>
        <p:spPr>
          <a:xfrm>
            <a:off x="402710" y="5578157"/>
            <a:ext cx="1210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+mn-ea"/>
              </a:defRPr>
            </a:lvl1pPr>
          </a:lstStyle>
          <a:p>
            <a:r>
              <a:rPr lang="zh-CN" altLang="en-US" dirty="0"/>
              <a:t>循环</a:t>
            </a:r>
            <a:r>
              <a:rPr lang="zh-CN" altLang="en-US" dirty="0"/>
              <a:t>压力</a:t>
            </a:r>
            <a:r>
              <a:rPr lang="en-US" altLang="zh-CN" dirty="0"/>
              <a:t>(MPa)</a:t>
            </a:r>
            <a:endParaRPr lang="zh-CN" altLang="en-US" dirty="0"/>
          </a:p>
        </p:txBody>
      </p:sp>
      <p:sp>
        <p:nvSpPr>
          <p:cNvPr id="266" name="矩形 265"/>
          <p:cNvSpPr/>
          <p:nvPr/>
        </p:nvSpPr>
        <p:spPr>
          <a:xfrm>
            <a:off x="1835348" y="6026081"/>
            <a:ext cx="617838" cy="248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000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67" name="文本框 266"/>
          <p:cNvSpPr txBox="1"/>
          <p:nvPr/>
        </p:nvSpPr>
        <p:spPr>
          <a:xfrm>
            <a:off x="406390" y="6011974"/>
            <a:ext cx="13863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+mn-ea"/>
              </a:defRPr>
            </a:lvl1pPr>
          </a:lstStyle>
          <a:p>
            <a:r>
              <a:rPr lang="zh-CN" altLang="en-US" dirty="0"/>
              <a:t>循环</a:t>
            </a:r>
            <a:r>
              <a:rPr lang="zh-CN" altLang="en-US" dirty="0" smtClean="0"/>
              <a:t>流量</a:t>
            </a:r>
            <a:r>
              <a:rPr lang="en-US" altLang="zh-CN" dirty="0"/>
              <a:t>(L/min)</a:t>
            </a:r>
            <a:endParaRPr lang="zh-CN" altLang="en-US" dirty="0"/>
          </a:p>
        </p:txBody>
      </p:sp>
      <p:sp>
        <p:nvSpPr>
          <p:cNvPr id="242" name="矩形 241"/>
          <p:cNvSpPr/>
          <p:nvPr/>
        </p:nvSpPr>
        <p:spPr>
          <a:xfrm>
            <a:off x="304801" y="916988"/>
            <a:ext cx="2662675" cy="36093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文本框 242"/>
          <p:cNvSpPr txBox="1"/>
          <p:nvPr/>
        </p:nvSpPr>
        <p:spPr>
          <a:xfrm>
            <a:off x="402711" y="1152077"/>
            <a:ext cx="97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+mn-ea"/>
              </a:defRPr>
            </a:lvl1pPr>
          </a:lstStyle>
          <a:p>
            <a:r>
              <a:rPr lang="zh-CN" altLang="en-US" dirty="0" smtClean="0"/>
              <a:t>液  压  泵</a:t>
            </a:r>
            <a:endParaRPr lang="zh-CN" altLang="en-US" dirty="0"/>
          </a:p>
        </p:txBody>
      </p:sp>
      <p:sp>
        <p:nvSpPr>
          <p:cNvPr id="244" name="矩形 243"/>
          <p:cNvSpPr/>
          <p:nvPr/>
        </p:nvSpPr>
        <p:spPr>
          <a:xfrm>
            <a:off x="1440391" y="1120732"/>
            <a:ext cx="593385" cy="325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起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    动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2216903" y="1121963"/>
            <a:ext cx="624580" cy="324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停   止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1786785" y="2754607"/>
            <a:ext cx="617838" cy="248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000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47" name="文本框 246"/>
          <p:cNvSpPr txBox="1"/>
          <p:nvPr/>
        </p:nvSpPr>
        <p:spPr>
          <a:xfrm>
            <a:off x="388101" y="2740500"/>
            <a:ext cx="1145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+mn-ea"/>
              </a:defRPr>
            </a:lvl1pPr>
          </a:lstStyle>
          <a:p>
            <a:r>
              <a:rPr lang="zh-CN" altLang="en-US" dirty="0"/>
              <a:t>油泵压力</a:t>
            </a:r>
            <a:r>
              <a:rPr lang="en-US" altLang="zh-CN" dirty="0"/>
              <a:t>(MPa)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248" name="矩形 247"/>
          <p:cNvSpPr/>
          <p:nvPr/>
        </p:nvSpPr>
        <p:spPr>
          <a:xfrm>
            <a:off x="1786785" y="3217932"/>
            <a:ext cx="617838" cy="248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000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49" name="文本框 248"/>
          <p:cNvSpPr txBox="1"/>
          <p:nvPr/>
        </p:nvSpPr>
        <p:spPr>
          <a:xfrm>
            <a:off x="392446" y="3203825"/>
            <a:ext cx="985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+mn-ea"/>
              </a:defRPr>
            </a:lvl1pPr>
          </a:lstStyle>
          <a:p>
            <a:r>
              <a:rPr lang="zh-CN" altLang="en-US" dirty="0"/>
              <a:t>油温</a:t>
            </a:r>
            <a:r>
              <a:rPr lang="en-US" altLang="zh-CN" dirty="0"/>
              <a:t>(℃)</a:t>
            </a:r>
            <a:endParaRPr lang="zh-CN" altLang="en-US" dirty="0"/>
          </a:p>
        </p:txBody>
      </p:sp>
      <p:sp>
        <p:nvSpPr>
          <p:cNvPr id="250" name="矩形 249"/>
          <p:cNvSpPr/>
          <p:nvPr/>
        </p:nvSpPr>
        <p:spPr>
          <a:xfrm>
            <a:off x="1790413" y="3665099"/>
            <a:ext cx="617838" cy="248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000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51" name="文本框 250"/>
          <p:cNvSpPr txBox="1"/>
          <p:nvPr/>
        </p:nvSpPr>
        <p:spPr>
          <a:xfrm>
            <a:off x="388101" y="3650693"/>
            <a:ext cx="989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+mn-ea"/>
              </a:defRPr>
            </a:lvl1pPr>
          </a:lstStyle>
          <a:p>
            <a:r>
              <a:rPr lang="zh-CN" altLang="en-US" dirty="0"/>
              <a:t>液位</a:t>
            </a:r>
            <a:r>
              <a:rPr lang="en-US" altLang="zh-CN" dirty="0"/>
              <a:t>(mm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52" name="文本框 251"/>
          <p:cNvSpPr txBox="1"/>
          <p:nvPr/>
        </p:nvSpPr>
        <p:spPr>
          <a:xfrm>
            <a:off x="388101" y="4075443"/>
            <a:ext cx="11050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+mn-ea"/>
              </a:defRPr>
            </a:lvl1pPr>
          </a:lstStyle>
          <a:p>
            <a:r>
              <a:rPr lang="zh-CN" altLang="en-US" dirty="0"/>
              <a:t>滤油器报警</a:t>
            </a:r>
            <a:endParaRPr lang="zh-CN" altLang="en-US" dirty="0"/>
          </a:p>
        </p:txBody>
      </p:sp>
      <p:sp>
        <p:nvSpPr>
          <p:cNvPr id="253" name="文本框 252"/>
          <p:cNvSpPr txBox="1"/>
          <p:nvPr/>
        </p:nvSpPr>
        <p:spPr>
          <a:xfrm>
            <a:off x="402711" y="1642905"/>
            <a:ext cx="97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+mn-ea"/>
              </a:defRPr>
            </a:lvl1pPr>
          </a:lstStyle>
          <a:p>
            <a:r>
              <a:rPr lang="zh-CN" altLang="en-US" dirty="0" smtClean="0"/>
              <a:t>冷  却  泵</a:t>
            </a:r>
            <a:endParaRPr lang="zh-CN" altLang="en-US" dirty="0"/>
          </a:p>
        </p:txBody>
      </p:sp>
      <p:sp>
        <p:nvSpPr>
          <p:cNvPr id="254" name="矩形 253"/>
          <p:cNvSpPr/>
          <p:nvPr/>
        </p:nvSpPr>
        <p:spPr>
          <a:xfrm>
            <a:off x="1445274" y="1628604"/>
            <a:ext cx="593385" cy="325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起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    动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2221786" y="1628604"/>
            <a:ext cx="624580" cy="325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停   止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56" name="流程图: 汇总连接 255"/>
          <p:cNvSpPr/>
          <p:nvPr/>
        </p:nvSpPr>
        <p:spPr>
          <a:xfrm>
            <a:off x="1952006" y="4090988"/>
            <a:ext cx="287395" cy="271848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文本框 256"/>
          <p:cNvSpPr txBox="1"/>
          <p:nvPr/>
        </p:nvSpPr>
        <p:spPr>
          <a:xfrm>
            <a:off x="397828" y="2181041"/>
            <a:ext cx="97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+mn-ea"/>
              </a:defRPr>
            </a:lvl1pPr>
          </a:lstStyle>
          <a:p>
            <a:r>
              <a:rPr lang="zh-CN" altLang="en-US" dirty="0"/>
              <a:t>电磁溢流阀</a:t>
            </a:r>
            <a:endParaRPr lang="zh-CN" altLang="en-US" dirty="0"/>
          </a:p>
        </p:txBody>
      </p:sp>
      <p:sp>
        <p:nvSpPr>
          <p:cNvPr id="258" name="矩形 257"/>
          <p:cNvSpPr/>
          <p:nvPr/>
        </p:nvSpPr>
        <p:spPr>
          <a:xfrm>
            <a:off x="1440391" y="2166740"/>
            <a:ext cx="593385" cy="325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>
                <a:solidFill>
                  <a:schemeClr val="tx1"/>
                </a:solidFill>
              </a:rPr>
              <a:t>起</a:t>
            </a:r>
            <a:r>
              <a:rPr lang="zh-CN" altLang="en-US" sz="1100" b="1" dirty="0" smtClean="0">
                <a:solidFill>
                  <a:schemeClr val="tx1"/>
                </a:solidFill>
              </a:rPr>
              <a:t>    动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59" name="矩形 258"/>
          <p:cNvSpPr/>
          <p:nvPr/>
        </p:nvSpPr>
        <p:spPr>
          <a:xfrm>
            <a:off x="2216903" y="2166740"/>
            <a:ext cx="624580" cy="325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100" b="1" dirty="0" smtClean="0">
                <a:solidFill>
                  <a:schemeClr val="tx1"/>
                </a:solidFill>
              </a:rPr>
              <a:t>停   止</a:t>
            </a:r>
            <a:endParaRPr lang="zh-CN" altLang="en-US" sz="1100" b="1" dirty="0">
              <a:solidFill>
                <a:schemeClr val="tx1"/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304801" y="413857"/>
            <a:ext cx="1037968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试验界面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1488931" y="413857"/>
            <a:ext cx="1048323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启动设置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2683416" y="414830"/>
            <a:ext cx="1037968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数据处理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3393990" y="921651"/>
            <a:ext cx="2652584" cy="50013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9" name="文本框 278"/>
          <p:cNvSpPr txBox="1"/>
          <p:nvPr/>
        </p:nvSpPr>
        <p:spPr>
          <a:xfrm>
            <a:off x="3470884" y="951907"/>
            <a:ext cx="97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+mn-ea"/>
              </a:defRPr>
            </a:lvl1pPr>
          </a:lstStyle>
          <a:p>
            <a:r>
              <a:rPr lang="en-US" altLang="zh-CN" dirty="0" smtClean="0"/>
              <a:t>DA</a:t>
            </a:r>
            <a:r>
              <a:rPr lang="zh-CN" altLang="en-US" dirty="0" smtClean="0"/>
              <a:t>功能设置</a:t>
            </a:r>
            <a:endParaRPr lang="zh-CN" altLang="en-US" dirty="0"/>
          </a:p>
        </p:txBody>
      </p:sp>
      <p:sp>
        <p:nvSpPr>
          <p:cNvPr id="280" name="矩形 279"/>
          <p:cNvSpPr/>
          <p:nvPr/>
        </p:nvSpPr>
        <p:spPr>
          <a:xfrm>
            <a:off x="6230562" y="921651"/>
            <a:ext cx="2652584" cy="50013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1" name="文本框 280"/>
          <p:cNvSpPr txBox="1"/>
          <p:nvPr/>
        </p:nvSpPr>
        <p:spPr>
          <a:xfrm>
            <a:off x="6307456" y="951907"/>
            <a:ext cx="97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+mn-ea"/>
              </a:defRPr>
            </a:lvl1pPr>
          </a:lstStyle>
          <a:p>
            <a:r>
              <a:rPr lang="en-US" altLang="zh-CN" dirty="0" smtClean="0"/>
              <a:t>AD</a:t>
            </a:r>
            <a:r>
              <a:rPr lang="zh-CN" altLang="en-US" dirty="0" smtClean="0"/>
              <a:t>功能设置</a:t>
            </a:r>
            <a:endParaRPr lang="zh-CN" altLang="en-US" dirty="0"/>
          </a:p>
        </p:txBody>
      </p:sp>
      <p:sp>
        <p:nvSpPr>
          <p:cNvPr id="282" name="矩形 281"/>
          <p:cNvSpPr/>
          <p:nvPr/>
        </p:nvSpPr>
        <p:spPr>
          <a:xfrm>
            <a:off x="9049265" y="921651"/>
            <a:ext cx="2652584" cy="50013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3" name="文本框 282"/>
          <p:cNvSpPr txBox="1"/>
          <p:nvPr/>
        </p:nvSpPr>
        <p:spPr>
          <a:xfrm>
            <a:off x="9126159" y="951907"/>
            <a:ext cx="974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+mn-ea"/>
              </a:defRPr>
            </a:lvl1pPr>
          </a:lstStyle>
          <a:p>
            <a:r>
              <a:rPr lang="en-US" altLang="zh-CN" dirty="0" smtClean="0"/>
              <a:t>OC</a:t>
            </a:r>
            <a:r>
              <a:rPr lang="zh-CN" altLang="en-US" dirty="0" smtClean="0"/>
              <a:t>功能设置</a:t>
            </a:r>
            <a:endParaRPr lang="zh-CN" altLang="en-US" dirty="0"/>
          </a:p>
        </p:txBody>
      </p:sp>
      <p:sp>
        <p:nvSpPr>
          <p:cNvPr id="284" name="矩形 283"/>
          <p:cNvSpPr/>
          <p:nvPr/>
        </p:nvSpPr>
        <p:spPr>
          <a:xfrm>
            <a:off x="3393990" y="6136573"/>
            <a:ext cx="947351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存储目录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4442322" y="6136573"/>
            <a:ext cx="2609267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/>
                </a:solidFill>
              </a:rPr>
              <a:t>E://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共振破岩试验数据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86" name="矩形 285"/>
          <p:cNvSpPr/>
          <p:nvPr/>
        </p:nvSpPr>
        <p:spPr>
          <a:xfrm>
            <a:off x="8044250" y="6136573"/>
            <a:ext cx="947351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文件创建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87" name="矩形 286"/>
          <p:cNvSpPr/>
          <p:nvPr/>
        </p:nvSpPr>
        <p:spPr>
          <a:xfrm>
            <a:off x="9092582" y="6136573"/>
            <a:ext cx="2609267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 smtClean="0">
                <a:solidFill>
                  <a:schemeClr val="tx1"/>
                </a:solidFill>
              </a:rPr>
              <a:t>2018-06-06-TEST_01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58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矩形 270"/>
          <p:cNvSpPr/>
          <p:nvPr/>
        </p:nvSpPr>
        <p:spPr>
          <a:xfrm>
            <a:off x="304801" y="413857"/>
            <a:ext cx="1037968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试验界面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1488931" y="413857"/>
            <a:ext cx="1048323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启动设置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2683416" y="414830"/>
            <a:ext cx="1037968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数据处理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985317"/>
            <a:ext cx="11351742" cy="4530813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304799" y="1676110"/>
            <a:ext cx="1037968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加     压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51004" y="1671703"/>
            <a:ext cx="1037968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主     轴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388972" y="1676110"/>
            <a:ext cx="1037968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中  心  轴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35177" y="1671703"/>
            <a:ext cx="1037968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钻     头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484864" y="1676110"/>
            <a:ext cx="1037968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循  环  泵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4801" y="1019942"/>
            <a:ext cx="1128583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</a:rPr>
              <a:t>数据文件提取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567321" y="1019942"/>
            <a:ext cx="3465999" cy="304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2018-06-06-TEST_01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150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BF6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241</Words>
  <Application>Microsoft Office PowerPoint</Application>
  <PresentationFormat>宽屏</PresentationFormat>
  <Paragraphs>98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CNPC DR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Zhijian</dc:creator>
  <cp:lastModifiedBy>Hu Zhijian</cp:lastModifiedBy>
  <cp:revision>32</cp:revision>
  <dcterms:created xsi:type="dcterms:W3CDTF">2018-06-06T14:01:34Z</dcterms:created>
  <dcterms:modified xsi:type="dcterms:W3CDTF">2018-06-07T13:50:26Z</dcterms:modified>
</cp:coreProperties>
</file>