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9" r:id="rId2"/>
    <p:sldId id="261" r:id="rId3"/>
    <p:sldId id="266" r:id="rId4"/>
    <p:sldId id="275" r:id="rId5"/>
    <p:sldId id="277" r:id="rId6"/>
    <p:sldId id="278" r:id="rId7"/>
    <p:sldId id="279" r:id="rId8"/>
    <p:sldId id="282" r:id="rId9"/>
    <p:sldId id="267" r:id="rId10"/>
    <p:sldId id="283" r:id="rId11"/>
    <p:sldId id="257" r:id="rId12"/>
    <p:sldId id="258" r:id="rId13"/>
    <p:sldId id="285" r:id="rId14"/>
    <p:sldId id="260" r:id="rId15"/>
    <p:sldId id="286" r:id="rId16"/>
    <p:sldId id="262" r:id="rId17"/>
    <p:sldId id="263" r:id="rId18"/>
    <p:sldId id="264" r:id="rId19"/>
    <p:sldId id="265" r:id="rId20"/>
    <p:sldId id="287" r:id="rId21"/>
    <p:sldId id="288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89" r:id="rId30"/>
    <p:sldId id="276" r:id="rId31"/>
    <p:sldId id="290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37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BC16"/>
    <a:srgbClr val="FFFBED"/>
    <a:srgbClr val="FFF7E1"/>
    <a:srgbClr val="FFD966"/>
    <a:srgbClr val="70AD47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37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48"/>
      </p:cViewPr>
      <p:guideLst>
        <p:guide orient="horz" pos="2224"/>
        <p:guide pos="371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2019/11/28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2019/11/28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/>
        </p:nvSpPr>
        <p:spPr>
          <a:xfrm rot="19800000">
            <a:off x="8835390" y="4765040"/>
            <a:ext cx="5106035" cy="193357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796" h="959">
                <a:moveTo>
                  <a:pt x="898" y="0"/>
                </a:moveTo>
                <a:cubicBezTo>
                  <a:pt x="1271" y="0"/>
                  <a:pt x="1599" y="189"/>
                  <a:pt x="1793" y="476"/>
                </a:cubicBezTo>
                <a:lnTo>
                  <a:pt x="1796" y="480"/>
                </a:lnTo>
                <a:lnTo>
                  <a:pt x="1793" y="483"/>
                </a:lnTo>
                <a:cubicBezTo>
                  <a:pt x="1599" y="770"/>
                  <a:pt x="1271" y="959"/>
                  <a:pt x="898" y="959"/>
                </a:cubicBezTo>
                <a:cubicBezTo>
                  <a:pt x="525" y="959"/>
                  <a:pt x="196" y="770"/>
                  <a:pt x="2" y="483"/>
                </a:cubicBezTo>
                <a:lnTo>
                  <a:pt x="0" y="480"/>
                </a:lnTo>
                <a:lnTo>
                  <a:pt x="2" y="476"/>
                </a:lnTo>
                <a:cubicBezTo>
                  <a:pt x="196" y="189"/>
                  <a:pt x="525" y="0"/>
                  <a:pt x="898" y="0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310765" y="2012315"/>
            <a:ext cx="392430" cy="392430"/>
          </a:xfrm>
          <a:prstGeom prst="rect">
            <a:avLst/>
          </a:prstGeom>
          <a:solidFill>
            <a:srgbClr val="00B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99410" y="2012315"/>
            <a:ext cx="392430" cy="3924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88055" y="2012315"/>
            <a:ext cx="392430" cy="3924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08780" y="1864995"/>
            <a:ext cx="2926080" cy="175323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优课堂</a:t>
            </a:r>
          </a:p>
          <a:p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考勤系统</a:t>
            </a:r>
          </a:p>
        </p:txBody>
      </p:sp>
      <p:grpSp>
        <p:nvGrpSpPr>
          <p:cNvPr id="21" name="组合 20"/>
          <p:cNvGrpSpPr/>
          <p:nvPr/>
        </p:nvGrpSpPr>
        <p:grpSpPr>
          <a:xfrm rot="1200000">
            <a:off x="7577779" y="2766569"/>
            <a:ext cx="572411" cy="776688"/>
            <a:chOff x="12561" y="4852"/>
            <a:chExt cx="2071" cy="2810"/>
          </a:xfrm>
        </p:grpSpPr>
        <p:sp>
          <p:nvSpPr>
            <p:cNvPr id="10" name="任意多边形 9"/>
            <p:cNvSpPr/>
            <p:nvPr/>
          </p:nvSpPr>
          <p:spPr>
            <a:xfrm rot="20880000">
              <a:off x="12954" y="6413"/>
              <a:ext cx="1183" cy="449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796" h="959">
                  <a:moveTo>
                    <a:pt x="898" y="0"/>
                  </a:moveTo>
                  <a:cubicBezTo>
                    <a:pt x="1271" y="0"/>
                    <a:pt x="1599" y="189"/>
                    <a:pt x="1793" y="476"/>
                  </a:cubicBezTo>
                  <a:lnTo>
                    <a:pt x="1796" y="480"/>
                  </a:lnTo>
                  <a:lnTo>
                    <a:pt x="1793" y="483"/>
                  </a:lnTo>
                  <a:cubicBezTo>
                    <a:pt x="1599" y="770"/>
                    <a:pt x="1271" y="959"/>
                    <a:pt x="898" y="959"/>
                  </a:cubicBezTo>
                  <a:cubicBezTo>
                    <a:pt x="525" y="959"/>
                    <a:pt x="196" y="770"/>
                    <a:pt x="2" y="483"/>
                  </a:cubicBezTo>
                  <a:lnTo>
                    <a:pt x="0" y="480"/>
                  </a:lnTo>
                  <a:lnTo>
                    <a:pt x="2" y="476"/>
                  </a:lnTo>
                  <a:cubicBezTo>
                    <a:pt x="196" y="189"/>
                    <a:pt x="525" y="0"/>
                    <a:pt x="898" y="0"/>
                  </a:cubicBezTo>
                  <a:close/>
                </a:path>
              </a:pathLst>
            </a:custGeom>
            <a:solidFill>
              <a:srgbClr val="00BC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rot="20220000">
              <a:off x="13421" y="5783"/>
              <a:ext cx="1079" cy="41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796" h="959">
                  <a:moveTo>
                    <a:pt x="898" y="0"/>
                  </a:moveTo>
                  <a:cubicBezTo>
                    <a:pt x="1271" y="0"/>
                    <a:pt x="1599" y="189"/>
                    <a:pt x="1793" y="476"/>
                  </a:cubicBezTo>
                  <a:lnTo>
                    <a:pt x="1796" y="480"/>
                  </a:lnTo>
                  <a:lnTo>
                    <a:pt x="1793" y="483"/>
                  </a:lnTo>
                  <a:cubicBezTo>
                    <a:pt x="1599" y="770"/>
                    <a:pt x="1271" y="959"/>
                    <a:pt x="898" y="959"/>
                  </a:cubicBezTo>
                  <a:cubicBezTo>
                    <a:pt x="525" y="959"/>
                    <a:pt x="196" y="770"/>
                    <a:pt x="2" y="483"/>
                  </a:cubicBezTo>
                  <a:lnTo>
                    <a:pt x="0" y="480"/>
                  </a:lnTo>
                  <a:lnTo>
                    <a:pt x="2" y="476"/>
                  </a:lnTo>
                  <a:cubicBezTo>
                    <a:pt x="196" y="189"/>
                    <a:pt x="525" y="0"/>
                    <a:pt x="898" y="0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rot="19380000">
              <a:off x="13485" y="5138"/>
              <a:ext cx="1147" cy="348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796" h="959">
                  <a:moveTo>
                    <a:pt x="898" y="0"/>
                  </a:moveTo>
                  <a:cubicBezTo>
                    <a:pt x="1271" y="0"/>
                    <a:pt x="1599" y="189"/>
                    <a:pt x="1793" y="476"/>
                  </a:cubicBezTo>
                  <a:lnTo>
                    <a:pt x="1796" y="480"/>
                  </a:lnTo>
                  <a:lnTo>
                    <a:pt x="1793" y="483"/>
                  </a:lnTo>
                  <a:cubicBezTo>
                    <a:pt x="1599" y="770"/>
                    <a:pt x="1271" y="959"/>
                    <a:pt x="898" y="959"/>
                  </a:cubicBezTo>
                  <a:cubicBezTo>
                    <a:pt x="525" y="959"/>
                    <a:pt x="196" y="770"/>
                    <a:pt x="2" y="483"/>
                  </a:cubicBezTo>
                  <a:lnTo>
                    <a:pt x="0" y="480"/>
                  </a:lnTo>
                  <a:lnTo>
                    <a:pt x="2" y="476"/>
                  </a:lnTo>
                  <a:cubicBezTo>
                    <a:pt x="196" y="189"/>
                    <a:pt x="525" y="0"/>
                    <a:pt x="898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 rot="15780000">
              <a:off x="13002" y="5124"/>
              <a:ext cx="820" cy="276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796" h="959">
                  <a:moveTo>
                    <a:pt x="898" y="0"/>
                  </a:moveTo>
                  <a:cubicBezTo>
                    <a:pt x="1271" y="0"/>
                    <a:pt x="1599" y="189"/>
                    <a:pt x="1793" y="476"/>
                  </a:cubicBezTo>
                  <a:lnTo>
                    <a:pt x="1796" y="480"/>
                  </a:lnTo>
                  <a:lnTo>
                    <a:pt x="1793" y="483"/>
                  </a:lnTo>
                  <a:cubicBezTo>
                    <a:pt x="1599" y="770"/>
                    <a:pt x="1271" y="959"/>
                    <a:pt x="898" y="959"/>
                  </a:cubicBezTo>
                  <a:cubicBezTo>
                    <a:pt x="525" y="959"/>
                    <a:pt x="196" y="770"/>
                    <a:pt x="2" y="483"/>
                  </a:cubicBezTo>
                  <a:lnTo>
                    <a:pt x="0" y="480"/>
                  </a:lnTo>
                  <a:lnTo>
                    <a:pt x="2" y="476"/>
                  </a:lnTo>
                  <a:cubicBezTo>
                    <a:pt x="196" y="189"/>
                    <a:pt x="525" y="0"/>
                    <a:pt x="898" y="0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 rot="15660000">
              <a:off x="12449" y="5586"/>
              <a:ext cx="1102" cy="349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796" h="959">
                  <a:moveTo>
                    <a:pt x="898" y="0"/>
                  </a:moveTo>
                  <a:cubicBezTo>
                    <a:pt x="1271" y="0"/>
                    <a:pt x="1599" y="189"/>
                    <a:pt x="1793" y="476"/>
                  </a:cubicBezTo>
                  <a:lnTo>
                    <a:pt x="1796" y="480"/>
                  </a:lnTo>
                  <a:lnTo>
                    <a:pt x="1793" y="483"/>
                  </a:lnTo>
                  <a:cubicBezTo>
                    <a:pt x="1599" y="770"/>
                    <a:pt x="1271" y="959"/>
                    <a:pt x="898" y="959"/>
                  </a:cubicBezTo>
                  <a:cubicBezTo>
                    <a:pt x="525" y="959"/>
                    <a:pt x="196" y="770"/>
                    <a:pt x="2" y="483"/>
                  </a:cubicBezTo>
                  <a:lnTo>
                    <a:pt x="0" y="480"/>
                  </a:lnTo>
                  <a:lnTo>
                    <a:pt x="2" y="476"/>
                  </a:lnTo>
                  <a:cubicBezTo>
                    <a:pt x="196" y="189"/>
                    <a:pt x="525" y="0"/>
                    <a:pt x="898" y="0"/>
                  </a:cubicBezTo>
                  <a:close/>
                </a:path>
              </a:pathLst>
            </a:custGeom>
            <a:solidFill>
              <a:srgbClr val="00BC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 rot="15660000">
              <a:off x="12255" y="6362"/>
              <a:ext cx="895" cy="283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796" h="959">
                  <a:moveTo>
                    <a:pt x="898" y="0"/>
                  </a:moveTo>
                  <a:cubicBezTo>
                    <a:pt x="1271" y="0"/>
                    <a:pt x="1599" y="189"/>
                    <a:pt x="1793" y="476"/>
                  </a:cubicBezTo>
                  <a:lnTo>
                    <a:pt x="1796" y="480"/>
                  </a:lnTo>
                  <a:lnTo>
                    <a:pt x="1793" y="483"/>
                  </a:lnTo>
                  <a:cubicBezTo>
                    <a:pt x="1599" y="770"/>
                    <a:pt x="1271" y="959"/>
                    <a:pt x="898" y="959"/>
                  </a:cubicBezTo>
                  <a:cubicBezTo>
                    <a:pt x="525" y="959"/>
                    <a:pt x="196" y="770"/>
                    <a:pt x="2" y="483"/>
                  </a:cubicBezTo>
                  <a:lnTo>
                    <a:pt x="0" y="480"/>
                  </a:lnTo>
                  <a:lnTo>
                    <a:pt x="2" y="476"/>
                  </a:lnTo>
                  <a:cubicBezTo>
                    <a:pt x="196" y="189"/>
                    <a:pt x="525" y="0"/>
                    <a:pt x="898" y="0"/>
                  </a:cubicBezTo>
                  <a:close/>
                </a:path>
              </a:pathLst>
            </a:custGeom>
            <a:solidFill>
              <a:srgbClr val="00BC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12671" y="5598"/>
              <a:ext cx="960" cy="2064"/>
            </a:xfrm>
            <a:custGeom>
              <a:avLst/>
              <a:gdLst>
                <a:gd name="connisteX0" fmla="*/ 609843 w 609843"/>
                <a:gd name="connsiteY0" fmla="*/ 0 h 1310640"/>
                <a:gd name="connisteX1" fmla="*/ 320283 w 609843"/>
                <a:gd name="connsiteY1" fmla="*/ 426720 h 1310640"/>
                <a:gd name="connisteX2" fmla="*/ 38343 w 609843"/>
                <a:gd name="connsiteY2" fmla="*/ 1135380 h 1310640"/>
                <a:gd name="connisteX3" fmla="*/ 7863 w 609843"/>
                <a:gd name="connsiteY3" fmla="*/ 1310640 h 131064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609844" h="1310640">
                  <a:moveTo>
                    <a:pt x="609844" y="0"/>
                  </a:moveTo>
                  <a:cubicBezTo>
                    <a:pt x="557774" y="71120"/>
                    <a:pt x="434584" y="199390"/>
                    <a:pt x="320284" y="426720"/>
                  </a:cubicBezTo>
                  <a:cubicBezTo>
                    <a:pt x="205984" y="654050"/>
                    <a:pt x="100574" y="958850"/>
                    <a:pt x="38344" y="1135380"/>
                  </a:cubicBezTo>
                  <a:cubicBezTo>
                    <a:pt x="-23886" y="1311910"/>
                    <a:pt x="8499" y="1289685"/>
                    <a:pt x="7864" y="1310640"/>
                  </a:cubicBezTo>
                </a:path>
              </a:pathLst>
            </a:custGeom>
            <a:noFill/>
            <a:ln w="38100"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 </a:t>
              </a: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2310130" y="3898900"/>
            <a:ext cx="75672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CTRL-iKun</a:t>
            </a:r>
            <a:endParaRPr lang="en-US" altLang="zh-CN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ctr"/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廖志丹（组长）、宋杰（汇报人）、王川、张微玖，江天宇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ctr"/>
            <a:endParaRPr lang="en-US" altLang="zh-CN" sz="2000" dirty="0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ctr"/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2019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年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11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月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28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日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it-IT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3" name="任意多边形 22"/>
          <p:cNvSpPr/>
          <p:nvPr/>
        </p:nvSpPr>
        <p:spPr>
          <a:xfrm rot="20880000">
            <a:off x="8411210" y="5659755"/>
            <a:ext cx="5106035" cy="193357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796" h="959">
                <a:moveTo>
                  <a:pt x="898" y="0"/>
                </a:moveTo>
                <a:cubicBezTo>
                  <a:pt x="1271" y="0"/>
                  <a:pt x="1599" y="189"/>
                  <a:pt x="1793" y="476"/>
                </a:cubicBezTo>
                <a:lnTo>
                  <a:pt x="1796" y="480"/>
                </a:lnTo>
                <a:lnTo>
                  <a:pt x="1793" y="483"/>
                </a:lnTo>
                <a:cubicBezTo>
                  <a:pt x="1599" y="770"/>
                  <a:pt x="1271" y="959"/>
                  <a:pt x="898" y="959"/>
                </a:cubicBezTo>
                <a:cubicBezTo>
                  <a:pt x="525" y="959"/>
                  <a:pt x="196" y="770"/>
                  <a:pt x="2" y="483"/>
                </a:cubicBezTo>
                <a:lnTo>
                  <a:pt x="0" y="480"/>
                </a:lnTo>
                <a:lnTo>
                  <a:pt x="2" y="476"/>
                </a:lnTo>
                <a:cubicBezTo>
                  <a:pt x="196" y="189"/>
                  <a:pt x="525" y="0"/>
                  <a:pt x="898" y="0"/>
                </a:cubicBezTo>
                <a:close/>
              </a:path>
            </a:pathLst>
          </a:custGeom>
          <a:solidFill>
            <a:srgbClr val="00B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540000">
            <a:off x="-3380105" y="5991225"/>
            <a:ext cx="6710680" cy="254127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796" h="959">
                <a:moveTo>
                  <a:pt x="898" y="0"/>
                </a:moveTo>
                <a:cubicBezTo>
                  <a:pt x="1271" y="0"/>
                  <a:pt x="1599" y="189"/>
                  <a:pt x="1793" y="476"/>
                </a:cubicBezTo>
                <a:lnTo>
                  <a:pt x="1796" y="480"/>
                </a:lnTo>
                <a:lnTo>
                  <a:pt x="1793" y="483"/>
                </a:lnTo>
                <a:cubicBezTo>
                  <a:pt x="1599" y="770"/>
                  <a:pt x="1271" y="959"/>
                  <a:pt x="898" y="959"/>
                </a:cubicBezTo>
                <a:cubicBezTo>
                  <a:pt x="525" y="959"/>
                  <a:pt x="196" y="770"/>
                  <a:pt x="2" y="483"/>
                </a:cubicBezTo>
                <a:lnTo>
                  <a:pt x="0" y="480"/>
                </a:lnTo>
                <a:lnTo>
                  <a:pt x="2" y="476"/>
                </a:lnTo>
                <a:cubicBezTo>
                  <a:pt x="196" y="189"/>
                  <a:pt x="525" y="0"/>
                  <a:pt x="898" y="0"/>
                </a:cubicBezTo>
                <a:close/>
              </a:path>
            </a:pathLst>
          </a:cu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26085" y="391160"/>
            <a:ext cx="11339195" cy="6076315"/>
          </a:xfrm>
          <a:prstGeom prst="rect">
            <a:avLst/>
          </a:prstGeom>
          <a:noFill/>
          <a:ln w="38100">
            <a:gradFill>
              <a:gsLst>
                <a:gs pos="0">
                  <a:srgbClr val="FFD966">
                    <a:alpha val="100000"/>
                  </a:srgbClr>
                </a:gs>
                <a:gs pos="59000">
                  <a:srgbClr val="70AD47"/>
                </a:gs>
                <a:gs pos="100000">
                  <a:srgbClr val="00BC16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4279265" y="2667635"/>
            <a:ext cx="4238625" cy="1221740"/>
          </a:xfrm>
          <a:prstGeom prst="rect">
            <a:avLst/>
          </a:prstGeom>
          <a:noFill/>
          <a:ln w="38100">
            <a:gradFill>
              <a:gsLst>
                <a:gs pos="0">
                  <a:srgbClr val="FFD966">
                    <a:alpha val="40000"/>
                  </a:srgbClr>
                </a:gs>
                <a:gs pos="64000">
                  <a:srgbClr val="70AD47"/>
                </a:gs>
                <a:gs pos="100000">
                  <a:srgbClr val="00BC16"/>
                </a:gs>
              </a:gsLst>
              <a:lin ang="2142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 rot="19800000">
            <a:off x="8835390" y="4765040"/>
            <a:ext cx="5106035" cy="193357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796" h="959">
                <a:moveTo>
                  <a:pt x="898" y="0"/>
                </a:moveTo>
                <a:cubicBezTo>
                  <a:pt x="1271" y="0"/>
                  <a:pt x="1599" y="189"/>
                  <a:pt x="1793" y="476"/>
                </a:cubicBezTo>
                <a:lnTo>
                  <a:pt x="1796" y="480"/>
                </a:lnTo>
                <a:lnTo>
                  <a:pt x="1793" y="483"/>
                </a:lnTo>
                <a:cubicBezTo>
                  <a:pt x="1599" y="770"/>
                  <a:pt x="1271" y="959"/>
                  <a:pt x="898" y="959"/>
                </a:cubicBezTo>
                <a:cubicBezTo>
                  <a:pt x="525" y="959"/>
                  <a:pt x="196" y="770"/>
                  <a:pt x="2" y="483"/>
                </a:cubicBezTo>
                <a:lnTo>
                  <a:pt x="0" y="480"/>
                </a:lnTo>
                <a:lnTo>
                  <a:pt x="2" y="476"/>
                </a:lnTo>
                <a:cubicBezTo>
                  <a:pt x="196" y="189"/>
                  <a:pt x="525" y="0"/>
                  <a:pt x="898" y="0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412490" y="3232150"/>
            <a:ext cx="392430" cy="392430"/>
          </a:xfrm>
          <a:prstGeom prst="rect">
            <a:avLst/>
          </a:prstGeom>
          <a:solidFill>
            <a:srgbClr val="00B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01135" y="3232150"/>
            <a:ext cx="392430" cy="3924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89780" y="3232150"/>
            <a:ext cx="392430" cy="3924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20665" y="2967355"/>
            <a:ext cx="2926080" cy="9220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软件展示</a:t>
            </a:r>
          </a:p>
        </p:txBody>
      </p:sp>
      <p:grpSp>
        <p:nvGrpSpPr>
          <p:cNvPr id="21" name="组合 20"/>
          <p:cNvGrpSpPr/>
          <p:nvPr/>
        </p:nvGrpSpPr>
        <p:grpSpPr>
          <a:xfrm rot="1200000">
            <a:off x="8819839" y="3075179"/>
            <a:ext cx="572411" cy="776688"/>
            <a:chOff x="12561" y="4852"/>
            <a:chExt cx="2071" cy="2810"/>
          </a:xfrm>
        </p:grpSpPr>
        <p:sp>
          <p:nvSpPr>
            <p:cNvPr id="10" name="任意多边形 9"/>
            <p:cNvSpPr/>
            <p:nvPr/>
          </p:nvSpPr>
          <p:spPr>
            <a:xfrm rot="20880000">
              <a:off x="12954" y="6413"/>
              <a:ext cx="1183" cy="449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796" h="959">
                  <a:moveTo>
                    <a:pt x="898" y="0"/>
                  </a:moveTo>
                  <a:cubicBezTo>
                    <a:pt x="1271" y="0"/>
                    <a:pt x="1599" y="189"/>
                    <a:pt x="1793" y="476"/>
                  </a:cubicBezTo>
                  <a:lnTo>
                    <a:pt x="1796" y="480"/>
                  </a:lnTo>
                  <a:lnTo>
                    <a:pt x="1793" y="483"/>
                  </a:lnTo>
                  <a:cubicBezTo>
                    <a:pt x="1599" y="770"/>
                    <a:pt x="1271" y="959"/>
                    <a:pt x="898" y="959"/>
                  </a:cubicBezTo>
                  <a:cubicBezTo>
                    <a:pt x="525" y="959"/>
                    <a:pt x="196" y="770"/>
                    <a:pt x="2" y="483"/>
                  </a:cubicBezTo>
                  <a:lnTo>
                    <a:pt x="0" y="480"/>
                  </a:lnTo>
                  <a:lnTo>
                    <a:pt x="2" y="476"/>
                  </a:lnTo>
                  <a:cubicBezTo>
                    <a:pt x="196" y="189"/>
                    <a:pt x="525" y="0"/>
                    <a:pt x="898" y="0"/>
                  </a:cubicBezTo>
                  <a:close/>
                </a:path>
              </a:pathLst>
            </a:custGeom>
            <a:solidFill>
              <a:srgbClr val="00BC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rot="20220000">
              <a:off x="13421" y="5783"/>
              <a:ext cx="1079" cy="41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796" h="959">
                  <a:moveTo>
                    <a:pt x="898" y="0"/>
                  </a:moveTo>
                  <a:cubicBezTo>
                    <a:pt x="1271" y="0"/>
                    <a:pt x="1599" y="189"/>
                    <a:pt x="1793" y="476"/>
                  </a:cubicBezTo>
                  <a:lnTo>
                    <a:pt x="1796" y="480"/>
                  </a:lnTo>
                  <a:lnTo>
                    <a:pt x="1793" y="483"/>
                  </a:lnTo>
                  <a:cubicBezTo>
                    <a:pt x="1599" y="770"/>
                    <a:pt x="1271" y="959"/>
                    <a:pt x="898" y="959"/>
                  </a:cubicBezTo>
                  <a:cubicBezTo>
                    <a:pt x="525" y="959"/>
                    <a:pt x="196" y="770"/>
                    <a:pt x="2" y="483"/>
                  </a:cubicBezTo>
                  <a:lnTo>
                    <a:pt x="0" y="480"/>
                  </a:lnTo>
                  <a:lnTo>
                    <a:pt x="2" y="476"/>
                  </a:lnTo>
                  <a:cubicBezTo>
                    <a:pt x="196" y="189"/>
                    <a:pt x="525" y="0"/>
                    <a:pt x="898" y="0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rot="19380000">
              <a:off x="13485" y="5138"/>
              <a:ext cx="1147" cy="348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796" h="959">
                  <a:moveTo>
                    <a:pt x="898" y="0"/>
                  </a:moveTo>
                  <a:cubicBezTo>
                    <a:pt x="1271" y="0"/>
                    <a:pt x="1599" y="189"/>
                    <a:pt x="1793" y="476"/>
                  </a:cubicBezTo>
                  <a:lnTo>
                    <a:pt x="1796" y="480"/>
                  </a:lnTo>
                  <a:lnTo>
                    <a:pt x="1793" y="483"/>
                  </a:lnTo>
                  <a:cubicBezTo>
                    <a:pt x="1599" y="770"/>
                    <a:pt x="1271" y="959"/>
                    <a:pt x="898" y="959"/>
                  </a:cubicBezTo>
                  <a:cubicBezTo>
                    <a:pt x="525" y="959"/>
                    <a:pt x="196" y="770"/>
                    <a:pt x="2" y="483"/>
                  </a:cubicBezTo>
                  <a:lnTo>
                    <a:pt x="0" y="480"/>
                  </a:lnTo>
                  <a:lnTo>
                    <a:pt x="2" y="476"/>
                  </a:lnTo>
                  <a:cubicBezTo>
                    <a:pt x="196" y="189"/>
                    <a:pt x="525" y="0"/>
                    <a:pt x="898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 rot="15780000">
              <a:off x="13002" y="5124"/>
              <a:ext cx="820" cy="276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796" h="959">
                  <a:moveTo>
                    <a:pt x="898" y="0"/>
                  </a:moveTo>
                  <a:cubicBezTo>
                    <a:pt x="1271" y="0"/>
                    <a:pt x="1599" y="189"/>
                    <a:pt x="1793" y="476"/>
                  </a:cubicBezTo>
                  <a:lnTo>
                    <a:pt x="1796" y="480"/>
                  </a:lnTo>
                  <a:lnTo>
                    <a:pt x="1793" y="483"/>
                  </a:lnTo>
                  <a:cubicBezTo>
                    <a:pt x="1599" y="770"/>
                    <a:pt x="1271" y="959"/>
                    <a:pt x="898" y="959"/>
                  </a:cubicBezTo>
                  <a:cubicBezTo>
                    <a:pt x="525" y="959"/>
                    <a:pt x="196" y="770"/>
                    <a:pt x="2" y="483"/>
                  </a:cubicBezTo>
                  <a:lnTo>
                    <a:pt x="0" y="480"/>
                  </a:lnTo>
                  <a:lnTo>
                    <a:pt x="2" y="476"/>
                  </a:lnTo>
                  <a:cubicBezTo>
                    <a:pt x="196" y="189"/>
                    <a:pt x="525" y="0"/>
                    <a:pt x="898" y="0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 rot="15660000">
              <a:off x="12449" y="5586"/>
              <a:ext cx="1102" cy="349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796" h="959">
                  <a:moveTo>
                    <a:pt x="898" y="0"/>
                  </a:moveTo>
                  <a:cubicBezTo>
                    <a:pt x="1271" y="0"/>
                    <a:pt x="1599" y="189"/>
                    <a:pt x="1793" y="476"/>
                  </a:cubicBezTo>
                  <a:lnTo>
                    <a:pt x="1796" y="480"/>
                  </a:lnTo>
                  <a:lnTo>
                    <a:pt x="1793" y="483"/>
                  </a:lnTo>
                  <a:cubicBezTo>
                    <a:pt x="1599" y="770"/>
                    <a:pt x="1271" y="959"/>
                    <a:pt x="898" y="959"/>
                  </a:cubicBezTo>
                  <a:cubicBezTo>
                    <a:pt x="525" y="959"/>
                    <a:pt x="196" y="770"/>
                    <a:pt x="2" y="483"/>
                  </a:cubicBezTo>
                  <a:lnTo>
                    <a:pt x="0" y="480"/>
                  </a:lnTo>
                  <a:lnTo>
                    <a:pt x="2" y="476"/>
                  </a:lnTo>
                  <a:cubicBezTo>
                    <a:pt x="196" y="189"/>
                    <a:pt x="525" y="0"/>
                    <a:pt x="898" y="0"/>
                  </a:cubicBezTo>
                  <a:close/>
                </a:path>
              </a:pathLst>
            </a:custGeom>
            <a:solidFill>
              <a:srgbClr val="00BC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 rot="15660000">
              <a:off x="12255" y="6362"/>
              <a:ext cx="895" cy="283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796" h="959">
                  <a:moveTo>
                    <a:pt x="898" y="0"/>
                  </a:moveTo>
                  <a:cubicBezTo>
                    <a:pt x="1271" y="0"/>
                    <a:pt x="1599" y="189"/>
                    <a:pt x="1793" y="476"/>
                  </a:cubicBezTo>
                  <a:lnTo>
                    <a:pt x="1796" y="480"/>
                  </a:lnTo>
                  <a:lnTo>
                    <a:pt x="1793" y="483"/>
                  </a:lnTo>
                  <a:cubicBezTo>
                    <a:pt x="1599" y="770"/>
                    <a:pt x="1271" y="959"/>
                    <a:pt x="898" y="959"/>
                  </a:cubicBezTo>
                  <a:cubicBezTo>
                    <a:pt x="525" y="959"/>
                    <a:pt x="196" y="770"/>
                    <a:pt x="2" y="483"/>
                  </a:cubicBezTo>
                  <a:lnTo>
                    <a:pt x="0" y="480"/>
                  </a:lnTo>
                  <a:lnTo>
                    <a:pt x="2" y="476"/>
                  </a:lnTo>
                  <a:cubicBezTo>
                    <a:pt x="196" y="189"/>
                    <a:pt x="525" y="0"/>
                    <a:pt x="898" y="0"/>
                  </a:cubicBezTo>
                  <a:close/>
                </a:path>
              </a:pathLst>
            </a:custGeom>
            <a:solidFill>
              <a:srgbClr val="00BC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12671" y="5598"/>
              <a:ext cx="960" cy="2064"/>
            </a:xfrm>
            <a:custGeom>
              <a:avLst/>
              <a:gdLst>
                <a:gd name="connisteX0" fmla="*/ 609843 w 609843"/>
                <a:gd name="connsiteY0" fmla="*/ 0 h 1310640"/>
                <a:gd name="connisteX1" fmla="*/ 320283 w 609843"/>
                <a:gd name="connsiteY1" fmla="*/ 426720 h 1310640"/>
                <a:gd name="connisteX2" fmla="*/ 38343 w 609843"/>
                <a:gd name="connsiteY2" fmla="*/ 1135380 h 1310640"/>
                <a:gd name="connisteX3" fmla="*/ 7863 w 609843"/>
                <a:gd name="connsiteY3" fmla="*/ 1310640 h 131064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609844" h="1310640">
                  <a:moveTo>
                    <a:pt x="609844" y="0"/>
                  </a:moveTo>
                  <a:cubicBezTo>
                    <a:pt x="557774" y="71120"/>
                    <a:pt x="434584" y="199390"/>
                    <a:pt x="320284" y="426720"/>
                  </a:cubicBezTo>
                  <a:cubicBezTo>
                    <a:pt x="205984" y="654050"/>
                    <a:pt x="100574" y="958850"/>
                    <a:pt x="38344" y="1135380"/>
                  </a:cubicBezTo>
                  <a:cubicBezTo>
                    <a:pt x="-23886" y="1311910"/>
                    <a:pt x="8499" y="1289685"/>
                    <a:pt x="7864" y="1310640"/>
                  </a:cubicBezTo>
                </a:path>
              </a:pathLst>
            </a:custGeom>
            <a:noFill/>
            <a:ln w="38100"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 </a:t>
              </a:r>
            </a:p>
          </p:txBody>
        </p:sp>
      </p:grpSp>
      <p:sp>
        <p:nvSpPr>
          <p:cNvPr id="23" name="任意多边形 22"/>
          <p:cNvSpPr/>
          <p:nvPr/>
        </p:nvSpPr>
        <p:spPr>
          <a:xfrm rot="20880000">
            <a:off x="8411210" y="5659755"/>
            <a:ext cx="5106035" cy="193357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796" h="959">
                <a:moveTo>
                  <a:pt x="898" y="0"/>
                </a:moveTo>
                <a:cubicBezTo>
                  <a:pt x="1271" y="0"/>
                  <a:pt x="1599" y="189"/>
                  <a:pt x="1793" y="476"/>
                </a:cubicBezTo>
                <a:lnTo>
                  <a:pt x="1796" y="480"/>
                </a:lnTo>
                <a:lnTo>
                  <a:pt x="1793" y="483"/>
                </a:lnTo>
                <a:cubicBezTo>
                  <a:pt x="1599" y="770"/>
                  <a:pt x="1271" y="959"/>
                  <a:pt x="898" y="959"/>
                </a:cubicBezTo>
                <a:cubicBezTo>
                  <a:pt x="525" y="959"/>
                  <a:pt x="196" y="770"/>
                  <a:pt x="2" y="483"/>
                </a:cubicBezTo>
                <a:lnTo>
                  <a:pt x="0" y="480"/>
                </a:lnTo>
                <a:lnTo>
                  <a:pt x="2" y="476"/>
                </a:lnTo>
                <a:cubicBezTo>
                  <a:pt x="196" y="189"/>
                  <a:pt x="525" y="0"/>
                  <a:pt x="898" y="0"/>
                </a:cubicBezTo>
                <a:close/>
              </a:path>
            </a:pathLst>
          </a:custGeom>
          <a:solidFill>
            <a:srgbClr val="00B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540000">
            <a:off x="-3380105" y="5991225"/>
            <a:ext cx="6710680" cy="254127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796" h="959">
                <a:moveTo>
                  <a:pt x="898" y="0"/>
                </a:moveTo>
                <a:cubicBezTo>
                  <a:pt x="1271" y="0"/>
                  <a:pt x="1599" y="189"/>
                  <a:pt x="1793" y="476"/>
                </a:cubicBezTo>
                <a:lnTo>
                  <a:pt x="1796" y="480"/>
                </a:lnTo>
                <a:lnTo>
                  <a:pt x="1793" y="483"/>
                </a:lnTo>
                <a:cubicBezTo>
                  <a:pt x="1599" y="770"/>
                  <a:pt x="1271" y="959"/>
                  <a:pt x="898" y="959"/>
                </a:cubicBezTo>
                <a:cubicBezTo>
                  <a:pt x="525" y="959"/>
                  <a:pt x="196" y="770"/>
                  <a:pt x="2" y="483"/>
                </a:cubicBezTo>
                <a:lnTo>
                  <a:pt x="0" y="480"/>
                </a:lnTo>
                <a:lnTo>
                  <a:pt x="2" y="476"/>
                </a:lnTo>
                <a:cubicBezTo>
                  <a:pt x="196" y="189"/>
                  <a:pt x="525" y="0"/>
                  <a:pt x="898" y="0"/>
                </a:cubicBezTo>
                <a:close/>
              </a:path>
            </a:pathLst>
          </a:cu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">
            <a:extLst>
              <a:ext uri="{FF2B5EF4-FFF2-40B4-BE49-F238E27FC236}">
                <a16:creationId xmlns:a16="http://schemas.microsoft.com/office/drawing/2014/main" id="{C9A1B9F7-27D6-4424-B709-A0443678C8F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8" y="0"/>
            <a:ext cx="9990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1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">
            <a:extLst>
              <a:ext uri="{FF2B5EF4-FFF2-40B4-BE49-F238E27FC236}">
                <a16:creationId xmlns:a16="http://schemas.microsoft.com/office/drawing/2014/main" id="{F946137A-81F2-4799-8BDE-8EE62760095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88" y="0"/>
            <a:ext cx="11044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92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3">
            <a:extLst>
              <a:ext uri="{FF2B5EF4-FFF2-40B4-BE49-F238E27FC236}">
                <a16:creationId xmlns:a16="http://schemas.microsoft.com/office/drawing/2014/main" id="{089C4A73-0E89-4018-B263-CBC6D4C51D8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13" y="0"/>
            <a:ext cx="8027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59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4">
            <a:extLst>
              <a:ext uri="{FF2B5EF4-FFF2-40B4-BE49-F238E27FC236}">
                <a16:creationId xmlns:a16="http://schemas.microsoft.com/office/drawing/2014/main" id="{7D63245B-6FE5-4C31-B68D-EDAE1F39CA9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50" y="0"/>
            <a:ext cx="79105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60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">
            <a:extLst>
              <a:ext uri="{FF2B5EF4-FFF2-40B4-BE49-F238E27FC236}">
                <a16:creationId xmlns:a16="http://schemas.microsoft.com/office/drawing/2014/main" id="{6DB2F3AC-AE55-401C-95B5-84C19BB4AF0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025" y="0"/>
            <a:ext cx="6964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69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6">
            <a:extLst>
              <a:ext uri="{FF2B5EF4-FFF2-40B4-BE49-F238E27FC236}">
                <a16:creationId xmlns:a16="http://schemas.microsoft.com/office/drawing/2014/main" id="{96942C48-DCE7-414F-82B9-9F553914E98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838" y="0"/>
            <a:ext cx="84423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30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">
            <a:extLst>
              <a:ext uri="{FF2B5EF4-FFF2-40B4-BE49-F238E27FC236}">
                <a16:creationId xmlns:a16="http://schemas.microsoft.com/office/drawing/2014/main" id="{C18B5994-2AC8-4F4B-BD06-E5313C3538B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3" y="0"/>
            <a:ext cx="11190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90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8">
            <a:extLst>
              <a:ext uri="{FF2B5EF4-FFF2-40B4-BE49-F238E27FC236}">
                <a16:creationId xmlns:a16="http://schemas.microsoft.com/office/drawing/2014/main" id="{568A857C-D0FB-41C5-8901-8B3F2B8FD59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3" y="0"/>
            <a:ext cx="104663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5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9">
            <a:extLst>
              <a:ext uri="{FF2B5EF4-FFF2-40B4-BE49-F238E27FC236}">
                <a16:creationId xmlns:a16="http://schemas.microsoft.com/office/drawing/2014/main" id="{2D081F37-E776-4F48-A6B4-652EF142F05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8" y="0"/>
            <a:ext cx="10677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6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4695" y="1525905"/>
            <a:ext cx="638810" cy="1346200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目</a:t>
            </a:r>
            <a:b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录</a:t>
            </a:r>
          </a:p>
        </p:txBody>
      </p:sp>
      <p:sp>
        <p:nvSpPr>
          <p:cNvPr id="4" name="矩形 3"/>
          <p:cNvSpPr/>
          <p:nvPr/>
        </p:nvSpPr>
        <p:spPr>
          <a:xfrm rot="5400000">
            <a:off x="3159125" y="4436110"/>
            <a:ext cx="292100" cy="292100"/>
          </a:xfrm>
          <a:prstGeom prst="rect">
            <a:avLst/>
          </a:prstGeom>
          <a:solidFill>
            <a:srgbClr val="00B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5400000">
            <a:off x="5911850" y="4436110"/>
            <a:ext cx="292100" cy="29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8721725" y="4436110"/>
            <a:ext cx="292100" cy="292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539105" y="1095375"/>
            <a:ext cx="1114425" cy="2245360"/>
          </a:xfrm>
          <a:prstGeom prst="rect">
            <a:avLst/>
          </a:prstGeom>
          <a:noFill/>
          <a:ln w="38100">
            <a:gradFill>
              <a:gsLst>
                <a:gs pos="0">
                  <a:srgbClr val="FFD966">
                    <a:alpha val="40000"/>
                  </a:srgbClr>
                </a:gs>
                <a:gs pos="46000">
                  <a:srgbClr val="70AD47"/>
                </a:gs>
                <a:gs pos="100000">
                  <a:srgbClr val="00BC16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048885" y="2989580"/>
            <a:ext cx="591820" cy="436245"/>
            <a:chOff x="7711" y="5538"/>
            <a:chExt cx="932" cy="687"/>
          </a:xfrm>
        </p:grpSpPr>
        <p:sp>
          <p:nvSpPr>
            <p:cNvPr id="23" name="任意多边形 22"/>
            <p:cNvSpPr/>
            <p:nvPr/>
          </p:nvSpPr>
          <p:spPr>
            <a:xfrm rot="1260000">
              <a:off x="7711" y="5538"/>
              <a:ext cx="933" cy="353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796" h="959">
                  <a:moveTo>
                    <a:pt x="898" y="0"/>
                  </a:moveTo>
                  <a:cubicBezTo>
                    <a:pt x="1271" y="0"/>
                    <a:pt x="1599" y="189"/>
                    <a:pt x="1793" y="476"/>
                  </a:cubicBezTo>
                  <a:lnTo>
                    <a:pt x="1796" y="480"/>
                  </a:lnTo>
                  <a:lnTo>
                    <a:pt x="1793" y="483"/>
                  </a:lnTo>
                  <a:cubicBezTo>
                    <a:pt x="1599" y="770"/>
                    <a:pt x="1271" y="959"/>
                    <a:pt x="898" y="959"/>
                  </a:cubicBezTo>
                  <a:cubicBezTo>
                    <a:pt x="525" y="959"/>
                    <a:pt x="196" y="770"/>
                    <a:pt x="2" y="483"/>
                  </a:cubicBezTo>
                  <a:lnTo>
                    <a:pt x="0" y="480"/>
                  </a:lnTo>
                  <a:lnTo>
                    <a:pt x="2" y="476"/>
                  </a:lnTo>
                  <a:cubicBezTo>
                    <a:pt x="196" y="189"/>
                    <a:pt x="525" y="0"/>
                    <a:pt x="898" y="0"/>
                  </a:cubicBezTo>
                  <a:close/>
                </a:path>
              </a:pathLst>
            </a:custGeom>
            <a:solidFill>
              <a:srgbClr val="00BC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 rot="21060000">
              <a:off x="7981" y="6077"/>
              <a:ext cx="393" cy="149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796" h="959">
                  <a:moveTo>
                    <a:pt x="898" y="0"/>
                  </a:moveTo>
                  <a:cubicBezTo>
                    <a:pt x="1271" y="0"/>
                    <a:pt x="1599" y="189"/>
                    <a:pt x="1793" y="476"/>
                  </a:cubicBezTo>
                  <a:lnTo>
                    <a:pt x="1796" y="480"/>
                  </a:lnTo>
                  <a:lnTo>
                    <a:pt x="1793" y="483"/>
                  </a:lnTo>
                  <a:cubicBezTo>
                    <a:pt x="1599" y="770"/>
                    <a:pt x="1271" y="959"/>
                    <a:pt x="898" y="959"/>
                  </a:cubicBezTo>
                  <a:cubicBezTo>
                    <a:pt x="525" y="959"/>
                    <a:pt x="196" y="770"/>
                    <a:pt x="2" y="483"/>
                  </a:cubicBezTo>
                  <a:lnTo>
                    <a:pt x="0" y="480"/>
                  </a:lnTo>
                  <a:lnTo>
                    <a:pt x="2" y="476"/>
                  </a:lnTo>
                  <a:cubicBezTo>
                    <a:pt x="196" y="189"/>
                    <a:pt x="525" y="0"/>
                    <a:pt x="898" y="0"/>
                  </a:cubicBezTo>
                  <a:close/>
                </a:path>
              </a:pathLst>
            </a:custGeom>
            <a:solidFill>
              <a:srgbClr val="00BC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371725" y="4981575"/>
            <a:ext cx="186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项目完成情况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176520" y="4981575"/>
            <a:ext cx="186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团队项目管理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934325" y="4981575"/>
            <a:ext cx="186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总结与建议</a:t>
            </a:r>
          </a:p>
        </p:txBody>
      </p:sp>
      <p:sp>
        <p:nvSpPr>
          <p:cNvPr id="26" name="任意多边形 25"/>
          <p:cNvSpPr/>
          <p:nvPr/>
        </p:nvSpPr>
        <p:spPr>
          <a:xfrm rot="19800000">
            <a:off x="8835390" y="4765040"/>
            <a:ext cx="5106035" cy="193357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796" h="959">
                <a:moveTo>
                  <a:pt x="898" y="0"/>
                </a:moveTo>
                <a:cubicBezTo>
                  <a:pt x="1271" y="0"/>
                  <a:pt x="1599" y="189"/>
                  <a:pt x="1793" y="476"/>
                </a:cubicBezTo>
                <a:lnTo>
                  <a:pt x="1796" y="480"/>
                </a:lnTo>
                <a:lnTo>
                  <a:pt x="1793" y="483"/>
                </a:lnTo>
                <a:cubicBezTo>
                  <a:pt x="1599" y="770"/>
                  <a:pt x="1271" y="959"/>
                  <a:pt x="898" y="959"/>
                </a:cubicBezTo>
                <a:cubicBezTo>
                  <a:pt x="525" y="959"/>
                  <a:pt x="196" y="770"/>
                  <a:pt x="2" y="483"/>
                </a:cubicBezTo>
                <a:lnTo>
                  <a:pt x="0" y="480"/>
                </a:lnTo>
                <a:lnTo>
                  <a:pt x="2" y="476"/>
                </a:lnTo>
                <a:cubicBezTo>
                  <a:pt x="196" y="189"/>
                  <a:pt x="525" y="0"/>
                  <a:pt x="898" y="0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20880000">
            <a:off x="8411210" y="5659755"/>
            <a:ext cx="5106035" cy="193357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796" h="959">
                <a:moveTo>
                  <a:pt x="898" y="0"/>
                </a:moveTo>
                <a:cubicBezTo>
                  <a:pt x="1271" y="0"/>
                  <a:pt x="1599" y="189"/>
                  <a:pt x="1793" y="476"/>
                </a:cubicBezTo>
                <a:lnTo>
                  <a:pt x="1796" y="480"/>
                </a:lnTo>
                <a:lnTo>
                  <a:pt x="1793" y="483"/>
                </a:lnTo>
                <a:cubicBezTo>
                  <a:pt x="1599" y="770"/>
                  <a:pt x="1271" y="959"/>
                  <a:pt x="898" y="959"/>
                </a:cubicBezTo>
                <a:cubicBezTo>
                  <a:pt x="525" y="959"/>
                  <a:pt x="196" y="770"/>
                  <a:pt x="2" y="483"/>
                </a:cubicBezTo>
                <a:lnTo>
                  <a:pt x="0" y="480"/>
                </a:lnTo>
                <a:lnTo>
                  <a:pt x="2" y="476"/>
                </a:lnTo>
                <a:cubicBezTo>
                  <a:pt x="196" y="189"/>
                  <a:pt x="525" y="0"/>
                  <a:pt x="898" y="0"/>
                </a:cubicBezTo>
                <a:close/>
              </a:path>
            </a:pathLst>
          </a:custGeom>
          <a:solidFill>
            <a:srgbClr val="00B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540000">
            <a:off x="-3380105" y="5991225"/>
            <a:ext cx="6710680" cy="254127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796" h="959">
                <a:moveTo>
                  <a:pt x="898" y="0"/>
                </a:moveTo>
                <a:cubicBezTo>
                  <a:pt x="1271" y="0"/>
                  <a:pt x="1599" y="189"/>
                  <a:pt x="1793" y="476"/>
                </a:cubicBezTo>
                <a:lnTo>
                  <a:pt x="1796" y="480"/>
                </a:lnTo>
                <a:lnTo>
                  <a:pt x="1793" y="483"/>
                </a:lnTo>
                <a:cubicBezTo>
                  <a:pt x="1599" y="770"/>
                  <a:pt x="1271" y="959"/>
                  <a:pt x="898" y="959"/>
                </a:cubicBezTo>
                <a:cubicBezTo>
                  <a:pt x="525" y="959"/>
                  <a:pt x="196" y="770"/>
                  <a:pt x="2" y="483"/>
                </a:cubicBezTo>
                <a:lnTo>
                  <a:pt x="0" y="480"/>
                </a:lnTo>
                <a:lnTo>
                  <a:pt x="2" y="476"/>
                </a:lnTo>
                <a:cubicBezTo>
                  <a:pt x="196" y="189"/>
                  <a:pt x="525" y="0"/>
                  <a:pt x="898" y="0"/>
                </a:cubicBezTo>
                <a:close/>
              </a:path>
            </a:pathLst>
          </a:cu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0">
            <a:extLst>
              <a:ext uri="{FF2B5EF4-FFF2-40B4-BE49-F238E27FC236}">
                <a16:creationId xmlns:a16="http://schemas.microsoft.com/office/drawing/2014/main" id="{0E550995-70BC-4396-9663-98C0E2AA455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8" y="0"/>
            <a:ext cx="10448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1">
            <a:extLst>
              <a:ext uri="{FF2B5EF4-FFF2-40B4-BE49-F238E27FC236}">
                <a16:creationId xmlns:a16="http://schemas.microsoft.com/office/drawing/2014/main" id="{C8FE9FB0-7B9B-4CA1-9E3B-3E0F3FD4F1A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5" y="0"/>
            <a:ext cx="11347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76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2">
            <a:extLst>
              <a:ext uri="{FF2B5EF4-FFF2-40B4-BE49-F238E27FC236}">
                <a16:creationId xmlns:a16="http://schemas.microsoft.com/office/drawing/2014/main" id="{414815F2-2AAF-4935-9A84-70CC5FA6D33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3" y="0"/>
            <a:ext cx="10467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58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3">
            <a:extLst>
              <a:ext uri="{FF2B5EF4-FFF2-40B4-BE49-F238E27FC236}">
                <a16:creationId xmlns:a16="http://schemas.microsoft.com/office/drawing/2014/main" id="{65061D7B-0EB2-40AE-807E-74B7B1CB161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0"/>
            <a:ext cx="10310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25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4">
            <a:extLst>
              <a:ext uri="{FF2B5EF4-FFF2-40B4-BE49-F238E27FC236}">
                <a16:creationId xmlns:a16="http://schemas.microsoft.com/office/drawing/2014/main" id="{3A9C1A31-8B4D-47DB-88C4-09EF5D9C089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88" y="0"/>
            <a:ext cx="10385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73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5">
            <a:extLst>
              <a:ext uri="{FF2B5EF4-FFF2-40B4-BE49-F238E27FC236}">
                <a16:creationId xmlns:a16="http://schemas.microsoft.com/office/drawing/2014/main" id="{E3116D31-A310-4B5F-8B0F-7B67E4164C7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0"/>
            <a:ext cx="103362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8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6">
            <a:extLst>
              <a:ext uri="{FF2B5EF4-FFF2-40B4-BE49-F238E27FC236}">
                <a16:creationId xmlns:a16="http://schemas.microsoft.com/office/drawing/2014/main" id="{839262E0-5279-430C-87C3-2E7BAB7B534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3" y="0"/>
            <a:ext cx="10353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53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7">
            <a:extLst>
              <a:ext uri="{FF2B5EF4-FFF2-40B4-BE49-F238E27FC236}">
                <a16:creationId xmlns:a16="http://schemas.microsoft.com/office/drawing/2014/main" id="{599408EC-7D64-4ECC-9889-81C372AB7FB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0"/>
            <a:ext cx="11233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45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8">
            <a:extLst>
              <a:ext uri="{FF2B5EF4-FFF2-40B4-BE49-F238E27FC236}">
                <a16:creationId xmlns:a16="http://schemas.microsoft.com/office/drawing/2014/main" id="{E8873065-CE46-4920-97AF-03DDFF06E5F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38" y="0"/>
            <a:ext cx="11310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21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9">
            <a:extLst>
              <a:ext uri="{FF2B5EF4-FFF2-40B4-BE49-F238E27FC236}">
                <a16:creationId xmlns:a16="http://schemas.microsoft.com/office/drawing/2014/main" id="{6754F26B-7C68-4332-BABA-17EDD3DB45B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" y="0"/>
            <a:ext cx="11461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6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71725" y="194945"/>
            <a:ext cx="2842895" cy="900430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项目完成情况</a:t>
            </a:r>
          </a:p>
        </p:txBody>
      </p:sp>
      <p:sp>
        <p:nvSpPr>
          <p:cNvPr id="16" name="任意多边形 15"/>
          <p:cNvSpPr/>
          <p:nvPr/>
        </p:nvSpPr>
        <p:spPr>
          <a:xfrm rot="20880000">
            <a:off x="-1449070" y="193675"/>
            <a:ext cx="3714750" cy="140652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796" h="959">
                <a:moveTo>
                  <a:pt x="898" y="0"/>
                </a:moveTo>
                <a:cubicBezTo>
                  <a:pt x="1271" y="0"/>
                  <a:pt x="1599" y="189"/>
                  <a:pt x="1793" y="476"/>
                </a:cubicBezTo>
                <a:lnTo>
                  <a:pt x="1796" y="480"/>
                </a:lnTo>
                <a:lnTo>
                  <a:pt x="1793" y="483"/>
                </a:lnTo>
                <a:cubicBezTo>
                  <a:pt x="1599" y="770"/>
                  <a:pt x="1271" y="959"/>
                  <a:pt x="898" y="959"/>
                </a:cubicBezTo>
                <a:cubicBezTo>
                  <a:pt x="525" y="959"/>
                  <a:pt x="196" y="770"/>
                  <a:pt x="2" y="483"/>
                </a:cubicBezTo>
                <a:lnTo>
                  <a:pt x="0" y="480"/>
                </a:lnTo>
                <a:lnTo>
                  <a:pt x="2" y="476"/>
                </a:lnTo>
                <a:cubicBezTo>
                  <a:pt x="196" y="189"/>
                  <a:pt x="525" y="0"/>
                  <a:pt x="898" y="0"/>
                </a:cubicBezTo>
                <a:close/>
              </a:path>
            </a:pathLst>
          </a:custGeom>
          <a:solidFill>
            <a:srgbClr val="00B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/>
        </p:nvSpPr>
        <p:spPr>
          <a:xfrm>
            <a:off x="611505" y="194945"/>
            <a:ext cx="1628775" cy="90043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一、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5530215" y="1664970"/>
            <a:ext cx="2025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用户需求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483735" y="2196465"/>
            <a:ext cx="603821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教师用户是优课堂的核心用户，将拥有以下功能：</a:t>
            </a:r>
          </a:p>
          <a:p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（1）导入学生信息</a:t>
            </a:r>
          </a:p>
          <a:p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（2）考勤功能</a:t>
            </a:r>
          </a:p>
          <a:p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（3）修改考勤信息</a:t>
            </a:r>
          </a:p>
          <a:p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（4）导出学生考勤信息（待测试完毕后，最终版本实现）</a:t>
            </a:r>
          </a:p>
          <a:p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学生用户登录后将可以查询自己的考勤记录</a:t>
            </a:r>
            <a:endParaRPr 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802640" y="2350770"/>
            <a:ext cx="1569085" cy="1906905"/>
            <a:chOff x="2944" y="3104"/>
            <a:chExt cx="3465" cy="4210"/>
          </a:xfrm>
        </p:grpSpPr>
        <p:grpSp>
          <p:nvGrpSpPr>
            <p:cNvPr id="57" name="组合 56"/>
            <p:cNvGrpSpPr/>
            <p:nvPr/>
          </p:nvGrpSpPr>
          <p:grpSpPr>
            <a:xfrm rot="1140000" flipH="1">
              <a:off x="2944" y="3751"/>
              <a:ext cx="2664" cy="3083"/>
              <a:chOff x="12561" y="4852"/>
              <a:chExt cx="2071" cy="2810"/>
            </a:xfrm>
          </p:grpSpPr>
          <p:sp>
            <p:nvSpPr>
              <p:cNvPr id="58" name="任意多边形 57"/>
              <p:cNvSpPr/>
              <p:nvPr/>
            </p:nvSpPr>
            <p:spPr>
              <a:xfrm rot="20880000">
                <a:off x="12954" y="6413"/>
                <a:ext cx="1183" cy="449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1796" h="959">
                    <a:moveTo>
                      <a:pt x="898" y="0"/>
                    </a:moveTo>
                    <a:cubicBezTo>
                      <a:pt x="1271" y="0"/>
                      <a:pt x="1599" y="189"/>
                      <a:pt x="1793" y="476"/>
                    </a:cubicBezTo>
                    <a:lnTo>
                      <a:pt x="1796" y="480"/>
                    </a:lnTo>
                    <a:lnTo>
                      <a:pt x="1793" y="483"/>
                    </a:lnTo>
                    <a:cubicBezTo>
                      <a:pt x="1599" y="770"/>
                      <a:pt x="1271" y="959"/>
                      <a:pt x="898" y="959"/>
                    </a:cubicBezTo>
                    <a:cubicBezTo>
                      <a:pt x="525" y="959"/>
                      <a:pt x="196" y="770"/>
                      <a:pt x="2" y="483"/>
                    </a:cubicBezTo>
                    <a:lnTo>
                      <a:pt x="0" y="480"/>
                    </a:lnTo>
                    <a:lnTo>
                      <a:pt x="2" y="476"/>
                    </a:lnTo>
                    <a:cubicBezTo>
                      <a:pt x="196" y="189"/>
                      <a:pt x="525" y="0"/>
                      <a:pt x="898" y="0"/>
                    </a:cubicBezTo>
                    <a:close/>
                  </a:path>
                </a:pathLst>
              </a:custGeom>
              <a:solidFill>
                <a:srgbClr val="00BC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 rot="20220000">
                <a:off x="13421" y="5783"/>
                <a:ext cx="1079" cy="410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1796" h="959">
                    <a:moveTo>
                      <a:pt x="898" y="0"/>
                    </a:moveTo>
                    <a:cubicBezTo>
                      <a:pt x="1271" y="0"/>
                      <a:pt x="1599" y="189"/>
                      <a:pt x="1793" y="476"/>
                    </a:cubicBezTo>
                    <a:lnTo>
                      <a:pt x="1796" y="480"/>
                    </a:lnTo>
                    <a:lnTo>
                      <a:pt x="1793" y="483"/>
                    </a:lnTo>
                    <a:cubicBezTo>
                      <a:pt x="1599" y="770"/>
                      <a:pt x="1271" y="959"/>
                      <a:pt x="898" y="959"/>
                    </a:cubicBezTo>
                    <a:cubicBezTo>
                      <a:pt x="525" y="959"/>
                      <a:pt x="196" y="770"/>
                      <a:pt x="2" y="483"/>
                    </a:cubicBezTo>
                    <a:lnTo>
                      <a:pt x="0" y="480"/>
                    </a:lnTo>
                    <a:lnTo>
                      <a:pt x="2" y="476"/>
                    </a:lnTo>
                    <a:cubicBezTo>
                      <a:pt x="196" y="189"/>
                      <a:pt x="525" y="0"/>
                      <a:pt x="898" y="0"/>
                    </a:cubicBezTo>
                    <a:close/>
                  </a:path>
                </a:pathLst>
              </a:cu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任意多边形 59"/>
              <p:cNvSpPr/>
              <p:nvPr/>
            </p:nvSpPr>
            <p:spPr>
              <a:xfrm rot="19380000">
                <a:off x="13485" y="5138"/>
                <a:ext cx="1147" cy="348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1796" h="959">
                    <a:moveTo>
                      <a:pt x="898" y="0"/>
                    </a:moveTo>
                    <a:cubicBezTo>
                      <a:pt x="1271" y="0"/>
                      <a:pt x="1599" y="189"/>
                      <a:pt x="1793" y="476"/>
                    </a:cubicBezTo>
                    <a:lnTo>
                      <a:pt x="1796" y="480"/>
                    </a:lnTo>
                    <a:lnTo>
                      <a:pt x="1793" y="483"/>
                    </a:lnTo>
                    <a:cubicBezTo>
                      <a:pt x="1599" y="770"/>
                      <a:pt x="1271" y="959"/>
                      <a:pt x="898" y="959"/>
                    </a:cubicBezTo>
                    <a:cubicBezTo>
                      <a:pt x="525" y="959"/>
                      <a:pt x="196" y="770"/>
                      <a:pt x="2" y="483"/>
                    </a:cubicBezTo>
                    <a:lnTo>
                      <a:pt x="0" y="480"/>
                    </a:lnTo>
                    <a:lnTo>
                      <a:pt x="2" y="476"/>
                    </a:lnTo>
                    <a:cubicBezTo>
                      <a:pt x="196" y="189"/>
                      <a:pt x="525" y="0"/>
                      <a:pt x="898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任意多边形 60"/>
              <p:cNvSpPr/>
              <p:nvPr/>
            </p:nvSpPr>
            <p:spPr>
              <a:xfrm rot="15780000">
                <a:off x="13002" y="5124"/>
                <a:ext cx="820" cy="276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1796" h="959">
                    <a:moveTo>
                      <a:pt x="898" y="0"/>
                    </a:moveTo>
                    <a:cubicBezTo>
                      <a:pt x="1271" y="0"/>
                      <a:pt x="1599" y="189"/>
                      <a:pt x="1793" y="476"/>
                    </a:cubicBezTo>
                    <a:lnTo>
                      <a:pt x="1796" y="480"/>
                    </a:lnTo>
                    <a:lnTo>
                      <a:pt x="1793" y="483"/>
                    </a:lnTo>
                    <a:cubicBezTo>
                      <a:pt x="1599" y="770"/>
                      <a:pt x="1271" y="959"/>
                      <a:pt x="898" y="959"/>
                    </a:cubicBezTo>
                    <a:cubicBezTo>
                      <a:pt x="525" y="959"/>
                      <a:pt x="196" y="770"/>
                      <a:pt x="2" y="483"/>
                    </a:cubicBezTo>
                    <a:lnTo>
                      <a:pt x="0" y="480"/>
                    </a:lnTo>
                    <a:lnTo>
                      <a:pt x="2" y="476"/>
                    </a:lnTo>
                    <a:cubicBezTo>
                      <a:pt x="196" y="189"/>
                      <a:pt x="525" y="0"/>
                      <a:pt x="898" y="0"/>
                    </a:cubicBezTo>
                    <a:close/>
                  </a:path>
                </a:pathLst>
              </a:cu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 rot="15660000">
                <a:off x="12449" y="5586"/>
                <a:ext cx="1102" cy="349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1796" h="959">
                    <a:moveTo>
                      <a:pt x="898" y="0"/>
                    </a:moveTo>
                    <a:cubicBezTo>
                      <a:pt x="1271" y="0"/>
                      <a:pt x="1599" y="189"/>
                      <a:pt x="1793" y="476"/>
                    </a:cubicBezTo>
                    <a:lnTo>
                      <a:pt x="1796" y="480"/>
                    </a:lnTo>
                    <a:lnTo>
                      <a:pt x="1793" y="483"/>
                    </a:lnTo>
                    <a:cubicBezTo>
                      <a:pt x="1599" y="770"/>
                      <a:pt x="1271" y="959"/>
                      <a:pt x="898" y="959"/>
                    </a:cubicBezTo>
                    <a:cubicBezTo>
                      <a:pt x="525" y="959"/>
                      <a:pt x="196" y="770"/>
                      <a:pt x="2" y="483"/>
                    </a:cubicBezTo>
                    <a:lnTo>
                      <a:pt x="0" y="480"/>
                    </a:lnTo>
                    <a:lnTo>
                      <a:pt x="2" y="476"/>
                    </a:lnTo>
                    <a:cubicBezTo>
                      <a:pt x="196" y="189"/>
                      <a:pt x="525" y="0"/>
                      <a:pt x="898" y="0"/>
                    </a:cubicBezTo>
                    <a:close/>
                  </a:path>
                </a:pathLst>
              </a:custGeom>
              <a:solidFill>
                <a:srgbClr val="00BC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 rot="15660000">
                <a:off x="12255" y="6362"/>
                <a:ext cx="895" cy="283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1796" h="959">
                    <a:moveTo>
                      <a:pt x="898" y="0"/>
                    </a:moveTo>
                    <a:cubicBezTo>
                      <a:pt x="1271" y="0"/>
                      <a:pt x="1599" y="189"/>
                      <a:pt x="1793" y="476"/>
                    </a:cubicBezTo>
                    <a:lnTo>
                      <a:pt x="1796" y="480"/>
                    </a:lnTo>
                    <a:lnTo>
                      <a:pt x="1793" y="483"/>
                    </a:lnTo>
                    <a:cubicBezTo>
                      <a:pt x="1599" y="770"/>
                      <a:pt x="1271" y="959"/>
                      <a:pt x="898" y="959"/>
                    </a:cubicBezTo>
                    <a:cubicBezTo>
                      <a:pt x="525" y="959"/>
                      <a:pt x="196" y="770"/>
                      <a:pt x="2" y="483"/>
                    </a:cubicBezTo>
                    <a:lnTo>
                      <a:pt x="0" y="480"/>
                    </a:lnTo>
                    <a:lnTo>
                      <a:pt x="2" y="476"/>
                    </a:lnTo>
                    <a:cubicBezTo>
                      <a:pt x="196" y="189"/>
                      <a:pt x="525" y="0"/>
                      <a:pt x="898" y="0"/>
                    </a:cubicBezTo>
                    <a:close/>
                  </a:path>
                </a:pathLst>
              </a:custGeom>
              <a:solidFill>
                <a:srgbClr val="00BC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>
                <a:off x="12671" y="5598"/>
                <a:ext cx="960" cy="2064"/>
              </a:xfrm>
              <a:custGeom>
                <a:avLst/>
                <a:gdLst>
                  <a:gd name="connisteX0" fmla="*/ 609843 w 609843"/>
                  <a:gd name="connsiteY0" fmla="*/ 0 h 1310640"/>
                  <a:gd name="connisteX1" fmla="*/ 320283 w 609843"/>
                  <a:gd name="connsiteY1" fmla="*/ 426720 h 1310640"/>
                  <a:gd name="connisteX2" fmla="*/ 38343 w 609843"/>
                  <a:gd name="connsiteY2" fmla="*/ 1135380 h 1310640"/>
                  <a:gd name="connisteX3" fmla="*/ 7863 w 609843"/>
                  <a:gd name="connsiteY3" fmla="*/ 1310640 h 131064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609844" h="1310640">
                    <a:moveTo>
                      <a:pt x="609844" y="0"/>
                    </a:moveTo>
                    <a:cubicBezTo>
                      <a:pt x="557774" y="71120"/>
                      <a:pt x="434584" y="199390"/>
                      <a:pt x="320284" y="426720"/>
                    </a:cubicBezTo>
                    <a:cubicBezTo>
                      <a:pt x="205984" y="654050"/>
                      <a:pt x="100574" y="958850"/>
                      <a:pt x="38344" y="1135380"/>
                    </a:cubicBezTo>
                    <a:cubicBezTo>
                      <a:pt x="-23886" y="1311910"/>
                      <a:pt x="8499" y="1289685"/>
                      <a:pt x="7864" y="1310640"/>
                    </a:cubicBezTo>
                  </a:path>
                </a:pathLst>
              </a:custGeom>
              <a:noFill/>
              <a:ln w="38100">
                <a:solidFill>
                  <a:srgbClr val="70A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 </a:t>
                </a: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2959" y="3104"/>
              <a:ext cx="3450" cy="4211"/>
            </a:xfrm>
            <a:prstGeom prst="rect">
              <a:avLst/>
            </a:prstGeom>
            <a:noFill/>
            <a:ln w="38100">
              <a:gradFill>
                <a:gsLst>
                  <a:gs pos="0">
                    <a:srgbClr val="FFD966">
                      <a:alpha val="40000"/>
                    </a:srgbClr>
                  </a:gs>
                  <a:gs pos="46000">
                    <a:srgbClr val="70AD47"/>
                  </a:gs>
                  <a:gs pos="100000">
                    <a:srgbClr val="00BC16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223885" y="1732915"/>
            <a:ext cx="478790" cy="367030"/>
            <a:chOff x="5564" y="4096"/>
            <a:chExt cx="546" cy="418"/>
          </a:xfrm>
        </p:grpSpPr>
        <p:sp>
          <p:nvSpPr>
            <p:cNvPr id="25" name="任意多边形 24"/>
            <p:cNvSpPr/>
            <p:nvPr/>
          </p:nvSpPr>
          <p:spPr>
            <a:xfrm rot="-1260000" flipH="1">
              <a:off x="5564" y="4096"/>
              <a:ext cx="547" cy="215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796" h="959">
                  <a:moveTo>
                    <a:pt x="898" y="0"/>
                  </a:moveTo>
                  <a:cubicBezTo>
                    <a:pt x="1271" y="0"/>
                    <a:pt x="1599" y="189"/>
                    <a:pt x="1793" y="476"/>
                  </a:cubicBezTo>
                  <a:lnTo>
                    <a:pt x="1796" y="480"/>
                  </a:lnTo>
                  <a:lnTo>
                    <a:pt x="1793" y="483"/>
                  </a:lnTo>
                  <a:cubicBezTo>
                    <a:pt x="1599" y="770"/>
                    <a:pt x="1271" y="959"/>
                    <a:pt x="898" y="959"/>
                  </a:cubicBezTo>
                  <a:cubicBezTo>
                    <a:pt x="525" y="959"/>
                    <a:pt x="196" y="770"/>
                    <a:pt x="2" y="483"/>
                  </a:cubicBezTo>
                  <a:lnTo>
                    <a:pt x="0" y="480"/>
                  </a:lnTo>
                  <a:lnTo>
                    <a:pt x="2" y="476"/>
                  </a:lnTo>
                  <a:cubicBezTo>
                    <a:pt x="196" y="189"/>
                    <a:pt x="525" y="0"/>
                    <a:pt x="898" y="0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-21060000" flipH="1">
              <a:off x="5723" y="4424"/>
              <a:ext cx="230" cy="91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796" h="959">
                  <a:moveTo>
                    <a:pt x="898" y="0"/>
                  </a:moveTo>
                  <a:cubicBezTo>
                    <a:pt x="1271" y="0"/>
                    <a:pt x="1599" y="189"/>
                    <a:pt x="1793" y="476"/>
                  </a:cubicBezTo>
                  <a:lnTo>
                    <a:pt x="1796" y="480"/>
                  </a:lnTo>
                  <a:lnTo>
                    <a:pt x="1793" y="483"/>
                  </a:lnTo>
                  <a:cubicBezTo>
                    <a:pt x="1599" y="770"/>
                    <a:pt x="1271" y="959"/>
                    <a:pt x="898" y="959"/>
                  </a:cubicBezTo>
                  <a:cubicBezTo>
                    <a:pt x="525" y="959"/>
                    <a:pt x="196" y="770"/>
                    <a:pt x="2" y="483"/>
                  </a:cubicBezTo>
                  <a:lnTo>
                    <a:pt x="0" y="480"/>
                  </a:lnTo>
                  <a:lnTo>
                    <a:pt x="2" y="476"/>
                  </a:lnTo>
                  <a:cubicBezTo>
                    <a:pt x="196" y="189"/>
                    <a:pt x="525" y="0"/>
                    <a:pt x="898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483735" y="1727200"/>
            <a:ext cx="974090" cy="243840"/>
            <a:chOff x="3639" y="3169"/>
            <a:chExt cx="2472" cy="618"/>
          </a:xfrm>
        </p:grpSpPr>
        <p:sp>
          <p:nvSpPr>
            <p:cNvPr id="30" name="矩形 29"/>
            <p:cNvSpPr/>
            <p:nvPr/>
          </p:nvSpPr>
          <p:spPr>
            <a:xfrm>
              <a:off x="3639" y="3169"/>
              <a:ext cx="618" cy="618"/>
            </a:xfrm>
            <a:prstGeom prst="rect">
              <a:avLst/>
            </a:prstGeom>
            <a:solidFill>
              <a:srgbClr val="00BC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566" y="3169"/>
              <a:ext cx="618" cy="61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493" y="3169"/>
              <a:ext cx="618" cy="6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">
            <a:extLst>
              <a:ext uri="{FF2B5EF4-FFF2-40B4-BE49-F238E27FC236}">
                <a16:creationId xmlns:a16="http://schemas.microsoft.com/office/drawing/2014/main" id="{4B5B0ECC-BDA1-4925-890D-B7507291948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0"/>
            <a:ext cx="11410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1">
            <a:extLst>
              <a:ext uri="{FF2B5EF4-FFF2-40B4-BE49-F238E27FC236}">
                <a16:creationId xmlns:a16="http://schemas.microsoft.com/office/drawing/2014/main" id="{8CDE9BFA-F23A-45F9-AD74-DE8E4FBDF4C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0"/>
            <a:ext cx="11334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1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71725" y="194945"/>
            <a:ext cx="2842895" cy="900430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项目完成情况</a:t>
            </a:r>
          </a:p>
        </p:txBody>
      </p:sp>
      <p:sp>
        <p:nvSpPr>
          <p:cNvPr id="16" name="任意多边形 15"/>
          <p:cNvSpPr/>
          <p:nvPr/>
        </p:nvSpPr>
        <p:spPr>
          <a:xfrm rot="20880000">
            <a:off x="-1449070" y="193675"/>
            <a:ext cx="3714750" cy="140652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796" h="959">
                <a:moveTo>
                  <a:pt x="898" y="0"/>
                </a:moveTo>
                <a:cubicBezTo>
                  <a:pt x="1271" y="0"/>
                  <a:pt x="1599" y="189"/>
                  <a:pt x="1793" y="476"/>
                </a:cubicBezTo>
                <a:lnTo>
                  <a:pt x="1796" y="480"/>
                </a:lnTo>
                <a:lnTo>
                  <a:pt x="1793" y="483"/>
                </a:lnTo>
                <a:cubicBezTo>
                  <a:pt x="1599" y="770"/>
                  <a:pt x="1271" y="959"/>
                  <a:pt x="898" y="959"/>
                </a:cubicBezTo>
                <a:cubicBezTo>
                  <a:pt x="525" y="959"/>
                  <a:pt x="196" y="770"/>
                  <a:pt x="2" y="483"/>
                </a:cubicBezTo>
                <a:lnTo>
                  <a:pt x="0" y="480"/>
                </a:lnTo>
                <a:lnTo>
                  <a:pt x="2" y="476"/>
                </a:lnTo>
                <a:cubicBezTo>
                  <a:pt x="196" y="189"/>
                  <a:pt x="525" y="0"/>
                  <a:pt x="898" y="0"/>
                </a:cubicBezTo>
                <a:close/>
              </a:path>
            </a:pathLst>
          </a:custGeom>
          <a:solidFill>
            <a:srgbClr val="00B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/>
        </p:nvSpPr>
        <p:spPr>
          <a:xfrm>
            <a:off x="611505" y="194945"/>
            <a:ext cx="1628775" cy="90043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一、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526915" y="1384300"/>
            <a:ext cx="3450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Alpha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版本问题汇总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425825" y="1970405"/>
            <a:ext cx="720661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每个想要用这个系统的老师都需要安装SQL同时进行繁多的配置，会感到不耐烦同时软件的出版方也会费很多精力去维护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不能注册录入信息</a:t>
            </a:r>
            <a:endParaRPr 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界面的美化还有上升的空间</a:t>
            </a:r>
          </a:p>
          <a:p>
            <a:pPr marL="342900" indent="-342900"/>
            <a:endParaRPr 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108075" y="2293620"/>
            <a:ext cx="1569085" cy="1906905"/>
            <a:chOff x="2944" y="3104"/>
            <a:chExt cx="3465" cy="4210"/>
          </a:xfrm>
        </p:grpSpPr>
        <p:grpSp>
          <p:nvGrpSpPr>
            <p:cNvPr id="57" name="组合 56"/>
            <p:cNvGrpSpPr/>
            <p:nvPr/>
          </p:nvGrpSpPr>
          <p:grpSpPr>
            <a:xfrm rot="1140000" flipH="1">
              <a:off x="2944" y="3751"/>
              <a:ext cx="2664" cy="3083"/>
              <a:chOff x="12561" y="4852"/>
              <a:chExt cx="2071" cy="2810"/>
            </a:xfrm>
          </p:grpSpPr>
          <p:sp>
            <p:nvSpPr>
              <p:cNvPr id="58" name="任意多边形 57"/>
              <p:cNvSpPr/>
              <p:nvPr/>
            </p:nvSpPr>
            <p:spPr>
              <a:xfrm rot="20880000">
                <a:off x="12954" y="6413"/>
                <a:ext cx="1183" cy="449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1796" h="959">
                    <a:moveTo>
                      <a:pt x="898" y="0"/>
                    </a:moveTo>
                    <a:cubicBezTo>
                      <a:pt x="1271" y="0"/>
                      <a:pt x="1599" y="189"/>
                      <a:pt x="1793" y="476"/>
                    </a:cubicBezTo>
                    <a:lnTo>
                      <a:pt x="1796" y="480"/>
                    </a:lnTo>
                    <a:lnTo>
                      <a:pt x="1793" y="483"/>
                    </a:lnTo>
                    <a:cubicBezTo>
                      <a:pt x="1599" y="770"/>
                      <a:pt x="1271" y="959"/>
                      <a:pt x="898" y="959"/>
                    </a:cubicBezTo>
                    <a:cubicBezTo>
                      <a:pt x="525" y="959"/>
                      <a:pt x="196" y="770"/>
                      <a:pt x="2" y="483"/>
                    </a:cubicBezTo>
                    <a:lnTo>
                      <a:pt x="0" y="480"/>
                    </a:lnTo>
                    <a:lnTo>
                      <a:pt x="2" y="476"/>
                    </a:lnTo>
                    <a:cubicBezTo>
                      <a:pt x="196" y="189"/>
                      <a:pt x="525" y="0"/>
                      <a:pt x="898" y="0"/>
                    </a:cubicBezTo>
                    <a:close/>
                  </a:path>
                </a:pathLst>
              </a:custGeom>
              <a:solidFill>
                <a:srgbClr val="00BC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 rot="20220000">
                <a:off x="13421" y="5783"/>
                <a:ext cx="1079" cy="410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1796" h="959">
                    <a:moveTo>
                      <a:pt x="898" y="0"/>
                    </a:moveTo>
                    <a:cubicBezTo>
                      <a:pt x="1271" y="0"/>
                      <a:pt x="1599" y="189"/>
                      <a:pt x="1793" y="476"/>
                    </a:cubicBezTo>
                    <a:lnTo>
                      <a:pt x="1796" y="480"/>
                    </a:lnTo>
                    <a:lnTo>
                      <a:pt x="1793" y="483"/>
                    </a:lnTo>
                    <a:cubicBezTo>
                      <a:pt x="1599" y="770"/>
                      <a:pt x="1271" y="959"/>
                      <a:pt x="898" y="959"/>
                    </a:cubicBezTo>
                    <a:cubicBezTo>
                      <a:pt x="525" y="959"/>
                      <a:pt x="196" y="770"/>
                      <a:pt x="2" y="483"/>
                    </a:cubicBezTo>
                    <a:lnTo>
                      <a:pt x="0" y="480"/>
                    </a:lnTo>
                    <a:lnTo>
                      <a:pt x="2" y="476"/>
                    </a:lnTo>
                    <a:cubicBezTo>
                      <a:pt x="196" y="189"/>
                      <a:pt x="525" y="0"/>
                      <a:pt x="898" y="0"/>
                    </a:cubicBezTo>
                    <a:close/>
                  </a:path>
                </a:pathLst>
              </a:cu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任意多边形 59"/>
              <p:cNvSpPr/>
              <p:nvPr/>
            </p:nvSpPr>
            <p:spPr>
              <a:xfrm rot="19380000">
                <a:off x="13485" y="5138"/>
                <a:ext cx="1147" cy="348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1796" h="959">
                    <a:moveTo>
                      <a:pt x="898" y="0"/>
                    </a:moveTo>
                    <a:cubicBezTo>
                      <a:pt x="1271" y="0"/>
                      <a:pt x="1599" y="189"/>
                      <a:pt x="1793" y="476"/>
                    </a:cubicBezTo>
                    <a:lnTo>
                      <a:pt x="1796" y="480"/>
                    </a:lnTo>
                    <a:lnTo>
                      <a:pt x="1793" y="483"/>
                    </a:lnTo>
                    <a:cubicBezTo>
                      <a:pt x="1599" y="770"/>
                      <a:pt x="1271" y="959"/>
                      <a:pt x="898" y="959"/>
                    </a:cubicBezTo>
                    <a:cubicBezTo>
                      <a:pt x="525" y="959"/>
                      <a:pt x="196" y="770"/>
                      <a:pt x="2" y="483"/>
                    </a:cubicBezTo>
                    <a:lnTo>
                      <a:pt x="0" y="480"/>
                    </a:lnTo>
                    <a:lnTo>
                      <a:pt x="2" y="476"/>
                    </a:lnTo>
                    <a:cubicBezTo>
                      <a:pt x="196" y="189"/>
                      <a:pt x="525" y="0"/>
                      <a:pt x="898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任意多边形 60"/>
              <p:cNvSpPr/>
              <p:nvPr/>
            </p:nvSpPr>
            <p:spPr>
              <a:xfrm rot="15780000">
                <a:off x="13002" y="5124"/>
                <a:ext cx="820" cy="276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1796" h="959">
                    <a:moveTo>
                      <a:pt x="898" y="0"/>
                    </a:moveTo>
                    <a:cubicBezTo>
                      <a:pt x="1271" y="0"/>
                      <a:pt x="1599" y="189"/>
                      <a:pt x="1793" y="476"/>
                    </a:cubicBezTo>
                    <a:lnTo>
                      <a:pt x="1796" y="480"/>
                    </a:lnTo>
                    <a:lnTo>
                      <a:pt x="1793" y="483"/>
                    </a:lnTo>
                    <a:cubicBezTo>
                      <a:pt x="1599" y="770"/>
                      <a:pt x="1271" y="959"/>
                      <a:pt x="898" y="959"/>
                    </a:cubicBezTo>
                    <a:cubicBezTo>
                      <a:pt x="525" y="959"/>
                      <a:pt x="196" y="770"/>
                      <a:pt x="2" y="483"/>
                    </a:cubicBezTo>
                    <a:lnTo>
                      <a:pt x="0" y="480"/>
                    </a:lnTo>
                    <a:lnTo>
                      <a:pt x="2" y="476"/>
                    </a:lnTo>
                    <a:cubicBezTo>
                      <a:pt x="196" y="189"/>
                      <a:pt x="525" y="0"/>
                      <a:pt x="898" y="0"/>
                    </a:cubicBezTo>
                    <a:close/>
                  </a:path>
                </a:pathLst>
              </a:cu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 rot="15660000">
                <a:off x="12449" y="5586"/>
                <a:ext cx="1102" cy="349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1796" h="959">
                    <a:moveTo>
                      <a:pt x="898" y="0"/>
                    </a:moveTo>
                    <a:cubicBezTo>
                      <a:pt x="1271" y="0"/>
                      <a:pt x="1599" y="189"/>
                      <a:pt x="1793" y="476"/>
                    </a:cubicBezTo>
                    <a:lnTo>
                      <a:pt x="1796" y="480"/>
                    </a:lnTo>
                    <a:lnTo>
                      <a:pt x="1793" y="483"/>
                    </a:lnTo>
                    <a:cubicBezTo>
                      <a:pt x="1599" y="770"/>
                      <a:pt x="1271" y="959"/>
                      <a:pt x="898" y="959"/>
                    </a:cubicBezTo>
                    <a:cubicBezTo>
                      <a:pt x="525" y="959"/>
                      <a:pt x="196" y="770"/>
                      <a:pt x="2" y="483"/>
                    </a:cubicBezTo>
                    <a:lnTo>
                      <a:pt x="0" y="480"/>
                    </a:lnTo>
                    <a:lnTo>
                      <a:pt x="2" y="476"/>
                    </a:lnTo>
                    <a:cubicBezTo>
                      <a:pt x="196" y="189"/>
                      <a:pt x="525" y="0"/>
                      <a:pt x="898" y="0"/>
                    </a:cubicBezTo>
                    <a:close/>
                  </a:path>
                </a:pathLst>
              </a:custGeom>
              <a:solidFill>
                <a:srgbClr val="00BC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 rot="15660000">
                <a:off x="12255" y="6362"/>
                <a:ext cx="895" cy="283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1796" h="959">
                    <a:moveTo>
                      <a:pt x="898" y="0"/>
                    </a:moveTo>
                    <a:cubicBezTo>
                      <a:pt x="1271" y="0"/>
                      <a:pt x="1599" y="189"/>
                      <a:pt x="1793" y="476"/>
                    </a:cubicBezTo>
                    <a:lnTo>
                      <a:pt x="1796" y="480"/>
                    </a:lnTo>
                    <a:lnTo>
                      <a:pt x="1793" y="483"/>
                    </a:lnTo>
                    <a:cubicBezTo>
                      <a:pt x="1599" y="770"/>
                      <a:pt x="1271" y="959"/>
                      <a:pt x="898" y="959"/>
                    </a:cubicBezTo>
                    <a:cubicBezTo>
                      <a:pt x="525" y="959"/>
                      <a:pt x="196" y="770"/>
                      <a:pt x="2" y="483"/>
                    </a:cubicBezTo>
                    <a:lnTo>
                      <a:pt x="0" y="480"/>
                    </a:lnTo>
                    <a:lnTo>
                      <a:pt x="2" y="476"/>
                    </a:lnTo>
                    <a:cubicBezTo>
                      <a:pt x="196" y="189"/>
                      <a:pt x="525" y="0"/>
                      <a:pt x="898" y="0"/>
                    </a:cubicBezTo>
                    <a:close/>
                  </a:path>
                </a:pathLst>
              </a:custGeom>
              <a:solidFill>
                <a:srgbClr val="00BC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>
                <a:off x="12671" y="5598"/>
                <a:ext cx="960" cy="2064"/>
              </a:xfrm>
              <a:custGeom>
                <a:avLst/>
                <a:gdLst>
                  <a:gd name="connisteX0" fmla="*/ 609843 w 609843"/>
                  <a:gd name="connsiteY0" fmla="*/ 0 h 1310640"/>
                  <a:gd name="connisteX1" fmla="*/ 320283 w 609843"/>
                  <a:gd name="connsiteY1" fmla="*/ 426720 h 1310640"/>
                  <a:gd name="connisteX2" fmla="*/ 38343 w 609843"/>
                  <a:gd name="connsiteY2" fmla="*/ 1135380 h 1310640"/>
                  <a:gd name="connisteX3" fmla="*/ 7863 w 609843"/>
                  <a:gd name="connsiteY3" fmla="*/ 1310640 h 131064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609844" h="1310640">
                    <a:moveTo>
                      <a:pt x="609844" y="0"/>
                    </a:moveTo>
                    <a:cubicBezTo>
                      <a:pt x="557774" y="71120"/>
                      <a:pt x="434584" y="199390"/>
                      <a:pt x="320284" y="426720"/>
                    </a:cubicBezTo>
                    <a:cubicBezTo>
                      <a:pt x="205984" y="654050"/>
                      <a:pt x="100574" y="958850"/>
                      <a:pt x="38344" y="1135380"/>
                    </a:cubicBezTo>
                    <a:cubicBezTo>
                      <a:pt x="-23886" y="1311910"/>
                      <a:pt x="8499" y="1289685"/>
                      <a:pt x="7864" y="1310640"/>
                    </a:cubicBezTo>
                  </a:path>
                </a:pathLst>
              </a:custGeom>
              <a:noFill/>
              <a:ln w="38100">
                <a:solidFill>
                  <a:srgbClr val="70A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 </a:t>
                </a: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2959" y="3104"/>
              <a:ext cx="3450" cy="4211"/>
            </a:xfrm>
            <a:prstGeom prst="rect">
              <a:avLst/>
            </a:prstGeom>
            <a:noFill/>
            <a:ln w="38100">
              <a:gradFill>
                <a:gsLst>
                  <a:gs pos="0">
                    <a:srgbClr val="FFD966">
                      <a:alpha val="40000"/>
                    </a:srgbClr>
                  </a:gs>
                  <a:gs pos="46000">
                    <a:srgbClr val="70AD47"/>
                  </a:gs>
                  <a:gs pos="100000">
                    <a:srgbClr val="00BC16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852535" y="1421765"/>
            <a:ext cx="478790" cy="367030"/>
            <a:chOff x="5564" y="4096"/>
            <a:chExt cx="546" cy="418"/>
          </a:xfrm>
        </p:grpSpPr>
        <p:sp>
          <p:nvSpPr>
            <p:cNvPr id="25" name="任意多边形 24"/>
            <p:cNvSpPr/>
            <p:nvPr/>
          </p:nvSpPr>
          <p:spPr>
            <a:xfrm rot="-1260000" flipH="1">
              <a:off x="5564" y="4096"/>
              <a:ext cx="547" cy="215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796" h="959">
                  <a:moveTo>
                    <a:pt x="898" y="0"/>
                  </a:moveTo>
                  <a:cubicBezTo>
                    <a:pt x="1271" y="0"/>
                    <a:pt x="1599" y="189"/>
                    <a:pt x="1793" y="476"/>
                  </a:cubicBezTo>
                  <a:lnTo>
                    <a:pt x="1796" y="480"/>
                  </a:lnTo>
                  <a:lnTo>
                    <a:pt x="1793" y="483"/>
                  </a:lnTo>
                  <a:cubicBezTo>
                    <a:pt x="1599" y="770"/>
                    <a:pt x="1271" y="959"/>
                    <a:pt x="898" y="959"/>
                  </a:cubicBezTo>
                  <a:cubicBezTo>
                    <a:pt x="525" y="959"/>
                    <a:pt x="196" y="770"/>
                    <a:pt x="2" y="483"/>
                  </a:cubicBezTo>
                  <a:lnTo>
                    <a:pt x="0" y="480"/>
                  </a:lnTo>
                  <a:lnTo>
                    <a:pt x="2" y="476"/>
                  </a:lnTo>
                  <a:cubicBezTo>
                    <a:pt x="196" y="189"/>
                    <a:pt x="525" y="0"/>
                    <a:pt x="898" y="0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-21060000" flipH="1">
              <a:off x="5723" y="4424"/>
              <a:ext cx="230" cy="91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796" h="959">
                  <a:moveTo>
                    <a:pt x="898" y="0"/>
                  </a:moveTo>
                  <a:cubicBezTo>
                    <a:pt x="1271" y="0"/>
                    <a:pt x="1599" y="189"/>
                    <a:pt x="1793" y="476"/>
                  </a:cubicBezTo>
                  <a:lnTo>
                    <a:pt x="1796" y="480"/>
                  </a:lnTo>
                  <a:lnTo>
                    <a:pt x="1793" y="483"/>
                  </a:lnTo>
                  <a:cubicBezTo>
                    <a:pt x="1599" y="770"/>
                    <a:pt x="1271" y="959"/>
                    <a:pt x="898" y="959"/>
                  </a:cubicBezTo>
                  <a:cubicBezTo>
                    <a:pt x="525" y="959"/>
                    <a:pt x="196" y="770"/>
                    <a:pt x="2" y="483"/>
                  </a:cubicBezTo>
                  <a:lnTo>
                    <a:pt x="0" y="480"/>
                  </a:lnTo>
                  <a:lnTo>
                    <a:pt x="2" y="476"/>
                  </a:lnTo>
                  <a:cubicBezTo>
                    <a:pt x="196" y="189"/>
                    <a:pt x="525" y="0"/>
                    <a:pt x="898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425825" y="1446530"/>
            <a:ext cx="974090" cy="243840"/>
            <a:chOff x="3639" y="3169"/>
            <a:chExt cx="2472" cy="618"/>
          </a:xfrm>
        </p:grpSpPr>
        <p:sp>
          <p:nvSpPr>
            <p:cNvPr id="30" name="矩形 29"/>
            <p:cNvSpPr/>
            <p:nvPr/>
          </p:nvSpPr>
          <p:spPr>
            <a:xfrm>
              <a:off x="3639" y="3169"/>
              <a:ext cx="618" cy="618"/>
            </a:xfrm>
            <a:prstGeom prst="rect">
              <a:avLst/>
            </a:prstGeom>
            <a:solidFill>
              <a:srgbClr val="00BC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566" y="3169"/>
              <a:ext cx="618" cy="61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493" y="3169"/>
              <a:ext cx="618" cy="6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71725" y="194945"/>
            <a:ext cx="2842895" cy="900430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项目完成情况</a:t>
            </a:r>
          </a:p>
        </p:txBody>
      </p:sp>
      <p:sp>
        <p:nvSpPr>
          <p:cNvPr id="16" name="任意多边形 15"/>
          <p:cNvSpPr/>
          <p:nvPr/>
        </p:nvSpPr>
        <p:spPr>
          <a:xfrm rot="20880000">
            <a:off x="-1449070" y="193675"/>
            <a:ext cx="3714750" cy="140652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796" h="959">
                <a:moveTo>
                  <a:pt x="898" y="0"/>
                </a:moveTo>
                <a:cubicBezTo>
                  <a:pt x="1271" y="0"/>
                  <a:pt x="1599" y="189"/>
                  <a:pt x="1793" y="476"/>
                </a:cubicBezTo>
                <a:lnTo>
                  <a:pt x="1796" y="480"/>
                </a:lnTo>
                <a:lnTo>
                  <a:pt x="1793" y="483"/>
                </a:lnTo>
                <a:cubicBezTo>
                  <a:pt x="1599" y="770"/>
                  <a:pt x="1271" y="959"/>
                  <a:pt x="898" y="959"/>
                </a:cubicBezTo>
                <a:cubicBezTo>
                  <a:pt x="525" y="959"/>
                  <a:pt x="196" y="770"/>
                  <a:pt x="2" y="483"/>
                </a:cubicBezTo>
                <a:lnTo>
                  <a:pt x="0" y="480"/>
                </a:lnTo>
                <a:lnTo>
                  <a:pt x="2" y="476"/>
                </a:lnTo>
                <a:cubicBezTo>
                  <a:pt x="196" y="189"/>
                  <a:pt x="525" y="0"/>
                  <a:pt x="898" y="0"/>
                </a:cubicBezTo>
                <a:close/>
              </a:path>
            </a:pathLst>
          </a:custGeom>
          <a:solidFill>
            <a:srgbClr val="00B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/>
        </p:nvSpPr>
        <p:spPr>
          <a:xfrm>
            <a:off x="611505" y="194945"/>
            <a:ext cx="1628775" cy="90043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一、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442460" y="1263650"/>
            <a:ext cx="421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Beat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冲刺阶段问题处理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315335" y="2184400"/>
            <a:ext cx="733933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继续使用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对考勤系统的数据进行管理。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安装配置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成本最低，免费云空间数据库申请条件多而且高，一般只有一个月左右的免费体验期。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对数据库进行了进一步测试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用户可以进行注册及登陆。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界面的美化问题无法得到较好的解决，毕竟每个人的审美都是不一样的。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068705" y="2127250"/>
            <a:ext cx="1569085" cy="1906905"/>
            <a:chOff x="2944" y="3104"/>
            <a:chExt cx="3465" cy="4210"/>
          </a:xfrm>
        </p:grpSpPr>
        <p:grpSp>
          <p:nvGrpSpPr>
            <p:cNvPr id="57" name="组合 56"/>
            <p:cNvGrpSpPr/>
            <p:nvPr/>
          </p:nvGrpSpPr>
          <p:grpSpPr>
            <a:xfrm rot="1140000" flipH="1">
              <a:off x="2944" y="3751"/>
              <a:ext cx="2664" cy="3083"/>
              <a:chOff x="12561" y="4852"/>
              <a:chExt cx="2071" cy="2810"/>
            </a:xfrm>
          </p:grpSpPr>
          <p:sp>
            <p:nvSpPr>
              <p:cNvPr id="58" name="任意多边形 57"/>
              <p:cNvSpPr/>
              <p:nvPr/>
            </p:nvSpPr>
            <p:spPr>
              <a:xfrm rot="20880000">
                <a:off x="12954" y="6413"/>
                <a:ext cx="1183" cy="449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1796" h="959">
                    <a:moveTo>
                      <a:pt x="898" y="0"/>
                    </a:moveTo>
                    <a:cubicBezTo>
                      <a:pt x="1271" y="0"/>
                      <a:pt x="1599" y="189"/>
                      <a:pt x="1793" y="476"/>
                    </a:cubicBezTo>
                    <a:lnTo>
                      <a:pt x="1796" y="480"/>
                    </a:lnTo>
                    <a:lnTo>
                      <a:pt x="1793" y="483"/>
                    </a:lnTo>
                    <a:cubicBezTo>
                      <a:pt x="1599" y="770"/>
                      <a:pt x="1271" y="959"/>
                      <a:pt x="898" y="959"/>
                    </a:cubicBezTo>
                    <a:cubicBezTo>
                      <a:pt x="525" y="959"/>
                      <a:pt x="196" y="770"/>
                      <a:pt x="2" y="483"/>
                    </a:cubicBezTo>
                    <a:lnTo>
                      <a:pt x="0" y="480"/>
                    </a:lnTo>
                    <a:lnTo>
                      <a:pt x="2" y="476"/>
                    </a:lnTo>
                    <a:cubicBezTo>
                      <a:pt x="196" y="189"/>
                      <a:pt x="525" y="0"/>
                      <a:pt x="898" y="0"/>
                    </a:cubicBezTo>
                    <a:close/>
                  </a:path>
                </a:pathLst>
              </a:custGeom>
              <a:solidFill>
                <a:srgbClr val="00BC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 rot="20220000">
                <a:off x="13421" y="5783"/>
                <a:ext cx="1079" cy="410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1796" h="959">
                    <a:moveTo>
                      <a:pt x="898" y="0"/>
                    </a:moveTo>
                    <a:cubicBezTo>
                      <a:pt x="1271" y="0"/>
                      <a:pt x="1599" y="189"/>
                      <a:pt x="1793" y="476"/>
                    </a:cubicBezTo>
                    <a:lnTo>
                      <a:pt x="1796" y="480"/>
                    </a:lnTo>
                    <a:lnTo>
                      <a:pt x="1793" y="483"/>
                    </a:lnTo>
                    <a:cubicBezTo>
                      <a:pt x="1599" y="770"/>
                      <a:pt x="1271" y="959"/>
                      <a:pt x="898" y="959"/>
                    </a:cubicBezTo>
                    <a:cubicBezTo>
                      <a:pt x="525" y="959"/>
                      <a:pt x="196" y="770"/>
                      <a:pt x="2" y="483"/>
                    </a:cubicBezTo>
                    <a:lnTo>
                      <a:pt x="0" y="480"/>
                    </a:lnTo>
                    <a:lnTo>
                      <a:pt x="2" y="476"/>
                    </a:lnTo>
                    <a:cubicBezTo>
                      <a:pt x="196" y="189"/>
                      <a:pt x="525" y="0"/>
                      <a:pt x="898" y="0"/>
                    </a:cubicBezTo>
                    <a:close/>
                  </a:path>
                </a:pathLst>
              </a:cu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任意多边形 59"/>
              <p:cNvSpPr/>
              <p:nvPr/>
            </p:nvSpPr>
            <p:spPr>
              <a:xfrm rot="19380000">
                <a:off x="13485" y="5138"/>
                <a:ext cx="1147" cy="348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1796" h="959">
                    <a:moveTo>
                      <a:pt x="898" y="0"/>
                    </a:moveTo>
                    <a:cubicBezTo>
                      <a:pt x="1271" y="0"/>
                      <a:pt x="1599" y="189"/>
                      <a:pt x="1793" y="476"/>
                    </a:cubicBezTo>
                    <a:lnTo>
                      <a:pt x="1796" y="480"/>
                    </a:lnTo>
                    <a:lnTo>
                      <a:pt x="1793" y="483"/>
                    </a:lnTo>
                    <a:cubicBezTo>
                      <a:pt x="1599" y="770"/>
                      <a:pt x="1271" y="959"/>
                      <a:pt x="898" y="959"/>
                    </a:cubicBezTo>
                    <a:cubicBezTo>
                      <a:pt x="525" y="959"/>
                      <a:pt x="196" y="770"/>
                      <a:pt x="2" y="483"/>
                    </a:cubicBezTo>
                    <a:lnTo>
                      <a:pt x="0" y="480"/>
                    </a:lnTo>
                    <a:lnTo>
                      <a:pt x="2" y="476"/>
                    </a:lnTo>
                    <a:cubicBezTo>
                      <a:pt x="196" y="189"/>
                      <a:pt x="525" y="0"/>
                      <a:pt x="898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任意多边形 60"/>
              <p:cNvSpPr/>
              <p:nvPr/>
            </p:nvSpPr>
            <p:spPr>
              <a:xfrm rot="15780000">
                <a:off x="13002" y="5124"/>
                <a:ext cx="820" cy="276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1796" h="959">
                    <a:moveTo>
                      <a:pt x="898" y="0"/>
                    </a:moveTo>
                    <a:cubicBezTo>
                      <a:pt x="1271" y="0"/>
                      <a:pt x="1599" y="189"/>
                      <a:pt x="1793" y="476"/>
                    </a:cubicBezTo>
                    <a:lnTo>
                      <a:pt x="1796" y="480"/>
                    </a:lnTo>
                    <a:lnTo>
                      <a:pt x="1793" y="483"/>
                    </a:lnTo>
                    <a:cubicBezTo>
                      <a:pt x="1599" y="770"/>
                      <a:pt x="1271" y="959"/>
                      <a:pt x="898" y="959"/>
                    </a:cubicBezTo>
                    <a:cubicBezTo>
                      <a:pt x="525" y="959"/>
                      <a:pt x="196" y="770"/>
                      <a:pt x="2" y="483"/>
                    </a:cubicBezTo>
                    <a:lnTo>
                      <a:pt x="0" y="480"/>
                    </a:lnTo>
                    <a:lnTo>
                      <a:pt x="2" y="476"/>
                    </a:lnTo>
                    <a:cubicBezTo>
                      <a:pt x="196" y="189"/>
                      <a:pt x="525" y="0"/>
                      <a:pt x="898" y="0"/>
                    </a:cubicBezTo>
                    <a:close/>
                  </a:path>
                </a:pathLst>
              </a:cu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 rot="15660000">
                <a:off x="12449" y="5586"/>
                <a:ext cx="1102" cy="349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1796" h="959">
                    <a:moveTo>
                      <a:pt x="898" y="0"/>
                    </a:moveTo>
                    <a:cubicBezTo>
                      <a:pt x="1271" y="0"/>
                      <a:pt x="1599" y="189"/>
                      <a:pt x="1793" y="476"/>
                    </a:cubicBezTo>
                    <a:lnTo>
                      <a:pt x="1796" y="480"/>
                    </a:lnTo>
                    <a:lnTo>
                      <a:pt x="1793" y="483"/>
                    </a:lnTo>
                    <a:cubicBezTo>
                      <a:pt x="1599" y="770"/>
                      <a:pt x="1271" y="959"/>
                      <a:pt x="898" y="959"/>
                    </a:cubicBezTo>
                    <a:cubicBezTo>
                      <a:pt x="525" y="959"/>
                      <a:pt x="196" y="770"/>
                      <a:pt x="2" y="483"/>
                    </a:cubicBezTo>
                    <a:lnTo>
                      <a:pt x="0" y="480"/>
                    </a:lnTo>
                    <a:lnTo>
                      <a:pt x="2" y="476"/>
                    </a:lnTo>
                    <a:cubicBezTo>
                      <a:pt x="196" y="189"/>
                      <a:pt x="525" y="0"/>
                      <a:pt x="898" y="0"/>
                    </a:cubicBezTo>
                    <a:close/>
                  </a:path>
                </a:pathLst>
              </a:custGeom>
              <a:solidFill>
                <a:srgbClr val="00BC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 rot="15660000">
                <a:off x="12255" y="6362"/>
                <a:ext cx="895" cy="283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1796" h="959">
                    <a:moveTo>
                      <a:pt x="898" y="0"/>
                    </a:moveTo>
                    <a:cubicBezTo>
                      <a:pt x="1271" y="0"/>
                      <a:pt x="1599" y="189"/>
                      <a:pt x="1793" y="476"/>
                    </a:cubicBezTo>
                    <a:lnTo>
                      <a:pt x="1796" y="480"/>
                    </a:lnTo>
                    <a:lnTo>
                      <a:pt x="1793" y="483"/>
                    </a:lnTo>
                    <a:cubicBezTo>
                      <a:pt x="1599" y="770"/>
                      <a:pt x="1271" y="959"/>
                      <a:pt x="898" y="959"/>
                    </a:cubicBezTo>
                    <a:cubicBezTo>
                      <a:pt x="525" y="959"/>
                      <a:pt x="196" y="770"/>
                      <a:pt x="2" y="483"/>
                    </a:cubicBezTo>
                    <a:lnTo>
                      <a:pt x="0" y="480"/>
                    </a:lnTo>
                    <a:lnTo>
                      <a:pt x="2" y="476"/>
                    </a:lnTo>
                    <a:cubicBezTo>
                      <a:pt x="196" y="189"/>
                      <a:pt x="525" y="0"/>
                      <a:pt x="898" y="0"/>
                    </a:cubicBezTo>
                    <a:close/>
                  </a:path>
                </a:pathLst>
              </a:custGeom>
              <a:solidFill>
                <a:srgbClr val="00BC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>
                <a:off x="12671" y="5598"/>
                <a:ext cx="960" cy="2064"/>
              </a:xfrm>
              <a:custGeom>
                <a:avLst/>
                <a:gdLst>
                  <a:gd name="connisteX0" fmla="*/ 609843 w 609843"/>
                  <a:gd name="connsiteY0" fmla="*/ 0 h 1310640"/>
                  <a:gd name="connisteX1" fmla="*/ 320283 w 609843"/>
                  <a:gd name="connsiteY1" fmla="*/ 426720 h 1310640"/>
                  <a:gd name="connisteX2" fmla="*/ 38343 w 609843"/>
                  <a:gd name="connsiteY2" fmla="*/ 1135380 h 1310640"/>
                  <a:gd name="connisteX3" fmla="*/ 7863 w 609843"/>
                  <a:gd name="connsiteY3" fmla="*/ 1310640 h 131064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609844" h="1310640">
                    <a:moveTo>
                      <a:pt x="609844" y="0"/>
                    </a:moveTo>
                    <a:cubicBezTo>
                      <a:pt x="557774" y="71120"/>
                      <a:pt x="434584" y="199390"/>
                      <a:pt x="320284" y="426720"/>
                    </a:cubicBezTo>
                    <a:cubicBezTo>
                      <a:pt x="205984" y="654050"/>
                      <a:pt x="100574" y="958850"/>
                      <a:pt x="38344" y="1135380"/>
                    </a:cubicBezTo>
                    <a:cubicBezTo>
                      <a:pt x="-23886" y="1311910"/>
                      <a:pt x="8499" y="1289685"/>
                      <a:pt x="7864" y="1310640"/>
                    </a:cubicBezTo>
                  </a:path>
                </a:pathLst>
              </a:custGeom>
              <a:noFill/>
              <a:ln w="38100">
                <a:solidFill>
                  <a:srgbClr val="70A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 </a:t>
                </a: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2959" y="3104"/>
              <a:ext cx="3450" cy="4211"/>
            </a:xfrm>
            <a:prstGeom prst="rect">
              <a:avLst/>
            </a:prstGeom>
            <a:noFill/>
            <a:ln w="38100">
              <a:gradFill>
                <a:gsLst>
                  <a:gs pos="0">
                    <a:srgbClr val="FFD966">
                      <a:alpha val="40000"/>
                    </a:srgbClr>
                  </a:gs>
                  <a:gs pos="46000">
                    <a:srgbClr val="70AD47"/>
                  </a:gs>
                  <a:gs pos="100000">
                    <a:srgbClr val="00BC16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676640" y="1343025"/>
            <a:ext cx="478790" cy="367030"/>
            <a:chOff x="5564" y="4096"/>
            <a:chExt cx="546" cy="418"/>
          </a:xfrm>
        </p:grpSpPr>
        <p:sp>
          <p:nvSpPr>
            <p:cNvPr id="25" name="任意多边形 24"/>
            <p:cNvSpPr/>
            <p:nvPr/>
          </p:nvSpPr>
          <p:spPr>
            <a:xfrm rot="-1260000" flipH="1">
              <a:off x="5564" y="4096"/>
              <a:ext cx="547" cy="215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796" h="959">
                  <a:moveTo>
                    <a:pt x="898" y="0"/>
                  </a:moveTo>
                  <a:cubicBezTo>
                    <a:pt x="1271" y="0"/>
                    <a:pt x="1599" y="189"/>
                    <a:pt x="1793" y="476"/>
                  </a:cubicBezTo>
                  <a:lnTo>
                    <a:pt x="1796" y="480"/>
                  </a:lnTo>
                  <a:lnTo>
                    <a:pt x="1793" y="483"/>
                  </a:lnTo>
                  <a:cubicBezTo>
                    <a:pt x="1599" y="770"/>
                    <a:pt x="1271" y="959"/>
                    <a:pt x="898" y="959"/>
                  </a:cubicBezTo>
                  <a:cubicBezTo>
                    <a:pt x="525" y="959"/>
                    <a:pt x="196" y="770"/>
                    <a:pt x="2" y="483"/>
                  </a:cubicBezTo>
                  <a:lnTo>
                    <a:pt x="0" y="480"/>
                  </a:lnTo>
                  <a:lnTo>
                    <a:pt x="2" y="476"/>
                  </a:lnTo>
                  <a:cubicBezTo>
                    <a:pt x="196" y="189"/>
                    <a:pt x="525" y="0"/>
                    <a:pt x="898" y="0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-21060000" flipH="1">
              <a:off x="5723" y="4424"/>
              <a:ext cx="230" cy="91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796" h="959">
                  <a:moveTo>
                    <a:pt x="898" y="0"/>
                  </a:moveTo>
                  <a:cubicBezTo>
                    <a:pt x="1271" y="0"/>
                    <a:pt x="1599" y="189"/>
                    <a:pt x="1793" y="476"/>
                  </a:cubicBezTo>
                  <a:lnTo>
                    <a:pt x="1796" y="480"/>
                  </a:lnTo>
                  <a:lnTo>
                    <a:pt x="1793" y="483"/>
                  </a:lnTo>
                  <a:cubicBezTo>
                    <a:pt x="1599" y="770"/>
                    <a:pt x="1271" y="959"/>
                    <a:pt x="898" y="959"/>
                  </a:cubicBezTo>
                  <a:cubicBezTo>
                    <a:pt x="525" y="959"/>
                    <a:pt x="196" y="770"/>
                    <a:pt x="2" y="483"/>
                  </a:cubicBezTo>
                  <a:lnTo>
                    <a:pt x="0" y="480"/>
                  </a:lnTo>
                  <a:lnTo>
                    <a:pt x="2" y="476"/>
                  </a:lnTo>
                  <a:cubicBezTo>
                    <a:pt x="196" y="189"/>
                    <a:pt x="525" y="0"/>
                    <a:pt x="898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315335" y="1371600"/>
            <a:ext cx="974090" cy="243840"/>
            <a:chOff x="3639" y="3169"/>
            <a:chExt cx="2472" cy="618"/>
          </a:xfrm>
        </p:grpSpPr>
        <p:sp>
          <p:nvSpPr>
            <p:cNvPr id="30" name="矩形 29"/>
            <p:cNvSpPr/>
            <p:nvPr/>
          </p:nvSpPr>
          <p:spPr>
            <a:xfrm>
              <a:off x="3639" y="3169"/>
              <a:ext cx="618" cy="618"/>
            </a:xfrm>
            <a:prstGeom prst="rect">
              <a:avLst/>
            </a:prstGeom>
            <a:solidFill>
              <a:srgbClr val="00BC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566" y="3169"/>
              <a:ext cx="618" cy="61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493" y="3169"/>
              <a:ext cx="618" cy="6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71725" y="194945"/>
            <a:ext cx="2842895" cy="900430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团队项目管理</a:t>
            </a:r>
          </a:p>
        </p:txBody>
      </p:sp>
      <p:sp>
        <p:nvSpPr>
          <p:cNvPr id="16" name="任意多边形 15"/>
          <p:cNvSpPr/>
          <p:nvPr/>
        </p:nvSpPr>
        <p:spPr>
          <a:xfrm rot="20880000">
            <a:off x="-1449070" y="193675"/>
            <a:ext cx="3714750" cy="140652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796" h="959">
                <a:moveTo>
                  <a:pt x="898" y="0"/>
                </a:moveTo>
                <a:cubicBezTo>
                  <a:pt x="1271" y="0"/>
                  <a:pt x="1599" y="189"/>
                  <a:pt x="1793" y="476"/>
                </a:cubicBezTo>
                <a:lnTo>
                  <a:pt x="1796" y="480"/>
                </a:lnTo>
                <a:lnTo>
                  <a:pt x="1793" y="483"/>
                </a:lnTo>
                <a:cubicBezTo>
                  <a:pt x="1599" y="770"/>
                  <a:pt x="1271" y="959"/>
                  <a:pt x="898" y="959"/>
                </a:cubicBezTo>
                <a:cubicBezTo>
                  <a:pt x="525" y="959"/>
                  <a:pt x="196" y="770"/>
                  <a:pt x="2" y="483"/>
                </a:cubicBezTo>
                <a:lnTo>
                  <a:pt x="0" y="480"/>
                </a:lnTo>
                <a:lnTo>
                  <a:pt x="2" y="476"/>
                </a:lnTo>
                <a:cubicBezTo>
                  <a:pt x="196" y="189"/>
                  <a:pt x="525" y="0"/>
                  <a:pt x="898" y="0"/>
                </a:cubicBezTo>
                <a:close/>
              </a:path>
            </a:pathLst>
          </a:custGeom>
          <a:solidFill>
            <a:srgbClr val="00B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/>
        </p:nvSpPr>
        <p:spPr>
          <a:xfrm>
            <a:off x="611505" y="194945"/>
            <a:ext cx="1628775" cy="90043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二、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5003800" y="1539875"/>
            <a:ext cx="2390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团队的分工合作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334135" y="2267585"/>
            <a:ext cx="1569085" cy="1906905"/>
            <a:chOff x="2944" y="3104"/>
            <a:chExt cx="3465" cy="4210"/>
          </a:xfrm>
        </p:grpSpPr>
        <p:grpSp>
          <p:nvGrpSpPr>
            <p:cNvPr id="57" name="组合 56"/>
            <p:cNvGrpSpPr/>
            <p:nvPr/>
          </p:nvGrpSpPr>
          <p:grpSpPr>
            <a:xfrm rot="1140000" flipH="1">
              <a:off x="2944" y="3751"/>
              <a:ext cx="2664" cy="3083"/>
              <a:chOff x="12561" y="4852"/>
              <a:chExt cx="2071" cy="2810"/>
            </a:xfrm>
          </p:grpSpPr>
          <p:sp>
            <p:nvSpPr>
              <p:cNvPr id="58" name="任意多边形 57"/>
              <p:cNvSpPr/>
              <p:nvPr/>
            </p:nvSpPr>
            <p:spPr>
              <a:xfrm rot="20880000">
                <a:off x="12954" y="6413"/>
                <a:ext cx="1183" cy="449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1796" h="959">
                    <a:moveTo>
                      <a:pt x="898" y="0"/>
                    </a:moveTo>
                    <a:cubicBezTo>
                      <a:pt x="1271" y="0"/>
                      <a:pt x="1599" y="189"/>
                      <a:pt x="1793" y="476"/>
                    </a:cubicBezTo>
                    <a:lnTo>
                      <a:pt x="1796" y="480"/>
                    </a:lnTo>
                    <a:lnTo>
                      <a:pt x="1793" y="483"/>
                    </a:lnTo>
                    <a:cubicBezTo>
                      <a:pt x="1599" y="770"/>
                      <a:pt x="1271" y="959"/>
                      <a:pt x="898" y="959"/>
                    </a:cubicBezTo>
                    <a:cubicBezTo>
                      <a:pt x="525" y="959"/>
                      <a:pt x="196" y="770"/>
                      <a:pt x="2" y="483"/>
                    </a:cubicBezTo>
                    <a:lnTo>
                      <a:pt x="0" y="480"/>
                    </a:lnTo>
                    <a:lnTo>
                      <a:pt x="2" y="476"/>
                    </a:lnTo>
                    <a:cubicBezTo>
                      <a:pt x="196" y="189"/>
                      <a:pt x="525" y="0"/>
                      <a:pt x="898" y="0"/>
                    </a:cubicBezTo>
                    <a:close/>
                  </a:path>
                </a:pathLst>
              </a:custGeom>
              <a:solidFill>
                <a:srgbClr val="00BC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 rot="20220000">
                <a:off x="13421" y="5783"/>
                <a:ext cx="1079" cy="410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1796" h="959">
                    <a:moveTo>
                      <a:pt x="898" y="0"/>
                    </a:moveTo>
                    <a:cubicBezTo>
                      <a:pt x="1271" y="0"/>
                      <a:pt x="1599" y="189"/>
                      <a:pt x="1793" y="476"/>
                    </a:cubicBezTo>
                    <a:lnTo>
                      <a:pt x="1796" y="480"/>
                    </a:lnTo>
                    <a:lnTo>
                      <a:pt x="1793" y="483"/>
                    </a:lnTo>
                    <a:cubicBezTo>
                      <a:pt x="1599" y="770"/>
                      <a:pt x="1271" y="959"/>
                      <a:pt x="898" y="959"/>
                    </a:cubicBezTo>
                    <a:cubicBezTo>
                      <a:pt x="525" y="959"/>
                      <a:pt x="196" y="770"/>
                      <a:pt x="2" y="483"/>
                    </a:cubicBezTo>
                    <a:lnTo>
                      <a:pt x="0" y="480"/>
                    </a:lnTo>
                    <a:lnTo>
                      <a:pt x="2" y="476"/>
                    </a:lnTo>
                    <a:cubicBezTo>
                      <a:pt x="196" y="189"/>
                      <a:pt x="525" y="0"/>
                      <a:pt x="898" y="0"/>
                    </a:cubicBezTo>
                    <a:close/>
                  </a:path>
                </a:pathLst>
              </a:cu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任意多边形 59"/>
              <p:cNvSpPr/>
              <p:nvPr/>
            </p:nvSpPr>
            <p:spPr>
              <a:xfrm rot="19380000">
                <a:off x="13485" y="5138"/>
                <a:ext cx="1147" cy="348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1796" h="959">
                    <a:moveTo>
                      <a:pt x="898" y="0"/>
                    </a:moveTo>
                    <a:cubicBezTo>
                      <a:pt x="1271" y="0"/>
                      <a:pt x="1599" y="189"/>
                      <a:pt x="1793" y="476"/>
                    </a:cubicBezTo>
                    <a:lnTo>
                      <a:pt x="1796" y="480"/>
                    </a:lnTo>
                    <a:lnTo>
                      <a:pt x="1793" y="483"/>
                    </a:lnTo>
                    <a:cubicBezTo>
                      <a:pt x="1599" y="770"/>
                      <a:pt x="1271" y="959"/>
                      <a:pt x="898" y="959"/>
                    </a:cubicBezTo>
                    <a:cubicBezTo>
                      <a:pt x="525" y="959"/>
                      <a:pt x="196" y="770"/>
                      <a:pt x="2" y="483"/>
                    </a:cubicBezTo>
                    <a:lnTo>
                      <a:pt x="0" y="480"/>
                    </a:lnTo>
                    <a:lnTo>
                      <a:pt x="2" y="476"/>
                    </a:lnTo>
                    <a:cubicBezTo>
                      <a:pt x="196" y="189"/>
                      <a:pt x="525" y="0"/>
                      <a:pt x="898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任意多边形 60"/>
              <p:cNvSpPr/>
              <p:nvPr/>
            </p:nvSpPr>
            <p:spPr>
              <a:xfrm rot="15780000">
                <a:off x="13002" y="5124"/>
                <a:ext cx="820" cy="276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1796" h="959">
                    <a:moveTo>
                      <a:pt x="898" y="0"/>
                    </a:moveTo>
                    <a:cubicBezTo>
                      <a:pt x="1271" y="0"/>
                      <a:pt x="1599" y="189"/>
                      <a:pt x="1793" y="476"/>
                    </a:cubicBezTo>
                    <a:lnTo>
                      <a:pt x="1796" y="480"/>
                    </a:lnTo>
                    <a:lnTo>
                      <a:pt x="1793" y="483"/>
                    </a:lnTo>
                    <a:cubicBezTo>
                      <a:pt x="1599" y="770"/>
                      <a:pt x="1271" y="959"/>
                      <a:pt x="898" y="959"/>
                    </a:cubicBezTo>
                    <a:cubicBezTo>
                      <a:pt x="525" y="959"/>
                      <a:pt x="196" y="770"/>
                      <a:pt x="2" y="483"/>
                    </a:cubicBezTo>
                    <a:lnTo>
                      <a:pt x="0" y="480"/>
                    </a:lnTo>
                    <a:lnTo>
                      <a:pt x="2" y="476"/>
                    </a:lnTo>
                    <a:cubicBezTo>
                      <a:pt x="196" y="189"/>
                      <a:pt x="525" y="0"/>
                      <a:pt x="898" y="0"/>
                    </a:cubicBezTo>
                    <a:close/>
                  </a:path>
                </a:pathLst>
              </a:cu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 rot="15660000">
                <a:off x="12449" y="5586"/>
                <a:ext cx="1102" cy="349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1796" h="959">
                    <a:moveTo>
                      <a:pt x="898" y="0"/>
                    </a:moveTo>
                    <a:cubicBezTo>
                      <a:pt x="1271" y="0"/>
                      <a:pt x="1599" y="189"/>
                      <a:pt x="1793" y="476"/>
                    </a:cubicBezTo>
                    <a:lnTo>
                      <a:pt x="1796" y="480"/>
                    </a:lnTo>
                    <a:lnTo>
                      <a:pt x="1793" y="483"/>
                    </a:lnTo>
                    <a:cubicBezTo>
                      <a:pt x="1599" y="770"/>
                      <a:pt x="1271" y="959"/>
                      <a:pt x="898" y="959"/>
                    </a:cubicBezTo>
                    <a:cubicBezTo>
                      <a:pt x="525" y="959"/>
                      <a:pt x="196" y="770"/>
                      <a:pt x="2" y="483"/>
                    </a:cubicBezTo>
                    <a:lnTo>
                      <a:pt x="0" y="480"/>
                    </a:lnTo>
                    <a:lnTo>
                      <a:pt x="2" y="476"/>
                    </a:lnTo>
                    <a:cubicBezTo>
                      <a:pt x="196" y="189"/>
                      <a:pt x="525" y="0"/>
                      <a:pt x="898" y="0"/>
                    </a:cubicBezTo>
                    <a:close/>
                  </a:path>
                </a:pathLst>
              </a:custGeom>
              <a:solidFill>
                <a:srgbClr val="00BC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 rot="15660000">
                <a:off x="12255" y="6362"/>
                <a:ext cx="895" cy="283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1796" h="959">
                    <a:moveTo>
                      <a:pt x="898" y="0"/>
                    </a:moveTo>
                    <a:cubicBezTo>
                      <a:pt x="1271" y="0"/>
                      <a:pt x="1599" y="189"/>
                      <a:pt x="1793" y="476"/>
                    </a:cubicBezTo>
                    <a:lnTo>
                      <a:pt x="1796" y="480"/>
                    </a:lnTo>
                    <a:lnTo>
                      <a:pt x="1793" y="483"/>
                    </a:lnTo>
                    <a:cubicBezTo>
                      <a:pt x="1599" y="770"/>
                      <a:pt x="1271" y="959"/>
                      <a:pt x="898" y="959"/>
                    </a:cubicBezTo>
                    <a:cubicBezTo>
                      <a:pt x="525" y="959"/>
                      <a:pt x="196" y="770"/>
                      <a:pt x="2" y="483"/>
                    </a:cubicBezTo>
                    <a:lnTo>
                      <a:pt x="0" y="480"/>
                    </a:lnTo>
                    <a:lnTo>
                      <a:pt x="2" y="476"/>
                    </a:lnTo>
                    <a:cubicBezTo>
                      <a:pt x="196" y="189"/>
                      <a:pt x="525" y="0"/>
                      <a:pt x="898" y="0"/>
                    </a:cubicBezTo>
                    <a:close/>
                  </a:path>
                </a:pathLst>
              </a:custGeom>
              <a:solidFill>
                <a:srgbClr val="00BC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>
                <a:off x="12671" y="5598"/>
                <a:ext cx="960" cy="2064"/>
              </a:xfrm>
              <a:custGeom>
                <a:avLst/>
                <a:gdLst>
                  <a:gd name="connisteX0" fmla="*/ 609843 w 609843"/>
                  <a:gd name="connsiteY0" fmla="*/ 0 h 1310640"/>
                  <a:gd name="connisteX1" fmla="*/ 320283 w 609843"/>
                  <a:gd name="connsiteY1" fmla="*/ 426720 h 1310640"/>
                  <a:gd name="connisteX2" fmla="*/ 38343 w 609843"/>
                  <a:gd name="connsiteY2" fmla="*/ 1135380 h 1310640"/>
                  <a:gd name="connisteX3" fmla="*/ 7863 w 609843"/>
                  <a:gd name="connsiteY3" fmla="*/ 1310640 h 131064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609844" h="1310640">
                    <a:moveTo>
                      <a:pt x="609844" y="0"/>
                    </a:moveTo>
                    <a:cubicBezTo>
                      <a:pt x="557774" y="71120"/>
                      <a:pt x="434584" y="199390"/>
                      <a:pt x="320284" y="426720"/>
                    </a:cubicBezTo>
                    <a:cubicBezTo>
                      <a:pt x="205984" y="654050"/>
                      <a:pt x="100574" y="958850"/>
                      <a:pt x="38344" y="1135380"/>
                    </a:cubicBezTo>
                    <a:cubicBezTo>
                      <a:pt x="-23886" y="1311910"/>
                      <a:pt x="8499" y="1289685"/>
                      <a:pt x="7864" y="1310640"/>
                    </a:cubicBezTo>
                  </a:path>
                </a:pathLst>
              </a:custGeom>
              <a:noFill/>
              <a:ln w="38100">
                <a:solidFill>
                  <a:srgbClr val="70A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 </a:t>
                </a: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2959" y="3104"/>
              <a:ext cx="3450" cy="4211"/>
            </a:xfrm>
            <a:prstGeom prst="rect">
              <a:avLst/>
            </a:prstGeom>
            <a:noFill/>
            <a:ln w="38100">
              <a:gradFill>
                <a:gsLst>
                  <a:gs pos="0">
                    <a:srgbClr val="FFD966">
                      <a:alpha val="40000"/>
                    </a:srgbClr>
                  </a:gs>
                  <a:gs pos="46000">
                    <a:srgbClr val="70AD47"/>
                  </a:gs>
                  <a:gs pos="100000">
                    <a:srgbClr val="00BC16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697470" y="1607820"/>
            <a:ext cx="478790" cy="367030"/>
            <a:chOff x="5564" y="4096"/>
            <a:chExt cx="546" cy="418"/>
          </a:xfrm>
        </p:grpSpPr>
        <p:sp>
          <p:nvSpPr>
            <p:cNvPr id="25" name="任意多边形 24"/>
            <p:cNvSpPr/>
            <p:nvPr/>
          </p:nvSpPr>
          <p:spPr>
            <a:xfrm rot="-1260000" flipH="1">
              <a:off x="5564" y="4096"/>
              <a:ext cx="547" cy="215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796" h="959">
                  <a:moveTo>
                    <a:pt x="898" y="0"/>
                  </a:moveTo>
                  <a:cubicBezTo>
                    <a:pt x="1271" y="0"/>
                    <a:pt x="1599" y="189"/>
                    <a:pt x="1793" y="476"/>
                  </a:cubicBezTo>
                  <a:lnTo>
                    <a:pt x="1796" y="480"/>
                  </a:lnTo>
                  <a:lnTo>
                    <a:pt x="1793" y="483"/>
                  </a:lnTo>
                  <a:cubicBezTo>
                    <a:pt x="1599" y="770"/>
                    <a:pt x="1271" y="959"/>
                    <a:pt x="898" y="959"/>
                  </a:cubicBezTo>
                  <a:cubicBezTo>
                    <a:pt x="525" y="959"/>
                    <a:pt x="196" y="770"/>
                    <a:pt x="2" y="483"/>
                  </a:cubicBezTo>
                  <a:lnTo>
                    <a:pt x="0" y="480"/>
                  </a:lnTo>
                  <a:lnTo>
                    <a:pt x="2" y="476"/>
                  </a:lnTo>
                  <a:cubicBezTo>
                    <a:pt x="196" y="189"/>
                    <a:pt x="525" y="0"/>
                    <a:pt x="898" y="0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-21060000" flipH="1">
              <a:off x="5723" y="4424"/>
              <a:ext cx="230" cy="91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796" h="959">
                  <a:moveTo>
                    <a:pt x="898" y="0"/>
                  </a:moveTo>
                  <a:cubicBezTo>
                    <a:pt x="1271" y="0"/>
                    <a:pt x="1599" y="189"/>
                    <a:pt x="1793" y="476"/>
                  </a:cubicBezTo>
                  <a:lnTo>
                    <a:pt x="1796" y="480"/>
                  </a:lnTo>
                  <a:lnTo>
                    <a:pt x="1793" y="483"/>
                  </a:lnTo>
                  <a:cubicBezTo>
                    <a:pt x="1599" y="770"/>
                    <a:pt x="1271" y="959"/>
                    <a:pt x="898" y="959"/>
                  </a:cubicBezTo>
                  <a:cubicBezTo>
                    <a:pt x="525" y="959"/>
                    <a:pt x="196" y="770"/>
                    <a:pt x="2" y="483"/>
                  </a:cubicBezTo>
                  <a:lnTo>
                    <a:pt x="0" y="480"/>
                  </a:lnTo>
                  <a:lnTo>
                    <a:pt x="2" y="476"/>
                  </a:lnTo>
                  <a:cubicBezTo>
                    <a:pt x="196" y="189"/>
                    <a:pt x="525" y="0"/>
                    <a:pt x="898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957320" y="1602105"/>
            <a:ext cx="974090" cy="243840"/>
            <a:chOff x="3639" y="3169"/>
            <a:chExt cx="2472" cy="618"/>
          </a:xfrm>
        </p:grpSpPr>
        <p:sp>
          <p:nvSpPr>
            <p:cNvPr id="30" name="矩形 29"/>
            <p:cNvSpPr/>
            <p:nvPr/>
          </p:nvSpPr>
          <p:spPr>
            <a:xfrm>
              <a:off x="3639" y="3169"/>
              <a:ext cx="618" cy="618"/>
            </a:xfrm>
            <a:prstGeom prst="rect">
              <a:avLst/>
            </a:prstGeom>
            <a:solidFill>
              <a:srgbClr val="00BC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566" y="3169"/>
              <a:ext cx="618" cy="61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493" y="3169"/>
              <a:ext cx="618" cy="6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956685" y="2052320"/>
            <a:ext cx="67373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宋杰：</a:t>
            </a:r>
            <a:r>
              <a:rPr lang="en-US" altLang="zh-CN" sz="2400" dirty="0" err="1"/>
              <a:t>ppt</a:t>
            </a:r>
            <a:r>
              <a:rPr lang="zh-CN" altLang="en-US" sz="2400" dirty="0"/>
              <a:t>汇报，</a:t>
            </a:r>
            <a:r>
              <a:rPr lang="en-US" altLang="zh-CN" sz="2400" dirty="0"/>
              <a:t>IU</a:t>
            </a:r>
            <a:r>
              <a:rPr lang="zh-CN" altLang="en-US" sz="2400" dirty="0"/>
              <a:t>设计，博客撰写</a:t>
            </a:r>
            <a:endParaRPr lang="en-US" altLang="zh-CN" sz="2400" dirty="0"/>
          </a:p>
          <a:p>
            <a:r>
              <a:rPr lang="zh-CN" altLang="en-US" sz="2400" dirty="0"/>
              <a:t>王川：博客撰写，</a:t>
            </a:r>
            <a:r>
              <a:rPr lang="en-US" altLang="zh-CN" sz="2400" dirty="0"/>
              <a:t>IU</a:t>
            </a:r>
            <a:r>
              <a:rPr lang="zh-CN" altLang="en-US" sz="2400" dirty="0"/>
              <a:t>设计，软件测试</a:t>
            </a:r>
            <a:endParaRPr lang="en-US" altLang="zh-CN" sz="2400" dirty="0"/>
          </a:p>
          <a:p>
            <a:r>
              <a:rPr lang="zh-CN" altLang="en-US" sz="2400" dirty="0"/>
              <a:t>廖志丹：编写代码，数据库连接，</a:t>
            </a:r>
            <a:r>
              <a:rPr lang="en-US" altLang="zh-CN" sz="2400" dirty="0"/>
              <a:t>IU</a:t>
            </a:r>
            <a:r>
              <a:rPr lang="zh-CN" altLang="en-US" sz="2400" dirty="0"/>
              <a:t>设计，软件维护</a:t>
            </a:r>
            <a:endParaRPr lang="en-US" altLang="zh-CN" sz="2400" dirty="0"/>
          </a:p>
          <a:p>
            <a:r>
              <a:rPr lang="zh-CN" altLang="en-US" sz="2400" dirty="0"/>
              <a:t>江天宇：博客撰写，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ppt</a:t>
            </a:r>
            <a:r>
              <a:rPr lang="zh-CN" altLang="en-US" sz="2400" dirty="0"/>
              <a:t>制作， </a:t>
            </a:r>
            <a:r>
              <a:rPr lang="en-US" altLang="zh-CN" sz="2400" dirty="0"/>
              <a:t>IU</a:t>
            </a:r>
            <a:r>
              <a:rPr lang="zh-CN" altLang="en-US" sz="2400" dirty="0"/>
              <a:t>设计</a:t>
            </a:r>
            <a:endParaRPr lang="en-US" altLang="zh-CN" sz="2400" dirty="0"/>
          </a:p>
          <a:p>
            <a:r>
              <a:rPr lang="zh-CN" altLang="en-US" sz="2400" dirty="0"/>
              <a:t>张微玖：博客撰写，参与</a:t>
            </a:r>
            <a:r>
              <a:rPr lang="en-US" altLang="zh-CN" sz="2400" dirty="0" err="1"/>
              <a:t>ppt</a:t>
            </a:r>
            <a:r>
              <a:rPr lang="zh-CN" altLang="en-US" sz="2400" dirty="0"/>
              <a:t>制作，软件测试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71725" y="194945"/>
            <a:ext cx="2842895" cy="900430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团队项目管理</a:t>
            </a:r>
          </a:p>
        </p:txBody>
      </p:sp>
      <p:sp>
        <p:nvSpPr>
          <p:cNvPr id="16" name="任意多边形 15"/>
          <p:cNvSpPr/>
          <p:nvPr/>
        </p:nvSpPr>
        <p:spPr>
          <a:xfrm rot="20880000">
            <a:off x="-1449070" y="193675"/>
            <a:ext cx="3714750" cy="140652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796" h="959">
                <a:moveTo>
                  <a:pt x="898" y="0"/>
                </a:moveTo>
                <a:cubicBezTo>
                  <a:pt x="1271" y="0"/>
                  <a:pt x="1599" y="189"/>
                  <a:pt x="1793" y="476"/>
                </a:cubicBezTo>
                <a:lnTo>
                  <a:pt x="1796" y="480"/>
                </a:lnTo>
                <a:lnTo>
                  <a:pt x="1793" y="483"/>
                </a:lnTo>
                <a:cubicBezTo>
                  <a:pt x="1599" y="770"/>
                  <a:pt x="1271" y="959"/>
                  <a:pt x="898" y="959"/>
                </a:cubicBezTo>
                <a:cubicBezTo>
                  <a:pt x="525" y="959"/>
                  <a:pt x="196" y="770"/>
                  <a:pt x="2" y="483"/>
                </a:cubicBezTo>
                <a:lnTo>
                  <a:pt x="0" y="480"/>
                </a:lnTo>
                <a:lnTo>
                  <a:pt x="2" y="476"/>
                </a:lnTo>
                <a:cubicBezTo>
                  <a:pt x="196" y="189"/>
                  <a:pt x="525" y="0"/>
                  <a:pt x="898" y="0"/>
                </a:cubicBezTo>
                <a:close/>
              </a:path>
            </a:pathLst>
          </a:custGeom>
          <a:solidFill>
            <a:srgbClr val="00B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/>
        </p:nvSpPr>
        <p:spPr>
          <a:xfrm>
            <a:off x="611505" y="194945"/>
            <a:ext cx="1628775" cy="90043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二、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3958590" y="1264285"/>
            <a:ext cx="31349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Beat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冲刺阶段进展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611505" y="2475230"/>
            <a:ext cx="1569085" cy="1906905"/>
            <a:chOff x="2944" y="3104"/>
            <a:chExt cx="3465" cy="4210"/>
          </a:xfrm>
        </p:grpSpPr>
        <p:grpSp>
          <p:nvGrpSpPr>
            <p:cNvPr id="57" name="组合 56"/>
            <p:cNvGrpSpPr/>
            <p:nvPr/>
          </p:nvGrpSpPr>
          <p:grpSpPr>
            <a:xfrm rot="1140000" flipH="1">
              <a:off x="2944" y="3751"/>
              <a:ext cx="2664" cy="3083"/>
              <a:chOff x="12561" y="4852"/>
              <a:chExt cx="2071" cy="2810"/>
            </a:xfrm>
          </p:grpSpPr>
          <p:sp>
            <p:nvSpPr>
              <p:cNvPr id="58" name="任意多边形 57"/>
              <p:cNvSpPr/>
              <p:nvPr/>
            </p:nvSpPr>
            <p:spPr>
              <a:xfrm rot="20880000">
                <a:off x="12954" y="6413"/>
                <a:ext cx="1183" cy="449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1796" h="959">
                    <a:moveTo>
                      <a:pt x="898" y="0"/>
                    </a:moveTo>
                    <a:cubicBezTo>
                      <a:pt x="1271" y="0"/>
                      <a:pt x="1599" y="189"/>
                      <a:pt x="1793" y="476"/>
                    </a:cubicBezTo>
                    <a:lnTo>
                      <a:pt x="1796" y="480"/>
                    </a:lnTo>
                    <a:lnTo>
                      <a:pt x="1793" y="483"/>
                    </a:lnTo>
                    <a:cubicBezTo>
                      <a:pt x="1599" y="770"/>
                      <a:pt x="1271" y="959"/>
                      <a:pt x="898" y="959"/>
                    </a:cubicBezTo>
                    <a:cubicBezTo>
                      <a:pt x="525" y="959"/>
                      <a:pt x="196" y="770"/>
                      <a:pt x="2" y="483"/>
                    </a:cubicBezTo>
                    <a:lnTo>
                      <a:pt x="0" y="480"/>
                    </a:lnTo>
                    <a:lnTo>
                      <a:pt x="2" y="476"/>
                    </a:lnTo>
                    <a:cubicBezTo>
                      <a:pt x="196" y="189"/>
                      <a:pt x="525" y="0"/>
                      <a:pt x="898" y="0"/>
                    </a:cubicBezTo>
                    <a:close/>
                  </a:path>
                </a:pathLst>
              </a:custGeom>
              <a:solidFill>
                <a:srgbClr val="00BC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 rot="20220000">
                <a:off x="13421" y="5783"/>
                <a:ext cx="1079" cy="410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1796" h="959">
                    <a:moveTo>
                      <a:pt x="898" y="0"/>
                    </a:moveTo>
                    <a:cubicBezTo>
                      <a:pt x="1271" y="0"/>
                      <a:pt x="1599" y="189"/>
                      <a:pt x="1793" y="476"/>
                    </a:cubicBezTo>
                    <a:lnTo>
                      <a:pt x="1796" y="480"/>
                    </a:lnTo>
                    <a:lnTo>
                      <a:pt x="1793" y="483"/>
                    </a:lnTo>
                    <a:cubicBezTo>
                      <a:pt x="1599" y="770"/>
                      <a:pt x="1271" y="959"/>
                      <a:pt x="898" y="959"/>
                    </a:cubicBezTo>
                    <a:cubicBezTo>
                      <a:pt x="525" y="959"/>
                      <a:pt x="196" y="770"/>
                      <a:pt x="2" y="483"/>
                    </a:cubicBezTo>
                    <a:lnTo>
                      <a:pt x="0" y="480"/>
                    </a:lnTo>
                    <a:lnTo>
                      <a:pt x="2" y="476"/>
                    </a:lnTo>
                    <a:cubicBezTo>
                      <a:pt x="196" y="189"/>
                      <a:pt x="525" y="0"/>
                      <a:pt x="898" y="0"/>
                    </a:cubicBezTo>
                    <a:close/>
                  </a:path>
                </a:pathLst>
              </a:cu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任意多边形 59"/>
              <p:cNvSpPr/>
              <p:nvPr/>
            </p:nvSpPr>
            <p:spPr>
              <a:xfrm rot="19380000">
                <a:off x="13485" y="5138"/>
                <a:ext cx="1147" cy="348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1796" h="959">
                    <a:moveTo>
                      <a:pt x="898" y="0"/>
                    </a:moveTo>
                    <a:cubicBezTo>
                      <a:pt x="1271" y="0"/>
                      <a:pt x="1599" y="189"/>
                      <a:pt x="1793" y="476"/>
                    </a:cubicBezTo>
                    <a:lnTo>
                      <a:pt x="1796" y="480"/>
                    </a:lnTo>
                    <a:lnTo>
                      <a:pt x="1793" y="483"/>
                    </a:lnTo>
                    <a:cubicBezTo>
                      <a:pt x="1599" y="770"/>
                      <a:pt x="1271" y="959"/>
                      <a:pt x="898" y="959"/>
                    </a:cubicBezTo>
                    <a:cubicBezTo>
                      <a:pt x="525" y="959"/>
                      <a:pt x="196" y="770"/>
                      <a:pt x="2" y="483"/>
                    </a:cubicBezTo>
                    <a:lnTo>
                      <a:pt x="0" y="480"/>
                    </a:lnTo>
                    <a:lnTo>
                      <a:pt x="2" y="476"/>
                    </a:lnTo>
                    <a:cubicBezTo>
                      <a:pt x="196" y="189"/>
                      <a:pt x="525" y="0"/>
                      <a:pt x="898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任意多边形 60"/>
              <p:cNvSpPr/>
              <p:nvPr/>
            </p:nvSpPr>
            <p:spPr>
              <a:xfrm rot="15780000">
                <a:off x="13002" y="5124"/>
                <a:ext cx="820" cy="276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1796" h="959">
                    <a:moveTo>
                      <a:pt x="898" y="0"/>
                    </a:moveTo>
                    <a:cubicBezTo>
                      <a:pt x="1271" y="0"/>
                      <a:pt x="1599" y="189"/>
                      <a:pt x="1793" y="476"/>
                    </a:cubicBezTo>
                    <a:lnTo>
                      <a:pt x="1796" y="480"/>
                    </a:lnTo>
                    <a:lnTo>
                      <a:pt x="1793" y="483"/>
                    </a:lnTo>
                    <a:cubicBezTo>
                      <a:pt x="1599" y="770"/>
                      <a:pt x="1271" y="959"/>
                      <a:pt x="898" y="959"/>
                    </a:cubicBezTo>
                    <a:cubicBezTo>
                      <a:pt x="525" y="959"/>
                      <a:pt x="196" y="770"/>
                      <a:pt x="2" y="483"/>
                    </a:cubicBezTo>
                    <a:lnTo>
                      <a:pt x="0" y="480"/>
                    </a:lnTo>
                    <a:lnTo>
                      <a:pt x="2" y="476"/>
                    </a:lnTo>
                    <a:cubicBezTo>
                      <a:pt x="196" y="189"/>
                      <a:pt x="525" y="0"/>
                      <a:pt x="898" y="0"/>
                    </a:cubicBezTo>
                    <a:close/>
                  </a:path>
                </a:pathLst>
              </a:cu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 rot="15660000">
                <a:off x="12449" y="5586"/>
                <a:ext cx="1102" cy="349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1796" h="959">
                    <a:moveTo>
                      <a:pt x="898" y="0"/>
                    </a:moveTo>
                    <a:cubicBezTo>
                      <a:pt x="1271" y="0"/>
                      <a:pt x="1599" y="189"/>
                      <a:pt x="1793" y="476"/>
                    </a:cubicBezTo>
                    <a:lnTo>
                      <a:pt x="1796" y="480"/>
                    </a:lnTo>
                    <a:lnTo>
                      <a:pt x="1793" y="483"/>
                    </a:lnTo>
                    <a:cubicBezTo>
                      <a:pt x="1599" y="770"/>
                      <a:pt x="1271" y="959"/>
                      <a:pt x="898" y="959"/>
                    </a:cubicBezTo>
                    <a:cubicBezTo>
                      <a:pt x="525" y="959"/>
                      <a:pt x="196" y="770"/>
                      <a:pt x="2" y="483"/>
                    </a:cubicBezTo>
                    <a:lnTo>
                      <a:pt x="0" y="480"/>
                    </a:lnTo>
                    <a:lnTo>
                      <a:pt x="2" y="476"/>
                    </a:lnTo>
                    <a:cubicBezTo>
                      <a:pt x="196" y="189"/>
                      <a:pt x="525" y="0"/>
                      <a:pt x="898" y="0"/>
                    </a:cubicBezTo>
                    <a:close/>
                  </a:path>
                </a:pathLst>
              </a:custGeom>
              <a:solidFill>
                <a:srgbClr val="00BC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 rot="15660000">
                <a:off x="12255" y="6362"/>
                <a:ext cx="895" cy="283"/>
              </a:xfrm>
              <a:custGeom>
                <a:avLst/>
                <a:gdLst>
                  <a:gd name="idx" fmla="cos wd2 2700000"/>
                  <a:gd name="idy" fmla="sin hd2 2700000"/>
                  <a:gd name="il" fmla="+- hc 0 idx"/>
                  <a:gd name="ir" fmla="+- hc idx 0"/>
                  <a:gd name="it" fmla="+- vc 0 idy"/>
                  <a:gd name="ib" fmla="+- vc idy 0"/>
                </a:gdLst>
                <a:ahLst/>
                <a:cxnLst>
                  <a:cxn ang="3">
                    <a:pos x="hc" y="t"/>
                  </a:cxn>
                  <a:cxn ang="3">
                    <a:pos x="il" y="it"/>
                  </a:cxn>
                  <a:cxn ang="cd2">
                    <a:pos x="l" y="vc"/>
                  </a:cxn>
                  <a:cxn ang="cd4">
                    <a:pos x="il" y="ib"/>
                  </a:cxn>
                  <a:cxn ang="cd4">
                    <a:pos x="hc" y="b"/>
                  </a:cxn>
                  <a:cxn ang="cd4">
                    <a:pos x="ir" y="ib"/>
                  </a:cxn>
                  <a:cxn ang="0">
                    <a:pos x="r" y="vc"/>
                  </a:cxn>
                  <a:cxn ang="3">
                    <a:pos x="ir" y="it"/>
                  </a:cxn>
                </a:cxnLst>
                <a:rect l="l" t="t" r="r" b="b"/>
                <a:pathLst>
                  <a:path w="1796" h="959">
                    <a:moveTo>
                      <a:pt x="898" y="0"/>
                    </a:moveTo>
                    <a:cubicBezTo>
                      <a:pt x="1271" y="0"/>
                      <a:pt x="1599" y="189"/>
                      <a:pt x="1793" y="476"/>
                    </a:cubicBezTo>
                    <a:lnTo>
                      <a:pt x="1796" y="480"/>
                    </a:lnTo>
                    <a:lnTo>
                      <a:pt x="1793" y="483"/>
                    </a:lnTo>
                    <a:cubicBezTo>
                      <a:pt x="1599" y="770"/>
                      <a:pt x="1271" y="959"/>
                      <a:pt x="898" y="959"/>
                    </a:cubicBezTo>
                    <a:cubicBezTo>
                      <a:pt x="525" y="959"/>
                      <a:pt x="196" y="770"/>
                      <a:pt x="2" y="483"/>
                    </a:cubicBezTo>
                    <a:lnTo>
                      <a:pt x="0" y="480"/>
                    </a:lnTo>
                    <a:lnTo>
                      <a:pt x="2" y="476"/>
                    </a:lnTo>
                    <a:cubicBezTo>
                      <a:pt x="196" y="189"/>
                      <a:pt x="525" y="0"/>
                      <a:pt x="898" y="0"/>
                    </a:cubicBezTo>
                    <a:close/>
                  </a:path>
                </a:pathLst>
              </a:custGeom>
              <a:solidFill>
                <a:srgbClr val="00BC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>
                <a:off x="12671" y="5598"/>
                <a:ext cx="960" cy="2064"/>
              </a:xfrm>
              <a:custGeom>
                <a:avLst/>
                <a:gdLst>
                  <a:gd name="connisteX0" fmla="*/ 609843 w 609843"/>
                  <a:gd name="connsiteY0" fmla="*/ 0 h 1310640"/>
                  <a:gd name="connisteX1" fmla="*/ 320283 w 609843"/>
                  <a:gd name="connsiteY1" fmla="*/ 426720 h 1310640"/>
                  <a:gd name="connisteX2" fmla="*/ 38343 w 609843"/>
                  <a:gd name="connsiteY2" fmla="*/ 1135380 h 1310640"/>
                  <a:gd name="connisteX3" fmla="*/ 7863 w 609843"/>
                  <a:gd name="connsiteY3" fmla="*/ 1310640 h 1310640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609844" h="1310640">
                    <a:moveTo>
                      <a:pt x="609844" y="0"/>
                    </a:moveTo>
                    <a:cubicBezTo>
                      <a:pt x="557774" y="71120"/>
                      <a:pt x="434584" y="199390"/>
                      <a:pt x="320284" y="426720"/>
                    </a:cubicBezTo>
                    <a:cubicBezTo>
                      <a:pt x="205984" y="654050"/>
                      <a:pt x="100574" y="958850"/>
                      <a:pt x="38344" y="1135380"/>
                    </a:cubicBezTo>
                    <a:cubicBezTo>
                      <a:pt x="-23886" y="1311910"/>
                      <a:pt x="8499" y="1289685"/>
                      <a:pt x="7864" y="1310640"/>
                    </a:cubicBezTo>
                  </a:path>
                </a:pathLst>
              </a:custGeom>
              <a:noFill/>
              <a:ln w="38100">
                <a:solidFill>
                  <a:srgbClr val="70A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 </a:t>
                </a: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2959" y="3104"/>
              <a:ext cx="3450" cy="4211"/>
            </a:xfrm>
            <a:prstGeom prst="rect">
              <a:avLst/>
            </a:prstGeom>
            <a:noFill/>
            <a:ln w="38100">
              <a:gradFill>
                <a:gsLst>
                  <a:gs pos="0">
                    <a:srgbClr val="FFD966">
                      <a:alpha val="40000"/>
                    </a:srgbClr>
                  </a:gs>
                  <a:gs pos="46000">
                    <a:srgbClr val="70AD47"/>
                  </a:gs>
                  <a:gs pos="100000">
                    <a:srgbClr val="00BC16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858000" y="1372235"/>
            <a:ext cx="478790" cy="367030"/>
            <a:chOff x="5564" y="4096"/>
            <a:chExt cx="546" cy="418"/>
          </a:xfrm>
        </p:grpSpPr>
        <p:sp>
          <p:nvSpPr>
            <p:cNvPr id="25" name="任意多边形 24"/>
            <p:cNvSpPr/>
            <p:nvPr/>
          </p:nvSpPr>
          <p:spPr>
            <a:xfrm rot="-1260000" flipH="1">
              <a:off x="5564" y="4096"/>
              <a:ext cx="547" cy="215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796" h="959">
                  <a:moveTo>
                    <a:pt x="898" y="0"/>
                  </a:moveTo>
                  <a:cubicBezTo>
                    <a:pt x="1271" y="0"/>
                    <a:pt x="1599" y="189"/>
                    <a:pt x="1793" y="476"/>
                  </a:cubicBezTo>
                  <a:lnTo>
                    <a:pt x="1796" y="480"/>
                  </a:lnTo>
                  <a:lnTo>
                    <a:pt x="1793" y="483"/>
                  </a:lnTo>
                  <a:cubicBezTo>
                    <a:pt x="1599" y="770"/>
                    <a:pt x="1271" y="959"/>
                    <a:pt x="898" y="959"/>
                  </a:cubicBezTo>
                  <a:cubicBezTo>
                    <a:pt x="525" y="959"/>
                    <a:pt x="196" y="770"/>
                    <a:pt x="2" y="483"/>
                  </a:cubicBezTo>
                  <a:lnTo>
                    <a:pt x="0" y="480"/>
                  </a:lnTo>
                  <a:lnTo>
                    <a:pt x="2" y="476"/>
                  </a:lnTo>
                  <a:cubicBezTo>
                    <a:pt x="196" y="189"/>
                    <a:pt x="525" y="0"/>
                    <a:pt x="898" y="0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-21060000" flipH="1">
              <a:off x="5723" y="4424"/>
              <a:ext cx="230" cy="91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796" h="959">
                  <a:moveTo>
                    <a:pt x="898" y="0"/>
                  </a:moveTo>
                  <a:cubicBezTo>
                    <a:pt x="1271" y="0"/>
                    <a:pt x="1599" y="189"/>
                    <a:pt x="1793" y="476"/>
                  </a:cubicBezTo>
                  <a:lnTo>
                    <a:pt x="1796" y="480"/>
                  </a:lnTo>
                  <a:lnTo>
                    <a:pt x="1793" y="483"/>
                  </a:lnTo>
                  <a:cubicBezTo>
                    <a:pt x="1599" y="770"/>
                    <a:pt x="1271" y="959"/>
                    <a:pt x="898" y="959"/>
                  </a:cubicBezTo>
                  <a:cubicBezTo>
                    <a:pt x="525" y="959"/>
                    <a:pt x="196" y="770"/>
                    <a:pt x="2" y="483"/>
                  </a:cubicBezTo>
                  <a:lnTo>
                    <a:pt x="0" y="480"/>
                  </a:lnTo>
                  <a:lnTo>
                    <a:pt x="2" y="476"/>
                  </a:lnTo>
                  <a:cubicBezTo>
                    <a:pt x="196" y="189"/>
                    <a:pt x="525" y="0"/>
                    <a:pt x="898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837180" y="1372235"/>
            <a:ext cx="974090" cy="243840"/>
            <a:chOff x="3639" y="3169"/>
            <a:chExt cx="2472" cy="618"/>
          </a:xfrm>
        </p:grpSpPr>
        <p:sp>
          <p:nvSpPr>
            <p:cNvPr id="30" name="矩形 29"/>
            <p:cNvSpPr/>
            <p:nvPr/>
          </p:nvSpPr>
          <p:spPr>
            <a:xfrm>
              <a:off x="3639" y="3169"/>
              <a:ext cx="618" cy="618"/>
            </a:xfrm>
            <a:prstGeom prst="rect">
              <a:avLst/>
            </a:prstGeom>
            <a:solidFill>
              <a:srgbClr val="00BC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566" y="3169"/>
              <a:ext cx="618" cy="61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493" y="3169"/>
              <a:ext cx="618" cy="6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201911251017144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180" y="1971040"/>
            <a:ext cx="8388350" cy="41979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888490" y="285750"/>
            <a:ext cx="4238625" cy="1221740"/>
          </a:xfrm>
          <a:prstGeom prst="rect">
            <a:avLst/>
          </a:prstGeom>
          <a:noFill/>
          <a:ln w="38100">
            <a:gradFill>
              <a:gsLst>
                <a:gs pos="0">
                  <a:srgbClr val="FFD966">
                    <a:alpha val="40000"/>
                  </a:srgbClr>
                </a:gs>
                <a:gs pos="64000">
                  <a:srgbClr val="70AD47"/>
                </a:gs>
                <a:gs pos="100000">
                  <a:srgbClr val="00BC16"/>
                </a:gs>
              </a:gsLst>
              <a:lin ang="2142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 rot="19800000">
            <a:off x="8835390" y="4765040"/>
            <a:ext cx="5106035" cy="193357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796" h="959">
                <a:moveTo>
                  <a:pt x="898" y="0"/>
                </a:moveTo>
                <a:cubicBezTo>
                  <a:pt x="1271" y="0"/>
                  <a:pt x="1599" y="189"/>
                  <a:pt x="1793" y="476"/>
                </a:cubicBezTo>
                <a:lnTo>
                  <a:pt x="1796" y="480"/>
                </a:lnTo>
                <a:lnTo>
                  <a:pt x="1793" y="483"/>
                </a:lnTo>
                <a:cubicBezTo>
                  <a:pt x="1599" y="770"/>
                  <a:pt x="1271" y="959"/>
                  <a:pt x="898" y="959"/>
                </a:cubicBezTo>
                <a:cubicBezTo>
                  <a:pt x="525" y="959"/>
                  <a:pt x="196" y="770"/>
                  <a:pt x="2" y="483"/>
                </a:cubicBezTo>
                <a:lnTo>
                  <a:pt x="0" y="480"/>
                </a:lnTo>
                <a:lnTo>
                  <a:pt x="2" y="476"/>
                </a:lnTo>
                <a:cubicBezTo>
                  <a:pt x="196" y="189"/>
                  <a:pt x="525" y="0"/>
                  <a:pt x="898" y="0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21715" y="850265"/>
            <a:ext cx="392430" cy="392430"/>
          </a:xfrm>
          <a:prstGeom prst="rect">
            <a:avLst/>
          </a:prstGeom>
          <a:solidFill>
            <a:srgbClr val="00B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10360" y="850265"/>
            <a:ext cx="392430" cy="3924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99005" y="850265"/>
            <a:ext cx="392430" cy="3924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929890" y="585470"/>
            <a:ext cx="2262158" cy="92333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5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总 结</a:t>
            </a:r>
          </a:p>
        </p:txBody>
      </p:sp>
      <p:grpSp>
        <p:nvGrpSpPr>
          <p:cNvPr id="21" name="组合 20"/>
          <p:cNvGrpSpPr/>
          <p:nvPr/>
        </p:nvGrpSpPr>
        <p:grpSpPr>
          <a:xfrm rot="1200000">
            <a:off x="5098739" y="751079"/>
            <a:ext cx="572411" cy="776688"/>
            <a:chOff x="12561" y="4852"/>
            <a:chExt cx="2071" cy="2810"/>
          </a:xfrm>
        </p:grpSpPr>
        <p:sp>
          <p:nvSpPr>
            <p:cNvPr id="10" name="任意多边形 9"/>
            <p:cNvSpPr/>
            <p:nvPr/>
          </p:nvSpPr>
          <p:spPr>
            <a:xfrm rot="20880000">
              <a:off x="12954" y="6413"/>
              <a:ext cx="1183" cy="449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796" h="959">
                  <a:moveTo>
                    <a:pt x="898" y="0"/>
                  </a:moveTo>
                  <a:cubicBezTo>
                    <a:pt x="1271" y="0"/>
                    <a:pt x="1599" y="189"/>
                    <a:pt x="1793" y="476"/>
                  </a:cubicBezTo>
                  <a:lnTo>
                    <a:pt x="1796" y="480"/>
                  </a:lnTo>
                  <a:lnTo>
                    <a:pt x="1793" y="483"/>
                  </a:lnTo>
                  <a:cubicBezTo>
                    <a:pt x="1599" y="770"/>
                    <a:pt x="1271" y="959"/>
                    <a:pt x="898" y="959"/>
                  </a:cubicBezTo>
                  <a:cubicBezTo>
                    <a:pt x="525" y="959"/>
                    <a:pt x="196" y="770"/>
                    <a:pt x="2" y="483"/>
                  </a:cubicBezTo>
                  <a:lnTo>
                    <a:pt x="0" y="480"/>
                  </a:lnTo>
                  <a:lnTo>
                    <a:pt x="2" y="476"/>
                  </a:lnTo>
                  <a:cubicBezTo>
                    <a:pt x="196" y="189"/>
                    <a:pt x="525" y="0"/>
                    <a:pt x="898" y="0"/>
                  </a:cubicBezTo>
                  <a:close/>
                </a:path>
              </a:pathLst>
            </a:custGeom>
            <a:solidFill>
              <a:srgbClr val="00BC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rot="20220000">
              <a:off x="13421" y="5783"/>
              <a:ext cx="1079" cy="41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796" h="959">
                  <a:moveTo>
                    <a:pt x="898" y="0"/>
                  </a:moveTo>
                  <a:cubicBezTo>
                    <a:pt x="1271" y="0"/>
                    <a:pt x="1599" y="189"/>
                    <a:pt x="1793" y="476"/>
                  </a:cubicBezTo>
                  <a:lnTo>
                    <a:pt x="1796" y="480"/>
                  </a:lnTo>
                  <a:lnTo>
                    <a:pt x="1793" y="483"/>
                  </a:lnTo>
                  <a:cubicBezTo>
                    <a:pt x="1599" y="770"/>
                    <a:pt x="1271" y="959"/>
                    <a:pt x="898" y="959"/>
                  </a:cubicBezTo>
                  <a:cubicBezTo>
                    <a:pt x="525" y="959"/>
                    <a:pt x="196" y="770"/>
                    <a:pt x="2" y="483"/>
                  </a:cubicBezTo>
                  <a:lnTo>
                    <a:pt x="0" y="480"/>
                  </a:lnTo>
                  <a:lnTo>
                    <a:pt x="2" y="476"/>
                  </a:lnTo>
                  <a:cubicBezTo>
                    <a:pt x="196" y="189"/>
                    <a:pt x="525" y="0"/>
                    <a:pt x="898" y="0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rot="19380000">
              <a:off x="13485" y="5138"/>
              <a:ext cx="1147" cy="348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796" h="959">
                  <a:moveTo>
                    <a:pt x="898" y="0"/>
                  </a:moveTo>
                  <a:cubicBezTo>
                    <a:pt x="1271" y="0"/>
                    <a:pt x="1599" y="189"/>
                    <a:pt x="1793" y="476"/>
                  </a:cubicBezTo>
                  <a:lnTo>
                    <a:pt x="1796" y="480"/>
                  </a:lnTo>
                  <a:lnTo>
                    <a:pt x="1793" y="483"/>
                  </a:lnTo>
                  <a:cubicBezTo>
                    <a:pt x="1599" y="770"/>
                    <a:pt x="1271" y="959"/>
                    <a:pt x="898" y="959"/>
                  </a:cubicBezTo>
                  <a:cubicBezTo>
                    <a:pt x="525" y="959"/>
                    <a:pt x="196" y="770"/>
                    <a:pt x="2" y="483"/>
                  </a:cubicBezTo>
                  <a:lnTo>
                    <a:pt x="0" y="480"/>
                  </a:lnTo>
                  <a:lnTo>
                    <a:pt x="2" y="476"/>
                  </a:lnTo>
                  <a:cubicBezTo>
                    <a:pt x="196" y="189"/>
                    <a:pt x="525" y="0"/>
                    <a:pt x="898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 rot="15780000">
              <a:off x="13002" y="5124"/>
              <a:ext cx="820" cy="276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796" h="959">
                  <a:moveTo>
                    <a:pt x="898" y="0"/>
                  </a:moveTo>
                  <a:cubicBezTo>
                    <a:pt x="1271" y="0"/>
                    <a:pt x="1599" y="189"/>
                    <a:pt x="1793" y="476"/>
                  </a:cubicBezTo>
                  <a:lnTo>
                    <a:pt x="1796" y="480"/>
                  </a:lnTo>
                  <a:lnTo>
                    <a:pt x="1793" y="483"/>
                  </a:lnTo>
                  <a:cubicBezTo>
                    <a:pt x="1599" y="770"/>
                    <a:pt x="1271" y="959"/>
                    <a:pt x="898" y="959"/>
                  </a:cubicBezTo>
                  <a:cubicBezTo>
                    <a:pt x="525" y="959"/>
                    <a:pt x="196" y="770"/>
                    <a:pt x="2" y="483"/>
                  </a:cubicBezTo>
                  <a:lnTo>
                    <a:pt x="0" y="480"/>
                  </a:lnTo>
                  <a:lnTo>
                    <a:pt x="2" y="476"/>
                  </a:lnTo>
                  <a:cubicBezTo>
                    <a:pt x="196" y="189"/>
                    <a:pt x="525" y="0"/>
                    <a:pt x="898" y="0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 rot="15660000">
              <a:off x="12449" y="5586"/>
              <a:ext cx="1102" cy="349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796" h="959">
                  <a:moveTo>
                    <a:pt x="898" y="0"/>
                  </a:moveTo>
                  <a:cubicBezTo>
                    <a:pt x="1271" y="0"/>
                    <a:pt x="1599" y="189"/>
                    <a:pt x="1793" y="476"/>
                  </a:cubicBezTo>
                  <a:lnTo>
                    <a:pt x="1796" y="480"/>
                  </a:lnTo>
                  <a:lnTo>
                    <a:pt x="1793" y="483"/>
                  </a:lnTo>
                  <a:cubicBezTo>
                    <a:pt x="1599" y="770"/>
                    <a:pt x="1271" y="959"/>
                    <a:pt x="898" y="959"/>
                  </a:cubicBezTo>
                  <a:cubicBezTo>
                    <a:pt x="525" y="959"/>
                    <a:pt x="196" y="770"/>
                    <a:pt x="2" y="483"/>
                  </a:cubicBezTo>
                  <a:lnTo>
                    <a:pt x="0" y="480"/>
                  </a:lnTo>
                  <a:lnTo>
                    <a:pt x="2" y="476"/>
                  </a:lnTo>
                  <a:cubicBezTo>
                    <a:pt x="196" y="189"/>
                    <a:pt x="525" y="0"/>
                    <a:pt x="898" y="0"/>
                  </a:cubicBezTo>
                  <a:close/>
                </a:path>
              </a:pathLst>
            </a:custGeom>
            <a:solidFill>
              <a:srgbClr val="00BC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 rot="15660000">
              <a:off x="12255" y="6362"/>
              <a:ext cx="895" cy="283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796" h="959">
                  <a:moveTo>
                    <a:pt x="898" y="0"/>
                  </a:moveTo>
                  <a:cubicBezTo>
                    <a:pt x="1271" y="0"/>
                    <a:pt x="1599" y="189"/>
                    <a:pt x="1793" y="476"/>
                  </a:cubicBezTo>
                  <a:lnTo>
                    <a:pt x="1796" y="480"/>
                  </a:lnTo>
                  <a:lnTo>
                    <a:pt x="1793" y="483"/>
                  </a:lnTo>
                  <a:cubicBezTo>
                    <a:pt x="1599" y="770"/>
                    <a:pt x="1271" y="959"/>
                    <a:pt x="898" y="959"/>
                  </a:cubicBezTo>
                  <a:cubicBezTo>
                    <a:pt x="525" y="959"/>
                    <a:pt x="196" y="770"/>
                    <a:pt x="2" y="483"/>
                  </a:cubicBezTo>
                  <a:lnTo>
                    <a:pt x="0" y="480"/>
                  </a:lnTo>
                  <a:lnTo>
                    <a:pt x="2" y="476"/>
                  </a:lnTo>
                  <a:cubicBezTo>
                    <a:pt x="196" y="189"/>
                    <a:pt x="525" y="0"/>
                    <a:pt x="898" y="0"/>
                  </a:cubicBezTo>
                  <a:close/>
                </a:path>
              </a:pathLst>
            </a:custGeom>
            <a:solidFill>
              <a:srgbClr val="00BC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12671" y="5598"/>
              <a:ext cx="960" cy="2064"/>
            </a:xfrm>
            <a:custGeom>
              <a:avLst/>
              <a:gdLst>
                <a:gd name="connisteX0" fmla="*/ 609843 w 609843"/>
                <a:gd name="connsiteY0" fmla="*/ 0 h 1310640"/>
                <a:gd name="connisteX1" fmla="*/ 320283 w 609843"/>
                <a:gd name="connsiteY1" fmla="*/ 426720 h 1310640"/>
                <a:gd name="connisteX2" fmla="*/ 38343 w 609843"/>
                <a:gd name="connsiteY2" fmla="*/ 1135380 h 1310640"/>
                <a:gd name="connisteX3" fmla="*/ 7863 w 609843"/>
                <a:gd name="connsiteY3" fmla="*/ 1310640 h 131064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609844" h="1310640">
                  <a:moveTo>
                    <a:pt x="609844" y="0"/>
                  </a:moveTo>
                  <a:cubicBezTo>
                    <a:pt x="557774" y="71120"/>
                    <a:pt x="434584" y="199390"/>
                    <a:pt x="320284" y="426720"/>
                  </a:cubicBezTo>
                  <a:cubicBezTo>
                    <a:pt x="205984" y="654050"/>
                    <a:pt x="100574" y="958850"/>
                    <a:pt x="38344" y="1135380"/>
                  </a:cubicBezTo>
                  <a:cubicBezTo>
                    <a:pt x="-23886" y="1311910"/>
                    <a:pt x="8499" y="1289685"/>
                    <a:pt x="7864" y="1310640"/>
                  </a:cubicBezTo>
                </a:path>
              </a:pathLst>
            </a:custGeom>
            <a:noFill/>
            <a:ln w="38100"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 </a:t>
              </a:r>
            </a:p>
          </p:txBody>
        </p:sp>
      </p:grpSp>
      <p:sp>
        <p:nvSpPr>
          <p:cNvPr id="23" name="任意多边形 22"/>
          <p:cNvSpPr/>
          <p:nvPr/>
        </p:nvSpPr>
        <p:spPr>
          <a:xfrm rot="20880000">
            <a:off x="8411210" y="5659755"/>
            <a:ext cx="5106035" cy="193357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796" h="959">
                <a:moveTo>
                  <a:pt x="898" y="0"/>
                </a:moveTo>
                <a:cubicBezTo>
                  <a:pt x="1271" y="0"/>
                  <a:pt x="1599" y="189"/>
                  <a:pt x="1793" y="476"/>
                </a:cubicBezTo>
                <a:lnTo>
                  <a:pt x="1796" y="480"/>
                </a:lnTo>
                <a:lnTo>
                  <a:pt x="1793" y="483"/>
                </a:lnTo>
                <a:cubicBezTo>
                  <a:pt x="1599" y="770"/>
                  <a:pt x="1271" y="959"/>
                  <a:pt x="898" y="959"/>
                </a:cubicBezTo>
                <a:cubicBezTo>
                  <a:pt x="525" y="959"/>
                  <a:pt x="196" y="770"/>
                  <a:pt x="2" y="483"/>
                </a:cubicBezTo>
                <a:lnTo>
                  <a:pt x="0" y="480"/>
                </a:lnTo>
                <a:lnTo>
                  <a:pt x="2" y="476"/>
                </a:lnTo>
                <a:cubicBezTo>
                  <a:pt x="196" y="189"/>
                  <a:pt x="525" y="0"/>
                  <a:pt x="898" y="0"/>
                </a:cubicBezTo>
                <a:close/>
              </a:path>
            </a:pathLst>
          </a:custGeom>
          <a:solidFill>
            <a:srgbClr val="00B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540000">
            <a:off x="-3380105" y="5991225"/>
            <a:ext cx="6710680" cy="254127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796" h="959">
                <a:moveTo>
                  <a:pt x="898" y="0"/>
                </a:moveTo>
                <a:cubicBezTo>
                  <a:pt x="1271" y="0"/>
                  <a:pt x="1599" y="189"/>
                  <a:pt x="1793" y="476"/>
                </a:cubicBezTo>
                <a:lnTo>
                  <a:pt x="1796" y="480"/>
                </a:lnTo>
                <a:lnTo>
                  <a:pt x="1793" y="483"/>
                </a:lnTo>
                <a:cubicBezTo>
                  <a:pt x="1599" y="770"/>
                  <a:pt x="1271" y="959"/>
                  <a:pt x="898" y="959"/>
                </a:cubicBezTo>
                <a:cubicBezTo>
                  <a:pt x="525" y="959"/>
                  <a:pt x="196" y="770"/>
                  <a:pt x="2" y="483"/>
                </a:cubicBezTo>
                <a:lnTo>
                  <a:pt x="0" y="480"/>
                </a:lnTo>
                <a:lnTo>
                  <a:pt x="2" y="476"/>
                </a:lnTo>
                <a:cubicBezTo>
                  <a:pt x="196" y="189"/>
                  <a:pt x="525" y="0"/>
                  <a:pt x="898" y="0"/>
                </a:cubicBezTo>
                <a:close/>
              </a:path>
            </a:pathLst>
          </a:cu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929889" y="2806064"/>
            <a:ext cx="8034337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经验：要高效率地实现一个项目需要团队分工与合作，通过讨论来解决成员之间的意见分歧。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2000" dirty="0"/>
              <a:t>教训：用户需求调查功课做得不够，导致在系统设计阶段出现了漏洞，导致接下的阶段错误进行，数据库出现错误。</a:t>
            </a:r>
            <a:endParaRPr lang="en-US" altLang="zh-CN" sz="2000" dirty="0"/>
          </a:p>
          <a:p>
            <a:pPr indent="0" algn="l" fontAlgn="auto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建议：这门课程的学习过程非常有趣，适当增加学时以让同学们了解和学习更多的知识。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4695" y="2736850"/>
            <a:ext cx="638810" cy="1346200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谢</a:t>
            </a:r>
            <a:b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谢</a:t>
            </a:r>
          </a:p>
        </p:txBody>
      </p:sp>
      <p:sp>
        <p:nvSpPr>
          <p:cNvPr id="27" name="矩形 26"/>
          <p:cNvSpPr/>
          <p:nvPr/>
        </p:nvSpPr>
        <p:spPr>
          <a:xfrm>
            <a:off x="5539105" y="2306320"/>
            <a:ext cx="1114425" cy="2245360"/>
          </a:xfrm>
          <a:prstGeom prst="rect">
            <a:avLst/>
          </a:prstGeom>
          <a:noFill/>
          <a:ln w="38100">
            <a:gradFill>
              <a:gsLst>
                <a:gs pos="0">
                  <a:srgbClr val="FFD966">
                    <a:alpha val="40000"/>
                  </a:srgbClr>
                </a:gs>
                <a:gs pos="46000">
                  <a:srgbClr val="70AD47"/>
                </a:gs>
                <a:gs pos="100000">
                  <a:srgbClr val="00BC16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048885" y="4200525"/>
            <a:ext cx="591820" cy="436245"/>
            <a:chOff x="7711" y="5538"/>
            <a:chExt cx="932" cy="687"/>
          </a:xfrm>
        </p:grpSpPr>
        <p:sp>
          <p:nvSpPr>
            <p:cNvPr id="23" name="任意多边形 22"/>
            <p:cNvSpPr/>
            <p:nvPr/>
          </p:nvSpPr>
          <p:spPr>
            <a:xfrm rot="1260000">
              <a:off x="7711" y="5538"/>
              <a:ext cx="933" cy="353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796" h="959">
                  <a:moveTo>
                    <a:pt x="898" y="0"/>
                  </a:moveTo>
                  <a:cubicBezTo>
                    <a:pt x="1271" y="0"/>
                    <a:pt x="1599" y="189"/>
                    <a:pt x="1793" y="476"/>
                  </a:cubicBezTo>
                  <a:lnTo>
                    <a:pt x="1796" y="480"/>
                  </a:lnTo>
                  <a:lnTo>
                    <a:pt x="1793" y="483"/>
                  </a:lnTo>
                  <a:cubicBezTo>
                    <a:pt x="1599" y="770"/>
                    <a:pt x="1271" y="959"/>
                    <a:pt x="898" y="959"/>
                  </a:cubicBezTo>
                  <a:cubicBezTo>
                    <a:pt x="525" y="959"/>
                    <a:pt x="196" y="770"/>
                    <a:pt x="2" y="483"/>
                  </a:cubicBezTo>
                  <a:lnTo>
                    <a:pt x="0" y="480"/>
                  </a:lnTo>
                  <a:lnTo>
                    <a:pt x="2" y="476"/>
                  </a:lnTo>
                  <a:cubicBezTo>
                    <a:pt x="196" y="189"/>
                    <a:pt x="525" y="0"/>
                    <a:pt x="898" y="0"/>
                  </a:cubicBezTo>
                  <a:close/>
                </a:path>
              </a:pathLst>
            </a:custGeom>
            <a:solidFill>
              <a:srgbClr val="00BC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 rot="21060000">
              <a:off x="7981" y="6077"/>
              <a:ext cx="393" cy="149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796" h="959">
                  <a:moveTo>
                    <a:pt x="898" y="0"/>
                  </a:moveTo>
                  <a:cubicBezTo>
                    <a:pt x="1271" y="0"/>
                    <a:pt x="1599" y="189"/>
                    <a:pt x="1793" y="476"/>
                  </a:cubicBezTo>
                  <a:lnTo>
                    <a:pt x="1796" y="480"/>
                  </a:lnTo>
                  <a:lnTo>
                    <a:pt x="1793" y="483"/>
                  </a:lnTo>
                  <a:cubicBezTo>
                    <a:pt x="1599" y="770"/>
                    <a:pt x="1271" y="959"/>
                    <a:pt x="898" y="959"/>
                  </a:cubicBezTo>
                  <a:cubicBezTo>
                    <a:pt x="525" y="959"/>
                    <a:pt x="196" y="770"/>
                    <a:pt x="2" y="483"/>
                  </a:cubicBezTo>
                  <a:lnTo>
                    <a:pt x="0" y="480"/>
                  </a:lnTo>
                  <a:lnTo>
                    <a:pt x="2" y="476"/>
                  </a:lnTo>
                  <a:cubicBezTo>
                    <a:pt x="196" y="189"/>
                    <a:pt x="525" y="0"/>
                    <a:pt x="898" y="0"/>
                  </a:cubicBezTo>
                  <a:close/>
                </a:path>
              </a:pathLst>
            </a:custGeom>
            <a:solidFill>
              <a:srgbClr val="00BC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6" name="任意多边形 25"/>
          <p:cNvSpPr/>
          <p:nvPr/>
        </p:nvSpPr>
        <p:spPr>
          <a:xfrm rot="19800000">
            <a:off x="8835390" y="4765040"/>
            <a:ext cx="5106035" cy="193357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796" h="959">
                <a:moveTo>
                  <a:pt x="898" y="0"/>
                </a:moveTo>
                <a:cubicBezTo>
                  <a:pt x="1271" y="0"/>
                  <a:pt x="1599" y="189"/>
                  <a:pt x="1793" y="476"/>
                </a:cubicBezTo>
                <a:lnTo>
                  <a:pt x="1796" y="480"/>
                </a:lnTo>
                <a:lnTo>
                  <a:pt x="1793" y="483"/>
                </a:lnTo>
                <a:cubicBezTo>
                  <a:pt x="1599" y="770"/>
                  <a:pt x="1271" y="959"/>
                  <a:pt x="898" y="959"/>
                </a:cubicBezTo>
                <a:cubicBezTo>
                  <a:pt x="525" y="959"/>
                  <a:pt x="196" y="770"/>
                  <a:pt x="2" y="483"/>
                </a:cubicBezTo>
                <a:lnTo>
                  <a:pt x="0" y="480"/>
                </a:lnTo>
                <a:lnTo>
                  <a:pt x="2" y="476"/>
                </a:lnTo>
                <a:cubicBezTo>
                  <a:pt x="196" y="189"/>
                  <a:pt x="525" y="0"/>
                  <a:pt x="898" y="0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20880000">
            <a:off x="8411210" y="5659755"/>
            <a:ext cx="5106035" cy="193357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796" h="959">
                <a:moveTo>
                  <a:pt x="898" y="0"/>
                </a:moveTo>
                <a:cubicBezTo>
                  <a:pt x="1271" y="0"/>
                  <a:pt x="1599" y="189"/>
                  <a:pt x="1793" y="476"/>
                </a:cubicBezTo>
                <a:lnTo>
                  <a:pt x="1796" y="480"/>
                </a:lnTo>
                <a:lnTo>
                  <a:pt x="1793" y="483"/>
                </a:lnTo>
                <a:cubicBezTo>
                  <a:pt x="1599" y="770"/>
                  <a:pt x="1271" y="959"/>
                  <a:pt x="898" y="959"/>
                </a:cubicBezTo>
                <a:cubicBezTo>
                  <a:pt x="525" y="959"/>
                  <a:pt x="196" y="770"/>
                  <a:pt x="2" y="483"/>
                </a:cubicBezTo>
                <a:lnTo>
                  <a:pt x="0" y="480"/>
                </a:lnTo>
                <a:lnTo>
                  <a:pt x="2" y="476"/>
                </a:lnTo>
                <a:cubicBezTo>
                  <a:pt x="196" y="189"/>
                  <a:pt x="525" y="0"/>
                  <a:pt x="898" y="0"/>
                </a:cubicBezTo>
                <a:close/>
              </a:path>
            </a:pathLst>
          </a:custGeom>
          <a:solidFill>
            <a:srgbClr val="00B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540000">
            <a:off x="-3380105" y="5991225"/>
            <a:ext cx="6710680" cy="254127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796" h="959">
                <a:moveTo>
                  <a:pt x="898" y="0"/>
                </a:moveTo>
                <a:cubicBezTo>
                  <a:pt x="1271" y="0"/>
                  <a:pt x="1599" y="189"/>
                  <a:pt x="1793" y="476"/>
                </a:cubicBezTo>
                <a:lnTo>
                  <a:pt x="1796" y="480"/>
                </a:lnTo>
                <a:lnTo>
                  <a:pt x="1793" y="483"/>
                </a:lnTo>
                <a:cubicBezTo>
                  <a:pt x="1599" y="770"/>
                  <a:pt x="1271" y="959"/>
                  <a:pt x="898" y="959"/>
                </a:cubicBezTo>
                <a:cubicBezTo>
                  <a:pt x="525" y="959"/>
                  <a:pt x="196" y="770"/>
                  <a:pt x="2" y="483"/>
                </a:cubicBezTo>
                <a:lnTo>
                  <a:pt x="0" y="480"/>
                </a:lnTo>
                <a:lnTo>
                  <a:pt x="2" y="476"/>
                </a:lnTo>
                <a:cubicBezTo>
                  <a:pt x="196" y="189"/>
                  <a:pt x="525" y="0"/>
                  <a:pt x="898" y="0"/>
                </a:cubicBezTo>
                <a:close/>
              </a:path>
            </a:pathLst>
          </a:cu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539105" y="1767205"/>
            <a:ext cx="278765" cy="278765"/>
          </a:xfrm>
          <a:prstGeom prst="rect">
            <a:avLst/>
          </a:prstGeom>
          <a:solidFill>
            <a:srgbClr val="00B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56935" y="1767205"/>
            <a:ext cx="278765" cy="2787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374765" y="1767205"/>
            <a:ext cx="278765" cy="2787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403</Words>
  <Application>Microsoft Office PowerPoint</Application>
  <PresentationFormat>宽屏</PresentationFormat>
  <Paragraphs>63</Paragraphs>
  <Slides>31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宋体</vt:lpstr>
      <vt:lpstr>微软雅黑</vt:lpstr>
      <vt:lpstr>Arial</vt:lpstr>
      <vt:lpstr>Office 主题​​</vt:lpstr>
      <vt:lpstr>PowerPoint 演示文稿</vt:lpstr>
      <vt:lpstr>目  录</vt:lpstr>
      <vt:lpstr>项目完成情况</vt:lpstr>
      <vt:lpstr>项目完成情况</vt:lpstr>
      <vt:lpstr>项目完成情况</vt:lpstr>
      <vt:lpstr>团队项目管理</vt:lpstr>
      <vt:lpstr>团队项目管理</vt:lpstr>
      <vt:lpstr>PowerPoint 演示文稿</vt:lpstr>
      <vt:lpstr>谢  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acer</cp:lastModifiedBy>
  <cp:revision>146</cp:revision>
  <dcterms:created xsi:type="dcterms:W3CDTF">2019-06-19T02:08:00Z</dcterms:created>
  <dcterms:modified xsi:type="dcterms:W3CDTF">2019-11-28T05:07:22Z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