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1/21/2014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51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enuic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9601200" algn="r"/>
              </a:tabLst>
            </a:pPr>
            <a:r>
              <a:rPr lang="en-US" dirty="0" smtClean="0"/>
              <a:t>	Jan </a:t>
            </a:r>
            <a:r>
              <a:rPr lang="en-US" dirty="0" smtClean="0"/>
              <a:t>20,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SVN vs GIT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541338" y="1287463"/>
            <a:ext cx="10753725" cy="508793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SVN uses a centralized repository (server)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Think file server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GIT has multiple repositories (distributed)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Think Dropbox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SVN has been around longer and has better tools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GIT is faster because the entire repository is local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… I use SVN… primarily because of “externals”. GIT uses “sub-modules” but it could still use some better tools before I will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0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err="1" smtClean="0"/>
              <a:t>TortoiseSVN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541338" y="1287463"/>
            <a:ext cx="10753725" cy="508793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tortoisesvn.net/Downloads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Install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Reboot…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8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err="1" smtClean="0"/>
              <a:t>TortoiseSVN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541338" y="1287463"/>
            <a:ext cx="10753725" cy="508793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Find a working folder to store MPG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Right-click on folder and select SVN Checkout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95" y="93133"/>
            <a:ext cx="2428875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2205566"/>
            <a:ext cx="449580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867" y="4766733"/>
            <a:ext cx="177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login:</a:t>
            </a:r>
          </a:p>
          <a:p>
            <a:r>
              <a:rPr lang="en-US" dirty="0"/>
              <a:t>MPGO/university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4979" y="2916455"/>
            <a:ext cx="3289355" cy="259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https://</a:t>
            </a:r>
            <a:r>
              <a:rPr lang="en-US" sz="1100" dirty="0" smtClean="0"/>
              <a:t>xp-dev.com/svn/SeetronTest/trunk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24" y="3320527"/>
            <a:ext cx="3289355" cy="259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D:\Work\Test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70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err="1" smtClean="0"/>
              <a:t>TortoiseSVN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541338" y="1287463"/>
            <a:ext cx="10753725" cy="508793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Find a working folder to store MPG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Right-click on folder and select SVN Checkout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95" y="93133"/>
            <a:ext cx="2428875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2205566"/>
            <a:ext cx="449580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867" y="4766733"/>
            <a:ext cx="177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login:</a:t>
            </a:r>
          </a:p>
          <a:p>
            <a:r>
              <a:rPr lang="en-US" dirty="0"/>
              <a:t>MPGO/university</a:t>
            </a:r>
          </a:p>
        </p:txBody>
      </p:sp>
    </p:spTree>
    <p:extLst>
      <p:ext uri="{BB962C8B-B14F-4D97-AF65-F5344CB8AC3E}">
        <p14:creationId xmlns:p14="http://schemas.microsoft.com/office/powerpoint/2010/main" val="84336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Holidays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Newcomers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MPG class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Soldering Competition?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www.engenuics.com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135466"/>
            <a:ext cx="10772775" cy="1083734"/>
          </a:xfrm>
        </p:spPr>
        <p:txBody>
          <a:bodyPr/>
          <a:lstStyle/>
          <a:p>
            <a:r>
              <a:rPr lang="en-US" dirty="0" smtClean="0"/>
              <a:t>Coding Conventions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Promotes error-free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Easier to use, understand and maintain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Simplifies reuse and sharing among classmates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Different standards between all teams and all companies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Usually related to spacing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Some related to PC-Lint and my experience…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I won’t be enforcing it, but you’ll see it in my code and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3800" y="3429000"/>
            <a:ext cx="1563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if(x) y=2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 = 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1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07" y="1545907"/>
            <a:ext cx="10753725" cy="4702493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Be clear and informative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Use names in the positive form (i.e.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dirty="0" smtClean="0"/>
              <a:t> preferred over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IsInvalid</a:t>
            </a:r>
            <a:r>
              <a:rPr lang="en-US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Start with file name 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Upper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LcdInit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LcdPrintf</a:t>
            </a:r>
            <a:r>
              <a:rPr lang="en-US" dirty="0"/>
              <a:t>)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lower </a:t>
            </a:r>
            <a:r>
              <a:rPr lang="en-US" dirty="0" err="1" smtClean="0"/>
              <a:t>camelCase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wasPressed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numUsers</a:t>
            </a:r>
            <a:r>
              <a:rPr lang="en-US" dirty="0" smtClean="0"/>
              <a:t>)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short but meaningful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Prefix p for pointers, </a:t>
            </a:r>
            <a:r>
              <a:rPr lang="en-US" dirty="0" err="1" smtClean="0"/>
              <a:t>pfn</a:t>
            </a:r>
            <a:r>
              <a:rPr lang="en-US" dirty="0" smtClean="0"/>
              <a:t> for function pointers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pfnCallbackWhenDone</a:t>
            </a:r>
            <a:r>
              <a:rPr lang="en-US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Struct</a:t>
            </a:r>
            <a:r>
              <a:rPr lang="en-US" dirty="0" smtClean="0"/>
              <a:t> types, Enumerator types, Constants and macros</a:t>
            </a:r>
            <a:endParaRPr lang="en-US" dirty="0"/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/>
              <a:t>all UPPERCASE with underscore between </a:t>
            </a:r>
            <a:r>
              <a:rPr lang="en-US" dirty="0" smtClean="0"/>
              <a:t>words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LCD_TIMEOUT_MS, MY_STRUCT_TYPE</a:t>
            </a:r>
            <a:r>
              <a:rPr lang="en-US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File names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C source ends in .c; header files in .h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only alphanumeric chars, underscores, plus/minus signs. lower </a:t>
            </a:r>
            <a:r>
              <a:rPr lang="en-US" dirty="0" err="1" smtClean="0"/>
              <a:t>camelCase</a:t>
            </a:r>
            <a:r>
              <a:rPr lang="en-US" dirty="0" smtClean="0"/>
              <a:t>.</a:t>
            </a:r>
            <a:endParaRPr lang="en-US" dirty="0"/>
          </a:p>
          <a:p>
            <a:pPr marL="25603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8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Variables, Operators and Expressions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07" y="1545907"/>
            <a:ext cx="10753725" cy="4702493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Avoid global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err="1" smtClean="0"/>
              <a:t>st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sizeof</a:t>
            </a:r>
            <a:r>
              <a:rPr lang="en-US" dirty="0"/>
              <a:t> </a:t>
            </a:r>
            <a:r>
              <a:rPr lang="en-US" dirty="0" smtClean="0"/>
              <a:t>to determine a variable’s size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Each operation separated by parentheses</a:t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(x + (y * z));   // not (x + y * 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no “magic” numbers. Constants should be defined instead: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PI (3.1415)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Multiple static variables within a module should normally be enclosed within a </a:t>
            </a:r>
            <a:r>
              <a:rPr lang="en-US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to make debugging and maintenance easier.</a:t>
            </a:r>
            <a:endParaRPr lang="en-US" dirty="0"/>
          </a:p>
          <a:p>
            <a:pPr marL="256032" lvl="1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61613" y="3244334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◊"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3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Statements and Control 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07" y="1545907"/>
            <a:ext cx="10753725" cy="4702493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Each function should typically have a single return statement, except when checking parameters on entry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Always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 smtClean="0"/>
              <a:t> in switch statements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Break each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/>
              <a:t>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 statement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Always use braces to delimit the block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-loops should never have an additional increment/decrement inside the loop</a:t>
            </a:r>
            <a:endParaRPr lang="en-US" dirty="0"/>
          </a:p>
          <a:p>
            <a:pPr marL="25603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08" y="1545907"/>
            <a:ext cx="4987926" cy="4871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.h files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__FILE_H__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__FILE_H__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#includes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#defines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Types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Prototypes (same order as implementation file)</a:t>
            </a: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653741" y="1545907"/>
            <a:ext cx="4987926" cy="487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.c files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#includes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Local constants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Local static variables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Local function prototypes (same order as implemented)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Global functions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Local functions</a:t>
            </a:r>
          </a:p>
          <a:p>
            <a:pPr marL="228600" indent="-2286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07" y="1286933"/>
            <a:ext cx="10753725" cy="50884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/>
              <a:t>int8_t          </a:t>
            </a:r>
            <a:r>
              <a:rPr lang="en-US" dirty="0" smtClean="0"/>
              <a:t>s8;	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/>
              <a:t>int16_t         s16;</a:t>
            </a:r>
          </a:p>
          <a:p>
            <a:r>
              <a:rPr lang="en-US" dirty="0" err="1"/>
              <a:t>typedef</a:t>
            </a:r>
            <a:r>
              <a:rPr lang="en-US" dirty="0"/>
              <a:t> int32_t         s32;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typedef</a:t>
            </a:r>
            <a:r>
              <a:rPr lang="en-US" dirty="0"/>
              <a:t> uint8_t         u8</a:t>
            </a:r>
            <a:r>
              <a:rPr lang="en-US" dirty="0" smtClean="0"/>
              <a:t>;	</a:t>
            </a:r>
            <a:r>
              <a:rPr lang="en-US" dirty="0"/>
              <a:t>// same as “char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uint16_t        u16;</a:t>
            </a:r>
          </a:p>
          <a:p>
            <a:r>
              <a:rPr lang="en-US" dirty="0" err="1"/>
              <a:t>typedef</a:t>
            </a:r>
            <a:r>
              <a:rPr lang="en-US" dirty="0"/>
              <a:t> uint32_t        u32</a:t>
            </a:r>
            <a:r>
              <a:rPr lang="en-US" dirty="0" smtClean="0"/>
              <a:t>;</a:t>
            </a:r>
          </a:p>
          <a:p>
            <a:r>
              <a:rPr lang="en-US" dirty="0" smtClean="0"/>
              <a:t>#</a:t>
            </a:r>
            <a:r>
              <a:rPr lang="en-US" dirty="0"/>
              <a:t>define NULL            ((void *) 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, true, false)</a:t>
            </a:r>
          </a:p>
          <a:p>
            <a:r>
              <a:rPr lang="en-US" dirty="0" smtClean="0"/>
              <a:t>Least: smallest type with xx bits (i.e. u8l = unsigned char)</a:t>
            </a:r>
          </a:p>
          <a:p>
            <a:r>
              <a:rPr lang="en-US" dirty="0" smtClean="0"/>
              <a:t>Fast: fastest type of size &gt;= x (i.e. u8f on ARM32 = unsigned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57" y="93133"/>
            <a:ext cx="10772775" cy="1083734"/>
          </a:xfrm>
        </p:spPr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541338" y="1287463"/>
            <a:ext cx="10753725" cy="508793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Tracks incremental revisions of files over time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Lets users explore when files changed, why, how and who made the change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 smtClean="0"/>
              <a:t>Essential </a:t>
            </a:r>
            <a:r>
              <a:rPr lang="en-US" dirty="0" smtClean="0"/>
              <a:t>when working with a team of developers (or on multiple computers)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Version history is very important for maintenance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56032" lvl="1" indent="0">
              <a:buNone/>
            </a:pPr>
            <a:endParaRPr lang="en-US" dirty="0"/>
          </a:p>
        </p:txBody>
      </p:sp>
      <p:pic>
        <p:nvPicPr>
          <p:cNvPr id="1026" name="Picture 2" descr="A typical client/server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2308" y="2231230"/>
            <a:ext cx="2088091" cy="24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3118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432</TotalTime>
  <Words>380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Courier New</vt:lpstr>
      <vt:lpstr>Times New Roman</vt:lpstr>
      <vt:lpstr>Verdana</vt:lpstr>
      <vt:lpstr>Metropolitan</vt:lpstr>
      <vt:lpstr>MPG</vt:lpstr>
      <vt:lpstr>Housekeeping</vt:lpstr>
      <vt:lpstr>Coding Conventions</vt:lpstr>
      <vt:lpstr>Naming</vt:lpstr>
      <vt:lpstr>Variables, Operators and Expressions</vt:lpstr>
      <vt:lpstr>Statements and Control Flow</vt:lpstr>
      <vt:lpstr>Layout</vt:lpstr>
      <vt:lpstr>Types</vt:lpstr>
      <vt:lpstr>Version Control System</vt:lpstr>
      <vt:lpstr>SVN vs GIT</vt:lpstr>
      <vt:lpstr>TortoiseSVN</vt:lpstr>
      <vt:lpstr>TortoiseSVN</vt:lpstr>
      <vt:lpstr>TortoiseSVN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</dc:title>
  <dc:creator>Sheldon P</dc:creator>
  <cp:lastModifiedBy>Sheldon P</cp:lastModifiedBy>
  <cp:revision>68</cp:revision>
  <dcterms:created xsi:type="dcterms:W3CDTF">2013-10-20T04:17:02Z</dcterms:created>
  <dcterms:modified xsi:type="dcterms:W3CDTF">2014-01-22T03:43:48Z</dcterms:modified>
</cp:coreProperties>
</file>