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72" r:id="rId15"/>
    <p:sldId id="268" r:id="rId16"/>
    <p:sldId id="267" r:id="rId17"/>
    <p:sldId id="269" r:id="rId18"/>
    <p:sldId id="270" r:id="rId19"/>
    <p:sldId id="276" r:id="rId20"/>
    <p:sldId id="271" r:id="rId21"/>
    <p:sldId id="27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don P" initials="SP" lastIdx="1" clrIdx="0">
    <p:extLst>
      <p:ext uri="{19B8F6BF-5375-455C-9EA6-DF929625EA0E}">
        <p15:presenceInfo xmlns:p15="http://schemas.microsoft.com/office/powerpoint/2012/main" userId="ee59c6deacf564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106" d="100"/>
          <a:sy n="106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181E-728C-4155-98E0-DB3D97CCA9E4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76E6-6912-4615-9723-C5F8477D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</a:t>
            </a:r>
            <a:r>
              <a:rPr lang="en-US" baseline="0" dirty="0" smtClean="0"/>
              <a:t> drives the SCL/SDA lines high – they let the pull-up resistors bring the lines to VCC instead. That way you can’t have two people driving opposite signals to each other (short)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76E6-6912-4615-9723-C5F8477D6C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MPG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I2C + LCD</a:t>
            </a:r>
          </a:p>
        </p:txBody>
      </p:sp>
    </p:spTree>
    <p:extLst>
      <p:ext uri="{BB962C8B-B14F-4D97-AF65-F5344CB8AC3E}">
        <p14:creationId xmlns:p14="http://schemas.microsoft.com/office/powerpoint/2010/main" val="3299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Signals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361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8" y="1295400"/>
            <a:ext cx="9046632" cy="51914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</a:t>
            </a:r>
            <a:r>
              <a:rPr lang="en-US" baseline="30000" smtClean="0"/>
              <a:t>2</a:t>
            </a:r>
            <a:r>
              <a:rPr lang="en-US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0690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(SDA)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199" y="273256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1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Addressing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3976"/>
            <a:ext cx="9088084" cy="325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91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Transmission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6331"/>
            <a:ext cx="9099603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29200"/>
            <a:ext cx="9144000" cy="14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98672"/>
            <a:ext cx="36052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1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I2cOpen(port, speed, IRQ callbacks)</a:t>
            </a:r>
          </a:p>
          <a:p>
            <a:r>
              <a:rPr lang="en-US" dirty="0" smtClean="0"/>
              <a:t>I2cClose(port)</a:t>
            </a:r>
          </a:p>
          <a:p>
            <a:r>
              <a:rPr lang="en-US" dirty="0" smtClean="0"/>
              <a:t>I2cWriteReadWait(port,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(Alternatively: </a:t>
            </a:r>
            <a:r>
              <a:rPr lang="en-US" dirty="0" err="1" smtClean="0"/>
              <a:t>WriteRead</a:t>
            </a:r>
            <a:r>
              <a:rPr lang="en-US" dirty="0" smtClean="0"/>
              <a:t> + </a:t>
            </a:r>
            <a:r>
              <a:rPr lang="en-US" dirty="0" err="1" smtClean="0"/>
              <a:t>IsBusy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Params</a:t>
            </a:r>
            <a:r>
              <a:rPr lang="en-US" dirty="0" smtClean="0"/>
              <a:t> = </a:t>
            </a:r>
          </a:p>
          <a:p>
            <a:pPr lvl="2"/>
            <a:r>
              <a:rPr lang="en-US" dirty="0" smtClean="0"/>
              <a:t>Address</a:t>
            </a:r>
          </a:p>
          <a:p>
            <a:pPr lvl="2"/>
            <a:r>
              <a:rPr lang="en-US" dirty="0" smtClean="0"/>
              <a:t>TX data + length</a:t>
            </a:r>
          </a:p>
          <a:p>
            <a:pPr lvl="2"/>
            <a:r>
              <a:rPr lang="en-US" dirty="0" smtClean="0"/>
              <a:t>(RX </a:t>
            </a:r>
            <a:r>
              <a:rPr lang="en-US" dirty="0" smtClean="0"/>
              <a:t>buffer + </a:t>
            </a:r>
            <a:r>
              <a:rPr lang="en-US" dirty="0" smtClean="0"/>
              <a:t>length)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Communication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20832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87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Address</a:t>
            </a:r>
          </a:p>
          <a:p>
            <a:r>
              <a:rPr lang="en-US" dirty="0" smtClean="0"/>
              <a:t>Control Byte</a:t>
            </a:r>
          </a:p>
          <a:p>
            <a:r>
              <a:rPr lang="en-US" dirty="0" smtClean="0"/>
              <a:t>Character RAM addresses</a:t>
            </a:r>
          </a:p>
          <a:p>
            <a:r>
              <a:rPr lang="en-US" dirty="0" smtClean="0"/>
              <a:t>LCD command set</a:t>
            </a:r>
          </a:p>
          <a:p>
            <a:r>
              <a:rPr lang="en-US" dirty="0" smtClean="0"/>
              <a:t>LCD initialization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3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9"/>
          <a:stretch/>
        </p:blipFill>
        <p:spPr bwMode="auto">
          <a:xfrm>
            <a:off x="1219200" y="0"/>
            <a:ext cx="6781800" cy="683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48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Character 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80483"/>
            <a:ext cx="8229600" cy="2845680"/>
          </a:xfrm>
        </p:spPr>
        <p:txBody>
          <a:bodyPr/>
          <a:lstStyle/>
          <a:p>
            <a:r>
              <a:rPr lang="en-US" dirty="0" smtClean="0"/>
              <a:t>Line 1 (row 0 in code) = 0x00 to 0x13</a:t>
            </a:r>
          </a:p>
          <a:p>
            <a:r>
              <a:rPr lang="en-US" dirty="0" smtClean="0"/>
              <a:t>Line 2 (row 1 in code) = 0x40 to 0x53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591"/>
            <a:ext cx="9144000" cy="16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32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Characters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273"/>
          <a:stretch/>
        </p:blipFill>
        <p:spPr>
          <a:xfrm>
            <a:off x="228600" y="1143001"/>
            <a:ext cx="8763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0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</a:t>
            </a:r>
          </a:p>
          <a:p>
            <a:r>
              <a:rPr lang="en-US" dirty="0" smtClean="0"/>
              <a:t>Next 2-3 weeks, potential topics:</a:t>
            </a:r>
          </a:p>
          <a:p>
            <a:pPr lvl="1"/>
            <a:r>
              <a:rPr lang="en-US" dirty="0" smtClean="0"/>
              <a:t>Beeper, LED, Button</a:t>
            </a:r>
          </a:p>
          <a:p>
            <a:pPr lvl="1"/>
            <a:r>
              <a:rPr lang="en-US" dirty="0" smtClean="0"/>
              <a:t>SD Card (file system)</a:t>
            </a:r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Radio (ANT)</a:t>
            </a:r>
          </a:p>
          <a:p>
            <a:pPr lvl="1"/>
            <a:r>
              <a:rPr lang="en-US" dirty="0" smtClean="0"/>
              <a:t>Debug (USB), PC-Lint (</a:t>
            </a:r>
            <a:r>
              <a:rPr lang="en-US" dirty="0" err="1" smtClean="0"/>
              <a:t>makefiles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ConfigSet</a:t>
            </a:r>
            <a:r>
              <a:rPr lang="en-US" dirty="0" smtClean="0"/>
              <a:t>(on/off, cursor on/off, blink on/off, contrast, height=1 or 2)</a:t>
            </a:r>
            <a:endParaRPr lang="en-US" dirty="0" smtClean="0"/>
          </a:p>
          <a:p>
            <a:r>
              <a:rPr lang="en-US" dirty="0" err="1" smtClean="0"/>
              <a:t>SetPosition</a:t>
            </a:r>
            <a:r>
              <a:rPr lang="en-US" dirty="0" smtClean="0"/>
              <a:t>(row</a:t>
            </a:r>
            <a:r>
              <a:rPr lang="en-US" dirty="0" smtClean="0"/>
              <a:t>, column)</a:t>
            </a:r>
          </a:p>
          <a:p>
            <a:r>
              <a:rPr lang="en-US" dirty="0"/>
              <a:t>Clear()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8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Driver (cont’d…)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Putc</a:t>
            </a:r>
            <a:r>
              <a:rPr lang="en-US" dirty="0" smtClean="0"/>
              <a:t>(character)</a:t>
            </a:r>
          </a:p>
          <a:p>
            <a:r>
              <a:rPr lang="en-US" dirty="0" smtClean="0"/>
              <a:t>Puts(String)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(String, …)</a:t>
            </a:r>
          </a:p>
          <a:p>
            <a:r>
              <a:rPr lang="en-US" dirty="0" smtClean="0"/>
              <a:t>Write(String, length)</a:t>
            </a:r>
          </a:p>
          <a:p>
            <a:r>
              <a:rPr lang="en-US" dirty="0" smtClean="0"/>
              <a:t>Update()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</a:t>
            </a:r>
            <a:r>
              <a:rPr lang="en-US" sz="2600" dirty="0"/>
              <a:t>xp-dev.com/svn/MPG/SAM3U/MPGL1/Exercises/Lcd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232" y="2819400"/>
            <a:ext cx="53370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LcdSetPos</a:t>
            </a:r>
            <a:r>
              <a:rPr lang="en-US" sz="2800" dirty="0"/>
              <a:t>(u8 row, u8 col);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LcdClear</a:t>
            </a:r>
            <a:r>
              <a:rPr lang="en-US" sz="2800" dirty="0"/>
              <a:t>(void);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LcdPutc</a:t>
            </a:r>
            <a:r>
              <a:rPr lang="en-US" sz="2800" dirty="0"/>
              <a:t>(char c);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LcdPuts</a:t>
            </a:r>
            <a:r>
              <a:rPr lang="en-US" sz="2800" dirty="0"/>
              <a:t>(char </a:t>
            </a:r>
            <a:r>
              <a:rPr lang="en-US" sz="2800" dirty="0" err="1"/>
              <a:t>const</a:t>
            </a:r>
            <a:r>
              <a:rPr lang="en-US" sz="2800" dirty="0"/>
              <a:t> *</a:t>
            </a:r>
            <a:r>
              <a:rPr lang="en-US" sz="2800" dirty="0" err="1"/>
              <a:t>pSrc</a:t>
            </a:r>
            <a:r>
              <a:rPr lang="en-US" sz="2800" dirty="0"/>
              <a:t>);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LcdPrintf</a:t>
            </a:r>
            <a:r>
              <a:rPr lang="en-US" sz="2800" dirty="0"/>
              <a:t>(char </a:t>
            </a:r>
            <a:r>
              <a:rPr lang="en-US" sz="2800" dirty="0" err="1"/>
              <a:t>const</a:t>
            </a:r>
            <a:r>
              <a:rPr lang="en-US" sz="2800" dirty="0"/>
              <a:t> *</a:t>
            </a:r>
            <a:r>
              <a:rPr lang="en-US" sz="2800" dirty="0" err="1"/>
              <a:t>pSrc</a:t>
            </a:r>
            <a:r>
              <a:rPr lang="en-US" sz="2800" dirty="0"/>
              <a:t>, </a:t>
            </a:r>
            <a:r>
              <a:rPr lang="en-US" sz="2800" dirty="0" smtClean="0"/>
              <a:t>...);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45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LCD?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 Crystal Display</a:t>
            </a:r>
          </a:p>
          <a:p>
            <a:r>
              <a:rPr lang="en-US" dirty="0" smtClean="0"/>
              <a:t>Basically works by polarizing individual segments to allow light to either reflect (“off” = light) or be absorbed (“on” = dark)</a:t>
            </a:r>
          </a:p>
          <a:p>
            <a:r>
              <a:rPr lang="en-US" dirty="0" smtClean="0"/>
              <a:t>Usually have to be continually refreshed (newer E-ink and bi-stable LCDs are changing that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2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pin count on processor</a:t>
            </a:r>
          </a:p>
          <a:p>
            <a:r>
              <a:rPr lang="en-US" dirty="0" smtClean="0"/>
              <a:t>May offload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" y="0"/>
            <a:ext cx="8936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4537"/>
            <a:ext cx="9144000" cy="230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</a:t>
            </a:r>
            <a:r>
              <a:rPr lang="en-US" dirty="0" err="1" smtClean="0"/>
              <a:t>Pinout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0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MPG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85680"/>
            <a:ext cx="8229600" cy="2019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 lines x 20 chars</a:t>
            </a:r>
          </a:p>
          <a:p>
            <a:r>
              <a:rPr lang="en-US" dirty="0" smtClean="0"/>
              <a:t>Each character is 5x8</a:t>
            </a:r>
          </a:p>
          <a:p>
            <a:r>
              <a:rPr lang="en-US" dirty="0" smtClean="0"/>
              <a:t>5x8x20x2 = 1600 pixels. </a:t>
            </a:r>
          </a:p>
          <a:p>
            <a:r>
              <a:rPr lang="en-US" dirty="0"/>
              <a:t>1</a:t>
            </a:r>
            <a:r>
              <a:rPr lang="en-US" dirty="0" smtClean="0"/>
              <a:t>6 COM lines means 116 pins (100 + 16 COM)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3"/>
          <a:stretch/>
        </p:blipFill>
        <p:spPr bwMode="auto">
          <a:xfrm>
            <a:off x="12700" y="914400"/>
            <a:ext cx="9144000" cy="346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9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</a:t>
            </a:r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60763"/>
            <a:ext cx="7696200" cy="55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1417638"/>
            <a:ext cx="3205493" cy="51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799"/>
            <a:ext cx="9131300" cy="48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1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338</Words>
  <Application>Microsoft Office PowerPoint</Application>
  <PresentationFormat>On-screen Show (4:3)</PresentationFormat>
  <Paragraphs>72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MPG</vt:lpstr>
      <vt:lpstr>Housekeeping</vt:lpstr>
      <vt:lpstr>What is an LCD?</vt:lpstr>
      <vt:lpstr>LCD Controller</vt:lpstr>
      <vt:lpstr>PowerPoint Presentation</vt:lpstr>
      <vt:lpstr>LCD Pinout</vt:lpstr>
      <vt:lpstr>MPG LCD</vt:lpstr>
      <vt:lpstr>MPG Hardware</vt:lpstr>
      <vt:lpstr>I2C</vt:lpstr>
      <vt:lpstr>I2C Signals</vt:lpstr>
      <vt:lpstr>PowerPoint Presentation</vt:lpstr>
      <vt:lpstr>I2C Addressing</vt:lpstr>
      <vt:lpstr>I2C Transmission</vt:lpstr>
      <vt:lpstr>I2C Driver</vt:lpstr>
      <vt:lpstr>LCD Communication</vt:lpstr>
      <vt:lpstr>LCD</vt:lpstr>
      <vt:lpstr>PowerPoint Presentation</vt:lpstr>
      <vt:lpstr>LCD Character RAM</vt:lpstr>
      <vt:lpstr>LCD Characters</vt:lpstr>
      <vt:lpstr>LCD driver</vt:lpstr>
      <vt:lpstr>LCD Driver (cont’d…)</vt:lpstr>
      <vt:lpstr>You’re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</dc:title>
  <dc:creator>Sheldon</dc:creator>
  <cp:lastModifiedBy>Sheldon P</cp:lastModifiedBy>
  <cp:revision>19</cp:revision>
  <dcterms:created xsi:type="dcterms:W3CDTF">2006-08-16T00:00:00Z</dcterms:created>
  <dcterms:modified xsi:type="dcterms:W3CDTF">2014-03-04T00:08:49Z</dcterms:modified>
</cp:coreProperties>
</file>