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18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3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71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20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8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70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3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92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1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0357-CC05-4DDF-96D2-17FE7E6B39D8}" type="datetimeFigureOut">
              <a:rPr lang="en-AU" smtClean="0"/>
              <a:t>24/03/2016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DE2C-AAE5-4E24-A4E4-0A802BD16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0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29702"/>
            <a:ext cx="9828585" cy="451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1840" y="1052736"/>
            <a:ext cx="38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small holes in inter-layer region of 2y3l</a:t>
            </a:r>
          </a:p>
          <a:p>
            <a:r>
              <a:rPr lang="en-AU" dirty="0" smtClean="0"/>
              <a:t>(part opt </a:t>
            </a:r>
            <a:r>
              <a:rPr lang="en-AU" dirty="0" err="1" smtClean="0"/>
              <a:t>str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08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2</cp:revision>
  <dcterms:created xsi:type="dcterms:W3CDTF">2016-03-24T11:33:22Z</dcterms:created>
  <dcterms:modified xsi:type="dcterms:W3CDTF">2016-03-24T11:35:39Z</dcterms:modified>
</cp:coreProperties>
</file>