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82" r:id="rId7"/>
    <p:sldId id="260" r:id="rId8"/>
    <p:sldId id="261" r:id="rId9"/>
    <p:sldId id="262" r:id="rId10"/>
    <p:sldId id="265" r:id="rId11"/>
    <p:sldId id="284" r:id="rId12"/>
    <p:sldId id="287" r:id="rId13"/>
    <p:sldId id="288" r:id="rId14"/>
    <p:sldId id="285" r:id="rId15"/>
    <p:sldId id="286" r:id="rId16"/>
    <p:sldId id="283" r:id="rId17"/>
    <p:sldId id="273" r:id="rId18"/>
    <p:sldId id="266" r:id="rId19"/>
    <p:sldId id="280" r:id="rId20"/>
    <p:sldId id="281" r:id="rId21"/>
    <p:sldId id="267" r:id="rId22"/>
    <p:sldId id="270" r:id="rId23"/>
    <p:sldId id="269" r:id="rId24"/>
    <p:sldId id="274" r:id="rId25"/>
    <p:sldId id="277" r:id="rId26"/>
  </p:sldIdLst>
  <p:sldSz cx="12192000" cy="6858000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E31708-1DFB-4892-91C1-E3712879348D}" v="730" dt="2023-11-29T21:31:46.761"/>
    <p1510:client id="{5C226B7F-E535-49D7-80F6-8BD98D01651D}" v="1585" dt="2023-11-29T20:40:32.423"/>
    <p1510:client id="{6300F493-E2BD-42E9-AE74-A196FCF7A04B}" v="1403" dt="2023-11-29T16:17:22.489"/>
    <p1510:client id="{76E72481-DA51-4032-B641-480659A65853}" v="382" dt="2023-11-29T16:47:30.085"/>
    <p1510:client id="{C0FC44AF-89B8-4298-96F5-BDBBEC8FFB27}" v="815" dt="2023-11-29T23:56:09.6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luis Bosch ICRA" userId="S::lbosch@icra.cat::3c196015-587e-4cb4-ad0c-44241642df2f" providerId="AD" clId="Web-{6300F493-E2BD-42E9-AE74-A196FCF7A04B}"/>
    <pc:docChg chg="addSld delSld modSld">
      <pc:chgData name="Lluis Bosch ICRA" userId="S::lbosch@icra.cat::3c196015-587e-4cb4-ad0c-44241642df2f" providerId="AD" clId="Web-{6300F493-E2BD-42E9-AE74-A196FCF7A04B}" dt="2023-11-29T16:17:29.443" v="1404"/>
      <pc:docMkLst>
        <pc:docMk/>
      </pc:docMkLst>
      <pc:sldChg chg="addSp delSp modSp mod setBg">
        <pc:chgData name="Lluis Bosch ICRA" userId="S::lbosch@icra.cat::3c196015-587e-4cb4-ad0c-44241642df2f" providerId="AD" clId="Web-{6300F493-E2BD-42E9-AE74-A196FCF7A04B}" dt="2023-11-29T16:17:29.443" v="1404"/>
        <pc:sldMkLst>
          <pc:docMk/>
          <pc:sldMk cId="0" sldId="256"/>
        </pc:sldMkLst>
        <pc:spChg chg="mod">
          <ac:chgData name="Lluis Bosch ICRA" userId="S::lbosch@icra.cat::3c196015-587e-4cb4-ad0c-44241642df2f" providerId="AD" clId="Web-{6300F493-E2BD-42E9-AE74-A196FCF7A04B}" dt="2023-11-29T16:17:29.443" v="1404"/>
          <ac:spMkLst>
            <pc:docMk/>
            <pc:sldMk cId="0" sldId="256"/>
            <ac:spMk id="82" creationId="{00000000-0000-0000-0000-000000000000}"/>
          </ac:spMkLst>
        </pc:spChg>
        <pc:spChg chg="mod">
          <ac:chgData name="Lluis Bosch ICRA" userId="S::lbosch@icra.cat::3c196015-587e-4cb4-ad0c-44241642df2f" providerId="AD" clId="Web-{6300F493-E2BD-42E9-AE74-A196FCF7A04B}" dt="2023-11-29T16:17:29.443" v="1404"/>
          <ac:spMkLst>
            <pc:docMk/>
            <pc:sldMk cId="0" sldId="256"/>
            <ac:spMk id="83" creationId="{00000000-0000-0000-0000-000000000000}"/>
          </ac:spMkLst>
        </pc:spChg>
        <pc:spChg chg="add del">
          <ac:chgData name="Lluis Bosch ICRA" userId="S::lbosch@icra.cat::3c196015-587e-4cb4-ad0c-44241642df2f" providerId="AD" clId="Web-{6300F493-E2BD-42E9-AE74-A196FCF7A04B}" dt="2023-11-29T16:17:05.739" v="1397"/>
          <ac:spMkLst>
            <pc:docMk/>
            <pc:sldMk cId="0" sldId="256"/>
            <ac:spMk id="89" creationId="{C0763A76-9F1C-4FC5-82B7-DD475DA461B2}"/>
          </ac:spMkLst>
        </pc:spChg>
        <pc:spChg chg="add del">
          <ac:chgData name="Lluis Bosch ICRA" userId="S::lbosch@icra.cat::3c196015-587e-4cb4-ad0c-44241642df2f" providerId="AD" clId="Web-{6300F493-E2BD-42E9-AE74-A196FCF7A04B}" dt="2023-11-29T16:17:05.739" v="1397"/>
          <ac:spMkLst>
            <pc:docMk/>
            <pc:sldMk cId="0" sldId="256"/>
            <ac:spMk id="91" creationId="{E81BF4F6-F2CF-4984-9D14-D6966D92F99F}"/>
          </ac:spMkLst>
        </pc:spChg>
        <pc:spChg chg="add del">
          <ac:chgData name="Lluis Bosch ICRA" userId="S::lbosch@icra.cat::3c196015-587e-4cb4-ad0c-44241642df2f" providerId="AD" clId="Web-{6300F493-E2BD-42E9-AE74-A196FCF7A04B}" dt="2023-11-29T16:17:29.443" v="1404"/>
          <ac:spMkLst>
            <pc:docMk/>
            <pc:sldMk cId="0" sldId="256"/>
            <ac:spMk id="97" creationId="{C0763A76-9F1C-4FC5-82B7-DD475DA461B2}"/>
          </ac:spMkLst>
        </pc:spChg>
        <pc:spChg chg="add del">
          <ac:chgData name="Lluis Bosch ICRA" userId="S::lbosch@icra.cat::3c196015-587e-4cb4-ad0c-44241642df2f" providerId="AD" clId="Web-{6300F493-E2BD-42E9-AE74-A196FCF7A04B}" dt="2023-11-29T16:17:29.443" v="1404"/>
          <ac:spMkLst>
            <pc:docMk/>
            <pc:sldMk cId="0" sldId="256"/>
            <ac:spMk id="98" creationId="{E81BF4F6-F2CF-4984-9D14-D6966D92F99F}"/>
          </ac:spMkLst>
        </pc:spChg>
        <pc:grpChg chg="add">
          <ac:chgData name="Lluis Bosch ICRA" userId="S::lbosch@icra.cat::3c196015-587e-4cb4-ad0c-44241642df2f" providerId="AD" clId="Web-{6300F493-E2BD-42E9-AE74-A196FCF7A04B}" dt="2023-11-29T16:17:05.770" v="1398"/>
          <ac:grpSpMkLst>
            <pc:docMk/>
            <pc:sldMk cId="0" sldId="256"/>
            <ac:grpSpMk id="94" creationId="{5EFBDE31-BB3E-6CFC-23CD-B5976DA38438}"/>
          </ac:grpSpMkLst>
        </pc:grpChg>
        <pc:picChg chg="add del">
          <ac:chgData name="Lluis Bosch ICRA" userId="S::lbosch@icra.cat::3c196015-587e-4cb4-ad0c-44241642df2f" providerId="AD" clId="Web-{6300F493-E2BD-42E9-AE74-A196FCF7A04B}" dt="2023-11-29T16:17:05.739" v="1397"/>
          <ac:picMkLst>
            <pc:docMk/>
            <pc:sldMk cId="0" sldId="256"/>
            <ac:picMk id="85" creationId="{F1530867-3B1F-84AF-19DA-FCF4CDA35A3F}"/>
          </ac:picMkLst>
        </pc:picChg>
        <pc:picChg chg="add">
          <ac:chgData name="Lluis Bosch ICRA" userId="S::lbosch@icra.cat::3c196015-587e-4cb4-ad0c-44241642df2f" providerId="AD" clId="Web-{6300F493-E2BD-42E9-AE74-A196FCF7A04B}" dt="2023-11-29T16:17:05.770" v="1398"/>
          <ac:picMkLst>
            <pc:docMk/>
            <pc:sldMk cId="0" sldId="256"/>
            <ac:picMk id="93" creationId="{7A94B8F6-E643-2A7D-4D88-345E3AD5DF78}"/>
          </ac:picMkLst>
        </pc:picChg>
        <pc:picChg chg="add del">
          <ac:chgData name="Lluis Bosch ICRA" userId="S::lbosch@icra.cat::3c196015-587e-4cb4-ad0c-44241642df2f" providerId="AD" clId="Web-{6300F493-E2BD-42E9-AE74-A196FCF7A04B}" dt="2023-11-29T16:17:29.443" v="1404"/>
          <ac:picMkLst>
            <pc:docMk/>
            <pc:sldMk cId="0" sldId="256"/>
            <ac:picMk id="99" creationId="{F1530867-3B1F-84AF-19DA-FCF4CDA35A3F}"/>
          </ac:picMkLst>
        </pc:picChg>
      </pc:sldChg>
      <pc:sldChg chg="modSp addAnim delAnim">
        <pc:chgData name="Lluis Bosch ICRA" userId="S::lbosch@icra.cat::3c196015-587e-4cb4-ad0c-44241642df2f" providerId="AD" clId="Web-{6300F493-E2BD-42E9-AE74-A196FCF7A04B}" dt="2023-11-29T14:01:45.251" v="613"/>
        <pc:sldMkLst>
          <pc:docMk/>
          <pc:sldMk cId="0" sldId="257"/>
        </pc:sldMkLst>
        <pc:spChg chg="mod">
          <ac:chgData name="Lluis Bosch ICRA" userId="S::lbosch@icra.cat::3c196015-587e-4cb4-ad0c-44241642df2f" providerId="AD" clId="Web-{6300F493-E2BD-42E9-AE74-A196FCF7A04B}" dt="2023-11-29T12:58:40.496" v="92" actId="20577"/>
          <ac:spMkLst>
            <pc:docMk/>
            <pc:sldMk cId="0" sldId="257"/>
            <ac:spMk id="85" creationId="{00000000-0000-0000-0000-000000000000}"/>
          </ac:spMkLst>
        </pc:spChg>
      </pc:sldChg>
      <pc:sldChg chg="modSp">
        <pc:chgData name="Lluis Bosch ICRA" userId="S::lbosch@icra.cat::3c196015-587e-4cb4-ad0c-44241642df2f" providerId="AD" clId="Web-{6300F493-E2BD-42E9-AE74-A196FCF7A04B}" dt="2023-11-29T14:16:41.668" v="646" actId="20577"/>
        <pc:sldMkLst>
          <pc:docMk/>
          <pc:sldMk cId="0" sldId="258"/>
        </pc:sldMkLst>
        <pc:spChg chg="mod">
          <ac:chgData name="Lluis Bosch ICRA" userId="S::lbosch@icra.cat::3c196015-587e-4cb4-ad0c-44241642df2f" providerId="AD" clId="Web-{6300F493-E2BD-42E9-AE74-A196FCF7A04B}" dt="2023-11-29T12:59:11.075" v="97" actId="20577"/>
          <ac:spMkLst>
            <pc:docMk/>
            <pc:sldMk cId="0" sldId="258"/>
            <ac:spMk id="86" creationId="{00000000-0000-0000-0000-000000000000}"/>
          </ac:spMkLst>
        </pc:spChg>
        <pc:spChg chg="mod">
          <ac:chgData name="Lluis Bosch ICRA" userId="S::lbosch@icra.cat::3c196015-587e-4cb4-ad0c-44241642df2f" providerId="AD" clId="Web-{6300F493-E2BD-42E9-AE74-A196FCF7A04B}" dt="2023-11-29T14:16:41.668" v="646" actId="20577"/>
          <ac:spMkLst>
            <pc:docMk/>
            <pc:sldMk cId="0" sldId="258"/>
            <ac:spMk id="87" creationId="{00000000-0000-0000-0000-000000000000}"/>
          </ac:spMkLst>
        </pc:spChg>
      </pc:sldChg>
      <pc:sldChg chg="modSp addAnim delAnim">
        <pc:chgData name="Lluis Bosch ICRA" userId="S::lbosch@icra.cat::3c196015-587e-4cb4-ad0c-44241642df2f" providerId="AD" clId="Web-{6300F493-E2BD-42E9-AE74-A196FCF7A04B}" dt="2023-11-29T14:19:32.391" v="767" actId="20577"/>
        <pc:sldMkLst>
          <pc:docMk/>
          <pc:sldMk cId="0" sldId="259"/>
        </pc:sldMkLst>
        <pc:spChg chg="mod">
          <ac:chgData name="Lluis Bosch ICRA" userId="S::lbosch@icra.cat::3c196015-587e-4cb4-ad0c-44241642df2f" providerId="AD" clId="Web-{6300F493-E2BD-42E9-AE74-A196FCF7A04B}" dt="2023-11-29T14:15:36.541" v="640" actId="20577"/>
          <ac:spMkLst>
            <pc:docMk/>
            <pc:sldMk cId="0" sldId="259"/>
            <ac:spMk id="88" creationId="{00000000-0000-0000-0000-000000000000}"/>
          </ac:spMkLst>
        </pc:spChg>
        <pc:spChg chg="mod">
          <ac:chgData name="Lluis Bosch ICRA" userId="S::lbosch@icra.cat::3c196015-587e-4cb4-ad0c-44241642df2f" providerId="AD" clId="Web-{6300F493-E2BD-42E9-AE74-A196FCF7A04B}" dt="2023-11-29T14:19:32.391" v="767" actId="20577"/>
          <ac:spMkLst>
            <pc:docMk/>
            <pc:sldMk cId="0" sldId="259"/>
            <ac:spMk id="89" creationId="{00000000-0000-0000-0000-000000000000}"/>
          </ac:spMkLst>
        </pc:spChg>
      </pc:sldChg>
      <pc:sldChg chg="modSp">
        <pc:chgData name="Lluis Bosch ICRA" userId="S::lbosch@icra.cat::3c196015-587e-4cb4-ad0c-44241642df2f" providerId="AD" clId="Web-{6300F493-E2BD-42E9-AE74-A196FCF7A04B}" dt="2023-11-29T14:21:00.410" v="802" actId="20577"/>
        <pc:sldMkLst>
          <pc:docMk/>
          <pc:sldMk cId="0" sldId="260"/>
        </pc:sldMkLst>
        <pc:spChg chg="mod">
          <ac:chgData name="Lluis Bosch ICRA" userId="S::lbosch@icra.cat::3c196015-587e-4cb4-ad0c-44241642df2f" providerId="AD" clId="Web-{6300F493-E2BD-42E9-AE74-A196FCF7A04B}" dt="2023-11-29T14:21:00.410" v="802" actId="20577"/>
          <ac:spMkLst>
            <pc:docMk/>
            <pc:sldMk cId="0" sldId="260"/>
            <ac:spMk id="91" creationId="{00000000-0000-0000-0000-000000000000}"/>
          </ac:spMkLst>
        </pc:spChg>
        <pc:picChg chg="mod">
          <ac:chgData name="Lluis Bosch ICRA" userId="S::lbosch@icra.cat::3c196015-587e-4cb4-ad0c-44241642df2f" providerId="AD" clId="Web-{6300F493-E2BD-42E9-AE74-A196FCF7A04B}" dt="2023-11-29T13:00:02.139" v="99" actId="1076"/>
          <ac:picMkLst>
            <pc:docMk/>
            <pc:sldMk cId="0" sldId="260"/>
            <ac:picMk id="92" creationId="{00000000-0000-0000-0000-000000000000}"/>
          </ac:picMkLst>
        </pc:picChg>
      </pc:sldChg>
      <pc:sldChg chg="modSp">
        <pc:chgData name="Lluis Bosch ICRA" userId="S::lbosch@icra.cat::3c196015-587e-4cb4-ad0c-44241642df2f" providerId="AD" clId="Web-{6300F493-E2BD-42E9-AE74-A196FCF7A04B}" dt="2023-11-29T14:21:59.146" v="807" actId="20577"/>
        <pc:sldMkLst>
          <pc:docMk/>
          <pc:sldMk cId="0" sldId="262"/>
        </pc:sldMkLst>
        <pc:spChg chg="mod">
          <ac:chgData name="Lluis Bosch ICRA" userId="S::lbosch@icra.cat::3c196015-587e-4cb4-ad0c-44241642df2f" providerId="AD" clId="Web-{6300F493-E2BD-42E9-AE74-A196FCF7A04B}" dt="2023-11-29T14:21:59.146" v="807" actId="20577"/>
          <ac:spMkLst>
            <pc:docMk/>
            <pc:sldMk cId="0" sldId="262"/>
            <ac:spMk id="96" creationId="{00000000-0000-0000-0000-000000000000}"/>
          </ac:spMkLst>
        </pc:spChg>
      </pc:sldChg>
      <pc:sldChg chg="modSp">
        <pc:chgData name="Lluis Bosch ICRA" userId="S::lbosch@icra.cat::3c196015-587e-4cb4-ad0c-44241642df2f" providerId="AD" clId="Web-{6300F493-E2BD-42E9-AE74-A196FCF7A04B}" dt="2023-11-29T13:01:40.751" v="119" actId="20577"/>
        <pc:sldMkLst>
          <pc:docMk/>
          <pc:sldMk cId="0" sldId="263"/>
        </pc:sldMkLst>
        <pc:spChg chg="mod">
          <ac:chgData name="Lluis Bosch ICRA" userId="S::lbosch@icra.cat::3c196015-587e-4cb4-ad0c-44241642df2f" providerId="AD" clId="Web-{6300F493-E2BD-42E9-AE74-A196FCF7A04B}" dt="2023-11-29T13:01:40.751" v="119" actId="20577"/>
          <ac:spMkLst>
            <pc:docMk/>
            <pc:sldMk cId="0" sldId="263"/>
            <ac:spMk id="98" creationId="{00000000-0000-0000-0000-000000000000}"/>
          </ac:spMkLst>
        </pc:spChg>
      </pc:sldChg>
      <pc:sldChg chg="modSp del">
        <pc:chgData name="Lluis Bosch ICRA" userId="S::lbosch@icra.cat::3c196015-587e-4cb4-ad0c-44241642df2f" providerId="AD" clId="Web-{6300F493-E2BD-42E9-AE74-A196FCF7A04B}" dt="2023-11-29T13:02:12.001" v="122"/>
        <pc:sldMkLst>
          <pc:docMk/>
          <pc:sldMk cId="0" sldId="264"/>
        </pc:sldMkLst>
        <pc:spChg chg="mod">
          <ac:chgData name="Lluis Bosch ICRA" userId="S::lbosch@icra.cat::3c196015-587e-4cb4-ad0c-44241642df2f" providerId="AD" clId="Web-{6300F493-E2BD-42E9-AE74-A196FCF7A04B}" dt="2023-11-29T13:02:03.392" v="121" actId="1076"/>
          <ac:spMkLst>
            <pc:docMk/>
            <pc:sldMk cId="0" sldId="264"/>
            <ac:spMk id="101" creationId="{00000000-0000-0000-0000-000000000000}"/>
          </ac:spMkLst>
        </pc:spChg>
        <pc:picChg chg="mod">
          <ac:chgData name="Lluis Bosch ICRA" userId="S::lbosch@icra.cat::3c196015-587e-4cb4-ad0c-44241642df2f" providerId="AD" clId="Web-{6300F493-E2BD-42E9-AE74-A196FCF7A04B}" dt="2023-11-29T13:01:58.532" v="120" actId="1076"/>
          <ac:picMkLst>
            <pc:docMk/>
            <pc:sldMk cId="0" sldId="264"/>
            <ac:picMk id="100" creationId="{00000000-0000-0000-0000-000000000000}"/>
          </ac:picMkLst>
        </pc:picChg>
      </pc:sldChg>
      <pc:sldChg chg="modSp">
        <pc:chgData name="Lluis Bosch ICRA" userId="S::lbosch@icra.cat::3c196015-587e-4cb4-ad0c-44241642df2f" providerId="AD" clId="Web-{6300F493-E2BD-42E9-AE74-A196FCF7A04B}" dt="2023-11-29T14:31:20.100" v="845" actId="20577"/>
        <pc:sldMkLst>
          <pc:docMk/>
          <pc:sldMk cId="0" sldId="265"/>
        </pc:sldMkLst>
        <pc:spChg chg="mod">
          <ac:chgData name="Lluis Bosch ICRA" userId="S::lbosch@icra.cat::3c196015-587e-4cb4-ad0c-44241642df2f" providerId="AD" clId="Web-{6300F493-E2BD-42E9-AE74-A196FCF7A04B}" dt="2023-11-29T14:31:20.100" v="845" actId="20577"/>
          <ac:spMkLst>
            <pc:docMk/>
            <pc:sldMk cId="0" sldId="265"/>
            <ac:spMk id="103" creationId="{00000000-0000-0000-0000-000000000000}"/>
          </ac:spMkLst>
        </pc:spChg>
      </pc:sldChg>
      <pc:sldChg chg="modSp">
        <pc:chgData name="Lluis Bosch ICRA" userId="S::lbosch@icra.cat::3c196015-587e-4cb4-ad0c-44241642df2f" providerId="AD" clId="Web-{6300F493-E2BD-42E9-AE74-A196FCF7A04B}" dt="2023-11-29T14:32:47.118" v="858" actId="20577"/>
        <pc:sldMkLst>
          <pc:docMk/>
          <pc:sldMk cId="0" sldId="266"/>
        </pc:sldMkLst>
        <pc:spChg chg="mod">
          <ac:chgData name="Lluis Bosch ICRA" userId="S::lbosch@icra.cat::3c196015-587e-4cb4-ad0c-44241642df2f" providerId="AD" clId="Web-{6300F493-E2BD-42E9-AE74-A196FCF7A04B}" dt="2023-11-29T14:32:47.118" v="858" actId="20577"/>
          <ac:spMkLst>
            <pc:docMk/>
            <pc:sldMk cId="0" sldId="266"/>
            <ac:spMk id="105" creationId="{00000000-0000-0000-0000-000000000000}"/>
          </ac:spMkLst>
        </pc:spChg>
      </pc:sldChg>
      <pc:sldChg chg="modSp">
        <pc:chgData name="Lluis Bosch ICRA" userId="S::lbosch@icra.cat::3c196015-587e-4cb4-ad0c-44241642df2f" providerId="AD" clId="Web-{6300F493-E2BD-42E9-AE74-A196FCF7A04B}" dt="2023-11-29T14:33:26.057" v="874" actId="1076"/>
        <pc:sldMkLst>
          <pc:docMk/>
          <pc:sldMk cId="0" sldId="267"/>
        </pc:sldMkLst>
        <pc:spChg chg="mod">
          <ac:chgData name="Lluis Bosch ICRA" userId="S::lbosch@icra.cat::3c196015-587e-4cb4-ad0c-44241642df2f" providerId="AD" clId="Web-{6300F493-E2BD-42E9-AE74-A196FCF7A04B}" dt="2023-11-29T14:33:23.338" v="873" actId="20577"/>
          <ac:spMkLst>
            <pc:docMk/>
            <pc:sldMk cId="0" sldId="267"/>
            <ac:spMk id="107" creationId="{00000000-0000-0000-0000-000000000000}"/>
          </ac:spMkLst>
        </pc:spChg>
        <pc:picChg chg="mod">
          <ac:chgData name="Lluis Bosch ICRA" userId="S::lbosch@icra.cat::3c196015-587e-4cb4-ad0c-44241642df2f" providerId="AD" clId="Web-{6300F493-E2BD-42E9-AE74-A196FCF7A04B}" dt="2023-11-29T14:33:26.057" v="874" actId="1076"/>
          <ac:picMkLst>
            <pc:docMk/>
            <pc:sldMk cId="0" sldId="267"/>
            <ac:picMk id="108" creationId="{00000000-0000-0000-0000-000000000000}"/>
          </ac:picMkLst>
        </pc:picChg>
      </pc:sldChg>
      <pc:sldChg chg="modSp">
        <pc:chgData name="Lluis Bosch ICRA" userId="S::lbosch@icra.cat::3c196015-587e-4cb4-ad0c-44241642df2f" providerId="AD" clId="Web-{6300F493-E2BD-42E9-AE74-A196FCF7A04B}" dt="2023-11-29T13:09:08.716" v="305" actId="20577"/>
        <pc:sldMkLst>
          <pc:docMk/>
          <pc:sldMk cId="0" sldId="268"/>
        </pc:sldMkLst>
        <pc:spChg chg="mod">
          <ac:chgData name="Lluis Bosch ICRA" userId="S::lbosch@icra.cat::3c196015-587e-4cb4-ad0c-44241642df2f" providerId="AD" clId="Web-{6300F493-E2BD-42E9-AE74-A196FCF7A04B}" dt="2023-11-29T13:09:08.716" v="305" actId="20577"/>
          <ac:spMkLst>
            <pc:docMk/>
            <pc:sldMk cId="0" sldId="268"/>
            <ac:spMk id="110" creationId="{00000000-0000-0000-0000-000000000000}"/>
          </ac:spMkLst>
        </pc:spChg>
      </pc:sldChg>
      <pc:sldChg chg="addSp delSp modSp mod setBg">
        <pc:chgData name="Lluis Bosch ICRA" userId="S::lbosch@icra.cat::3c196015-587e-4cb4-ad0c-44241642df2f" providerId="AD" clId="Web-{6300F493-E2BD-42E9-AE74-A196FCF7A04B}" dt="2023-11-29T14:37:49.221" v="935"/>
        <pc:sldMkLst>
          <pc:docMk/>
          <pc:sldMk cId="0" sldId="269"/>
        </pc:sldMkLst>
        <pc:spChg chg="mod ord">
          <ac:chgData name="Lluis Bosch ICRA" userId="S::lbosch@icra.cat::3c196015-587e-4cb4-ad0c-44241642df2f" providerId="AD" clId="Web-{6300F493-E2BD-42E9-AE74-A196FCF7A04B}" dt="2023-11-29T14:37:36.673" v="932"/>
          <ac:spMkLst>
            <pc:docMk/>
            <pc:sldMk cId="0" sldId="269"/>
            <ac:spMk id="111" creationId="{00000000-0000-0000-0000-000000000000}"/>
          </ac:spMkLst>
        </pc:spChg>
        <pc:spChg chg="mod ord">
          <ac:chgData name="Lluis Bosch ICRA" userId="S::lbosch@icra.cat::3c196015-587e-4cb4-ad0c-44241642df2f" providerId="AD" clId="Web-{6300F493-E2BD-42E9-AE74-A196FCF7A04B}" dt="2023-11-29T14:37:36.673" v="932"/>
          <ac:spMkLst>
            <pc:docMk/>
            <pc:sldMk cId="0" sldId="269"/>
            <ac:spMk id="112" creationId="{00000000-0000-0000-0000-000000000000}"/>
          </ac:spMkLst>
        </pc:spChg>
        <pc:spChg chg="add del">
          <ac:chgData name="Lluis Bosch ICRA" userId="S::lbosch@icra.cat::3c196015-587e-4cb4-ad0c-44241642df2f" providerId="AD" clId="Web-{6300F493-E2BD-42E9-AE74-A196FCF7A04B}" dt="2023-11-29T14:37:36.673" v="932"/>
          <ac:spMkLst>
            <pc:docMk/>
            <pc:sldMk cId="0" sldId="269"/>
            <ac:spMk id="118" creationId="{7E6D2D34-4BB4-460B-8844-027610FB21F5}"/>
          </ac:spMkLst>
        </pc:spChg>
        <pc:spChg chg="add del">
          <ac:chgData name="Lluis Bosch ICRA" userId="S::lbosch@icra.cat::3c196015-587e-4cb4-ad0c-44241642df2f" providerId="AD" clId="Web-{6300F493-E2BD-42E9-AE74-A196FCF7A04B}" dt="2023-11-29T14:36:44.547" v="921"/>
          <ac:spMkLst>
            <pc:docMk/>
            <pc:sldMk cId="0" sldId="269"/>
            <ac:spMk id="129" creationId="{5D1D4658-32CD-4903-BDA6-7B54EEA4ED6F}"/>
          </ac:spMkLst>
        </pc:spChg>
        <pc:spChg chg="add del">
          <ac:chgData name="Lluis Bosch ICRA" userId="S::lbosch@icra.cat::3c196015-587e-4cb4-ad0c-44241642df2f" providerId="AD" clId="Web-{6300F493-E2BD-42E9-AE74-A196FCF7A04B}" dt="2023-11-29T14:36:44.547" v="921"/>
          <ac:spMkLst>
            <pc:docMk/>
            <pc:sldMk cId="0" sldId="269"/>
            <ac:spMk id="131" creationId="{7A29A97C-0C3C-4F06-9CA4-68DFD1CE4039}"/>
          </ac:spMkLst>
        </pc:spChg>
        <pc:spChg chg="add del">
          <ac:chgData name="Lluis Bosch ICRA" userId="S::lbosch@icra.cat::3c196015-587e-4cb4-ad0c-44241642df2f" providerId="AD" clId="Web-{6300F493-E2BD-42E9-AE74-A196FCF7A04B}" dt="2023-11-29T14:36:44.547" v="921"/>
          <ac:spMkLst>
            <pc:docMk/>
            <pc:sldMk cId="0" sldId="269"/>
            <ac:spMk id="133" creationId="{801292C1-8B12-4AF2-9B59-8851A132E5E2}"/>
          </ac:spMkLst>
        </pc:spChg>
        <pc:spChg chg="add del">
          <ac:chgData name="Lluis Bosch ICRA" userId="S::lbosch@icra.cat::3c196015-587e-4cb4-ad0c-44241642df2f" providerId="AD" clId="Web-{6300F493-E2BD-42E9-AE74-A196FCF7A04B}" dt="2023-11-29T14:36:56.703" v="923"/>
          <ac:spMkLst>
            <pc:docMk/>
            <pc:sldMk cId="0" sldId="269"/>
            <ac:spMk id="135" creationId="{80B30ED8-273E-4C07-8568-2FE5CC5C483D}"/>
          </ac:spMkLst>
        </pc:spChg>
        <pc:spChg chg="add del">
          <ac:chgData name="Lluis Bosch ICRA" userId="S::lbosch@icra.cat::3c196015-587e-4cb4-ad0c-44241642df2f" providerId="AD" clId="Web-{6300F493-E2BD-42E9-AE74-A196FCF7A04B}" dt="2023-11-29T14:36:56.703" v="923"/>
          <ac:spMkLst>
            <pc:docMk/>
            <pc:sldMk cId="0" sldId="269"/>
            <ac:spMk id="136" creationId="{A7AE9375-4664-4DB2-922D-2782A6E439AC}"/>
          </ac:spMkLst>
        </pc:spChg>
        <pc:spChg chg="add del">
          <ac:chgData name="Lluis Bosch ICRA" userId="S::lbosch@icra.cat::3c196015-587e-4cb4-ad0c-44241642df2f" providerId="AD" clId="Web-{6300F493-E2BD-42E9-AE74-A196FCF7A04B}" dt="2023-11-29T14:36:56.703" v="923"/>
          <ac:spMkLst>
            <pc:docMk/>
            <pc:sldMk cId="0" sldId="269"/>
            <ac:spMk id="138" creationId="{C87417AF-190E-4D6E-AFA6-7D3E84B0B430}"/>
          </ac:spMkLst>
        </pc:spChg>
        <pc:spChg chg="add del">
          <ac:chgData name="Lluis Bosch ICRA" userId="S::lbosch@icra.cat::3c196015-587e-4cb4-ad0c-44241642df2f" providerId="AD" clId="Web-{6300F493-E2BD-42E9-AE74-A196FCF7A04B}" dt="2023-11-29T14:37:02.438" v="925"/>
          <ac:spMkLst>
            <pc:docMk/>
            <pc:sldMk cId="0" sldId="269"/>
            <ac:spMk id="140" creationId="{50DF6B93-F3AC-40E0-8651-89582E5E8702}"/>
          </ac:spMkLst>
        </pc:spChg>
        <pc:spChg chg="add del">
          <ac:chgData name="Lluis Bosch ICRA" userId="S::lbosch@icra.cat::3c196015-587e-4cb4-ad0c-44241642df2f" providerId="AD" clId="Web-{6300F493-E2BD-42E9-AE74-A196FCF7A04B}" dt="2023-11-29T14:37:02.438" v="925"/>
          <ac:spMkLst>
            <pc:docMk/>
            <pc:sldMk cId="0" sldId="269"/>
            <ac:spMk id="141" creationId="{E8027539-FDC1-4BD7-ABD3-2C96884650DB}"/>
          </ac:spMkLst>
        </pc:spChg>
        <pc:spChg chg="add del">
          <ac:chgData name="Lluis Bosch ICRA" userId="S::lbosch@icra.cat::3c196015-587e-4cb4-ad0c-44241642df2f" providerId="AD" clId="Web-{6300F493-E2BD-42E9-AE74-A196FCF7A04B}" dt="2023-11-29T14:37:02.438" v="925"/>
          <ac:spMkLst>
            <pc:docMk/>
            <pc:sldMk cId="0" sldId="269"/>
            <ac:spMk id="142" creationId="{8746EFA5-E6C7-4867-8011-E729148E8DFC}"/>
          </ac:spMkLst>
        </pc:spChg>
        <pc:spChg chg="add del">
          <ac:chgData name="Lluis Bosch ICRA" userId="S::lbosch@icra.cat::3c196015-587e-4cb4-ad0c-44241642df2f" providerId="AD" clId="Web-{6300F493-E2BD-42E9-AE74-A196FCF7A04B}" dt="2023-11-29T14:37:18.173" v="927"/>
          <ac:spMkLst>
            <pc:docMk/>
            <pc:sldMk cId="0" sldId="269"/>
            <ac:spMk id="144" creationId="{5D1D4658-32CD-4903-BDA6-7B54EEA4ED6F}"/>
          </ac:spMkLst>
        </pc:spChg>
        <pc:spChg chg="add del">
          <ac:chgData name="Lluis Bosch ICRA" userId="S::lbosch@icra.cat::3c196015-587e-4cb4-ad0c-44241642df2f" providerId="AD" clId="Web-{6300F493-E2BD-42E9-AE74-A196FCF7A04B}" dt="2023-11-29T14:37:18.173" v="927"/>
          <ac:spMkLst>
            <pc:docMk/>
            <pc:sldMk cId="0" sldId="269"/>
            <ac:spMk id="145" creationId="{7A29A97C-0C3C-4F06-9CA4-68DFD1CE4039}"/>
          </ac:spMkLst>
        </pc:spChg>
        <pc:spChg chg="add del">
          <ac:chgData name="Lluis Bosch ICRA" userId="S::lbosch@icra.cat::3c196015-587e-4cb4-ad0c-44241642df2f" providerId="AD" clId="Web-{6300F493-E2BD-42E9-AE74-A196FCF7A04B}" dt="2023-11-29T14:37:18.173" v="927"/>
          <ac:spMkLst>
            <pc:docMk/>
            <pc:sldMk cId="0" sldId="269"/>
            <ac:spMk id="146" creationId="{801292C1-8B12-4AF2-9B59-8851A132E5E2}"/>
          </ac:spMkLst>
        </pc:spChg>
        <pc:spChg chg="add del">
          <ac:chgData name="Lluis Bosch ICRA" userId="S::lbosch@icra.cat::3c196015-587e-4cb4-ad0c-44241642df2f" providerId="AD" clId="Web-{6300F493-E2BD-42E9-AE74-A196FCF7A04B}" dt="2023-11-29T14:37:29.470" v="929"/>
          <ac:spMkLst>
            <pc:docMk/>
            <pc:sldMk cId="0" sldId="269"/>
            <ac:spMk id="148" creationId="{22F15A2D-2324-487D-A02A-BF46C5C580EB}"/>
          </ac:spMkLst>
        </pc:spChg>
        <pc:spChg chg="add del">
          <ac:chgData name="Lluis Bosch ICRA" userId="S::lbosch@icra.cat::3c196015-587e-4cb4-ad0c-44241642df2f" providerId="AD" clId="Web-{6300F493-E2BD-42E9-AE74-A196FCF7A04B}" dt="2023-11-29T14:37:29.470" v="929"/>
          <ac:spMkLst>
            <pc:docMk/>
            <pc:sldMk cId="0" sldId="269"/>
            <ac:spMk id="149" creationId="{2AEAFA59-923A-4F54-8B49-44C970BCC323}"/>
          </ac:spMkLst>
        </pc:spChg>
        <pc:spChg chg="add del">
          <ac:chgData name="Lluis Bosch ICRA" userId="S::lbosch@icra.cat::3c196015-587e-4cb4-ad0c-44241642df2f" providerId="AD" clId="Web-{6300F493-E2BD-42E9-AE74-A196FCF7A04B}" dt="2023-11-29T14:37:29.470" v="929"/>
          <ac:spMkLst>
            <pc:docMk/>
            <pc:sldMk cId="0" sldId="269"/>
            <ac:spMk id="150" creationId="{C37E9D4B-7BFA-4D10-B666-547BAC499469}"/>
          </ac:spMkLst>
        </pc:spChg>
        <pc:grpChg chg="add del">
          <ac:chgData name="Lluis Bosch ICRA" userId="S::lbosch@icra.cat::3c196015-587e-4cb4-ad0c-44241642df2f" providerId="AD" clId="Web-{6300F493-E2BD-42E9-AE74-A196FCF7A04B}" dt="2023-11-29T14:37:36.673" v="932"/>
          <ac:grpSpMkLst>
            <pc:docMk/>
            <pc:sldMk cId="0" sldId="269"/>
            <ac:grpSpMk id="120" creationId="{C5314570-9B06-4D37-8CBD-EDD67C2FA205}"/>
          </ac:grpSpMkLst>
        </pc:grpChg>
        <pc:picChg chg="add del mod ord">
          <ac:chgData name="Lluis Bosch ICRA" userId="S::lbosch@icra.cat::3c196015-587e-4cb4-ad0c-44241642df2f" providerId="AD" clId="Web-{6300F493-E2BD-42E9-AE74-A196FCF7A04B}" dt="2023-11-29T14:37:49.221" v="935"/>
          <ac:picMkLst>
            <pc:docMk/>
            <pc:sldMk cId="0" sldId="269"/>
            <ac:picMk id="2" creationId="{0CF5C43B-905A-563A-677F-EAA6A9C0FE5E}"/>
          </ac:picMkLst>
        </pc:picChg>
        <pc:picChg chg="mod ord">
          <ac:chgData name="Lluis Bosch ICRA" userId="S::lbosch@icra.cat::3c196015-587e-4cb4-ad0c-44241642df2f" providerId="AD" clId="Web-{6300F493-E2BD-42E9-AE74-A196FCF7A04B}" dt="2023-11-29T14:37:36.673" v="932"/>
          <ac:picMkLst>
            <pc:docMk/>
            <pc:sldMk cId="0" sldId="269"/>
            <ac:picMk id="113" creationId="{00000000-0000-0000-0000-000000000000}"/>
          </ac:picMkLst>
        </pc:picChg>
        <pc:cxnChg chg="add del">
          <ac:chgData name="Lluis Bosch ICRA" userId="S::lbosch@icra.cat::3c196015-587e-4cb4-ad0c-44241642df2f" providerId="AD" clId="Web-{6300F493-E2BD-42E9-AE74-A196FCF7A04B}" dt="2023-11-29T14:36:56.703" v="923"/>
          <ac:cxnSpMkLst>
            <pc:docMk/>
            <pc:sldMk cId="0" sldId="269"/>
            <ac:cxnSpMk id="137" creationId="{EE504C98-6397-41C1-A8D8-2D9C4ED307E0}"/>
          </ac:cxnSpMkLst>
        </pc:cxnChg>
      </pc:sldChg>
      <pc:sldChg chg="modSp">
        <pc:chgData name="Lluis Bosch ICRA" userId="S::lbosch@icra.cat::3c196015-587e-4cb4-ad0c-44241642df2f" providerId="AD" clId="Web-{6300F493-E2BD-42E9-AE74-A196FCF7A04B}" dt="2023-11-29T15:09:19.109" v="1352" actId="20577"/>
        <pc:sldMkLst>
          <pc:docMk/>
          <pc:sldMk cId="0" sldId="270"/>
        </pc:sldMkLst>
        <pc:spChg chg="mod">
          <ac:chgData name="Lluis Bosch ICRA" userId="S::lbosch@icra.cat::3c196015-587e-4cb4-ad0c-44241642df2f" providerId="AD" clId="Web-{6300F493-E2BD-42E9-AE74-A196FCF7A04B}" dt="2023-11-29T13:09:24.920" v="310" actId="20577"/>
          <ac:spMkLst>
            <pc:docMk/>
            <pc:sldMk cId="0" sldId="270"/>
            <ac:spMk id="114" creationId="{00000000-0000-0000-0000-000000000000}"/>
          </ac:spMkLst>
        </pc:spChg>
        <pc:spChg chg="mod">
          <ac:chgData name="Lluis Bosch ICRA" userId="S::lbosch@icra.cat::3c196015-587e-4cb4-ad0c-44241642df2f" providerId="AD" clId="Web-{6300F493-E2BD-42E9-AE74-A196FCF7A04B}" dt="2023-11-29T15:09:19.109" v="1352" actId="20577"/>
          <ac:spMkLst>
            <pc:docMk/>
            <pc:sldMk cId="0" sldId="270"/>
            <ac:spMk id="115" creationId="{00000000-0000-0000-0000-000000000000}"/>
          </ac:spMkLst>
        </pc:spChg>
      </pc:sldChg>
      <pc:sldChg chg="modSp">
        <pc:chgData name="Lluis Bosch ICRA" userId="S::lbosch@icra.cat::3c196015-587e-4cb4-ad0c-44241642df2f" providerId="AD" clId="Web-{6300F493-E2BD-42E9-AE74-A196FCF7A04B}" dt="2023-11-29T16:13:41.796" v="1361" actId="20577"/>
        <pc:sldMkLst>
          <pc:docMk/>
          <pc:sldMk cId="0" sldId="276"/>
        </pc:sldMkLst>
        <pc:spChg chg="mod">
          <ac:chgData name="Lluis Bosch ICRA" userId="S::lbosch@icra.cat::3c196015-587e-4cb4-ad0c-44241642df2f" providerId="AD" clId="Web-{6300F493-E2BD-42E9-AE74-A196FCF7A04B}" dt="2023-11-29T16:13:41.796" v="1361" actId="20577"/>
          <ac:spMkLst>
            <pc:docMk/>
            <pc:sldMk cId="0" sldId="276"/>
            <ac:spMk id="127" creationId="{00000000-0000-0000-0000-000000000000}"/>
          </ac:spMkLst>
        </pc:spChg>
      </pc:sldChg>
      <pc:sldChg chg="modSp">
        <pc:chgData name="Lluis Bosch ICRA" userId="S::lbosch@icra.cat::3c196015-587e-4cb4-ad0c-44241642df2f" providerId="AD" clId="Web-{6300F493-E2BD-42E9-AE74-A196FCF7A04B}" dt="2023-11-29T16:14:45.516" v="1372" actId="20577"/>
        <pc:sldMkLst>
          <pc:docMk/>
          <pc:sldMk cId="0" sldId="277"/>
        </pc:sldMkLst>
        <pc:spChg chg="mod">
          <ac:chgData name="Lluis Bosch ICRA" userId="S::lbosch@icra.cat::3c196015-587e-4cb4-ad0c-44241642df2f" providerId="AD" clId="Web-{6300F493-E2BD-42E9-AE74-A196FCF7A04B}" dt="2023-11-29T16:14:45.516" v="1372" actId="20577"/>
          <ac:spMkLst>
            <pc:docMk/>
            <pc:sldMk cId="0" sldId="277"/>
            <ac:spMk id="129" creationId="{00000000-0000-0000-0000-000000000000}"/>
          </ac:spMkLst>
        </pc:spChg>
      </pc:sldChg>
      <pc:sldChg chg="modSp add replId">
        <pc:chgData name="Lluis Bosch ICRA" userId="S::lbosch@icra.cat::3c196015-587e-4cb4-ad0c-44241642df2f" providerId="AD" clId="Web-{6300F493-E2BD-42E9-AE74-A196FCF7A04B}" dt="2023-11-29T14:20:08.627" v="770" actId="20577"/>
        <pc:sldMkLst>
          <pc:docMk/>
          <pc:sldMk cId="1595635368" sldId="279"/>
        </pc:sldMkLst>
        <pc:spChg chg="mod">
          <ac:chgData name="Lluis Bosch ICRA" userId="S::lbosch@icra.cat::3c196015-587e-4cb4-ad0c-44241642df2f" providerId="AD" clId="Web-{6300F493-E2BD-42E9-AE74-A196FCF7A04B}" dt="2023-11-29T14:20:08.627" v="770" actId="20577"/>
          <ac:spMkLst>
            <pc:docMk/>
            <pc:sldMk cId="1595635368" sldId="279"/>
            <ac:spMk id="89" creationId="{00000000-0000-0000-0000-000000000000}"/>
          </ac:spMkLst>
        </pc:spChg>
      </pc:sldChg>
    </pc:docChg>
  </pc:docChgLst>
  <pc:docChgLst>
    <pc:chgData name="Lluis Bosch ICRA" userId="S::lbosch@icra.cat::3c196015-587e-4cb4-ad0c-44241642df2f" providerId="AD" clId="Web-{76E72481-DA51-4032-B641-480659A65853}"/>
    <pc:docChg chg="addSld delSld modSld">
      <pc:chgData name="Lluis Bosch ICRA" userId="S::lbosch@icra.cat::3c196015-587e-4cb4-ad0c-44241642df2f" providerId="AD" clId="Web-{76E72481-DA51-4032-B641-480659A65853}" dt="2023-11-29T16:47:30.085" v="377" actId="20577"/>
      <pc:docMkLst>
        <pc:docMk/>
      </pc:docMkLst>
      <pc:sldChg chg="modSp">
        <pc:chgData name="Lluis Bosch ICRA" userId="S::lbosch@icra.cat::3c196015-587e-4cb4-ad0c-44241642df2f" providerId="AD" clId="Web-{76E72481-DA51-4032-B641-480659A65853}" dt="2023-11-29T16:21:02.397" v="19" actId="20577"/>
        <pc:sldMkLst>
          <pc:docMk/>
          <pc:sldMk cId="0" sldId="256"/>
        </pc:sldMkLst>
        <pc:spChg chg="mod">
          <ac:chgData name="Lluis Bosch ICRA" userId="S::lbosch@icra.cat::3c196015-587e-4cb4-ad0c-44241642df2f" providerId="AD" clId="Web-{76E72481-DA51-4032-B641-480659A65853}" dt="2023-11-29T16:21:02.397" v="19" actId="20577"/>
          <ac:spMkLst>
            <pc:docMk/>
            <pc:sldMk cId="0" sldId="256"/>
            <ac:spMk id="83" creationId="{00000000-0000-0000-0000-000000000000}"/>
          </ac:spMkLst>
        </pc:spChg>
      </pc:sldChg>
      <pc:sldChg chg="addSp modSp mod setBg">
        <pc:chgData name="Lluis Bosch ICRA" userId="S::lbosch@icra.cat::3c196015-587e-4cb4-ad0c-44241642df2f" providerId="AD" clId="Web-{76E72481-DA51-4032-B641-480659A65853}" dt="2023-11-29T16:26:38.673" v="80"/>
        <pc:sldMkLst>
          <pc:docMk/>
          <pc:sldMk cId="0" sldId="259"/>
        </pc:sldMkLst>
        <pc:spChg chg="mod">
          <ac:chgData name="Lluis Bosch ICRA" userId="S::lbosch@icra.cat::3c196015-587e-4cb4-ad0c-44241642df2f" providerId="AD" clId="Web-{76E72481-DA51-4032-B641-480659A65853}" dt="2023-11-29T16:26:38.673" v="80"/>
          <ac:spMkLst>
            <pc:docMk/>
            <pc:sldMk cId="0" sldId="259"/>
            <ac:spMk id="88" creationId="{00000000-0000-0000-0000-000000000000}"/>
          </ac:spMkLst>
        </pc:spChg>
        <pc:spChg chg="mod">
          <ac:chgData name="Lluis Bosch ICRA" userId="S::lbosch@icra.cat::3c196015-587e-4cb4-ad0c-44241642df2f" providerId="AD" clId="Web-{76E72481-DA51-4032-B641-480659A65853}" dt="2023-11-29T16:26:38.673" v="80"/>
          <ac:spMkLst>
            <pc:docMk/>
            <pc:sldMk cId="0" sldId="259"/>
            <ac:spMk id="89" creationId="{00000000-0000-0000-0000-000000000000}"/>
          </ac:spMkLst>
        </pc:spChg>
        <pc:spChg chg="add">
          <ac:chgData name="Lluis Bosch ICRA" userId="S::lbosch@icra.cat::3c196015-587e-4cb4-ad0c-44241642df2f" providerId="AD" clId="Web-{76E72481-DA51-4032-B641-480659A65853}" dt="2023-11-29T16:26:38.673" v="80"/>
          <ac:spMkLst>
            <pc:docMk/>
            <pc:sldMk cId="0" sldId="259"/>
            <ac:spMk id="95" creationId="{2C61293E-6EBE-43EF-A52C-9BEBFD7679D4}"/>
          </ac:spMkLst>
        </pc:spChg>
        <pc:spChg chg="add">
          <ac:chgData name="Lluis Bosch ICRA" userId="S::lbosch@icra.cat::3c196015-587e-4cb4-ad0c-44241642df2f" providerId="AD" clId="Web-{76E72481-DA51-4032-B641-480659A65853}" dt="2023-11-29T16:26:38.673" v="80"/>
          <ac:spMkLst>
            <pc:docMk/>
            <pc:sldMk cId="0" sldId="259"/>
            <ac:spMk id="97" creationId="{21540236-BFD5-4A9D-8840-4703E7F76825}"/>
          </ac:spMkLst>
        </pc:spChg>
        <pc:picChg chg="add">
          <ac:chgData name="Lluis Bosch ICRA" userId="S::lbosch@icra.cat::3c196015-587e-4cb4-ad0c-44241642df2f" providerId="AD" clId="Web-{76E72481-DA51-4032-B641-480659A65853}" dt="2023-11-29T16:26:38.673" v="80"/>
          <ac:picMkLst>
            <pc:docMk/>
            <pc:sldMk cId="0" sldId="259"/>
            <ac:picMk id="91" creationId="{CE7C6C53-B81B-430D-9A4C-7DFCA5054D1F}"/>
          </ac:picMkLst>
        </pc:picChg>
      </pc:sldChg>
      <pc:sldChg chg="addSp modSp mod setBg delAnim">
        <pc:chgData name="Lluis Bosch ICRA" userId="S::lbosch@icra.cat::3c196015-587e-4cb4-ad0c-44241642df2f" providerId="AD" clId="Web-{76E72481-DA51-4032-B641-480659A65853}" dt="2023-11-29T16:26:23.844" v="79"/>
        <pc:sldMkLst>
          <pc:docMk/>
          <pc:sldMk cId="0" sldId="260"/>
        </pc:sldMkLst>
        <pc:spChg chg="mod">
          <ac:chgData name="Lluis Bosch ICRA" userId="S::lbosch@icra.cat::3c196015-587e-4cb4-ad0c-44241642df2f" providerId="AD" clId="Web-{76E72481-DA51-4032-B641-480659A65853}" dt="2023-11-29T16:26:23.844" v="79"/>
          <ac:spMkLst>
            <pc:docMk/>
            <pc:sldMk cId="0" sldId="260"/>
            <ac:spMk id="90" creationId="{00000000-0000-0000-0000-000000000000}"/>
          </ac:spMkLst>
        </pc:spChg>
        <pc:spChg chg="mod">
          <ac:chgData name="Lluis Bosch ICRA" userId="S::lbosch@icra.cat::3c196015-587e-4cb4-ad0c-44241642df2f" providerId="AD" clId="Web-{76E72481-DA51-4032-B641-480659A65853}" dt="2023-11-29T16:26:23.844" v="79"/>
          <ac:spMkLst>
            <pc:docMk/>
            <pc:sldMk cId="0" sldId="260"/>
            <ac:spMk id="91" creationId="{00000000-0000-0000-0000-000000000000}"/>
          </ac:spMkLst>
        </pc:spChg>
        <pc:spChg chg="add">
          <ac:chgData name="Lluis Bosch ICRA" userId="S::lbosch@icra.cat::3c196015-587e-4cb4-ad0c-44241642df2f" providerId="AD" clId="Web-{76E72481-DA51-4032-B641-480659A65853}" dt="2023-11-29T16:26:23.844" v="79"/>
          <ac:spMkLst>
            <pc:docMk/>
            <pc:sldMk cId="0" sldId="260"/>
            <ac:spMk id="97" creationId="{743AA782-23D1-4521-8CAD-47662984AA08}"/>
          </ac:spMkLst>
        </pc:spChg>
        <pc:spChg chg="add">
          <ac:chgData name="Lluis Bosch ICRA" userId="S::lbosch@icra.cat::3c196015-587e-4cb4-ad0c-44241642df2f" providerId="AD" clId="Web-{76E72481-DA51-4032-B641-480659A65853}" dt="2023-11-29T16:26:23.844" v="79"/>
          <ac:spMkLst>
            <pc:docMk/>
            <pc:sldMk cId="0" sldId="260"/>
            <ac:spMk id="99" creationId="{71877DBC-BB60-40F0-AC93-2ACDBAAE60CE}"/>
          </ac:spMkLst>
        </pc:spChg>
        <pc:picChg chg="mod">
          <ac:chgData name="Lluis Bosch ICRA" userId="S::lbosch@icra.cat::3c196015-587e-4cb4-ad0c-44241642df2f" providerId="AD" clId="Web-{76E72481-DA51-4032-B641-480659A65853}" dt="2023-11-29T16:26:23.844" v="79"/>
          <ac:picMkLst>
            <pc:docMk/>
            <pc:sldMk cId="0" sldId="260"/>
            <ac:picMk id="92" creationId="{00000000-0000-0000-0000-000000000000}"/>
          </ac:picMkLst>
        </pc:picChg>
      </pc:sldChg>
      <pc:sldChg chg="addSp modSp mod setBg addAnim">
        <pc:chgData name="Lluis Bosch ICRA" userId="S::lbosch@icra.cat::3c196015-587e-4cb4-ad0c-44241642df2f" providerId="AD" clId="Web-{76E72481-DA51-4032-B641-480659A65853}" dt="2023-11-29T16:25:55.109" v="78"/>
        <pc:sldMkLst>
          <pc:docMk/>
          <pc:sldMk cId="0" sldId="261"/>
        </pc:sldMkLst>
        <pc:spChg chg="mod">
          <ac:chgData name="Lluis Bosch ICRA" userId="S::lbosch@icra.cat::3c196015-587e-4cb4-ad0c-44241642df2f" providerId="AD" clId="Web-{76E72481-DA51-4032-B641-480659A65853}" dt="2023-11-29T16:25:55.109" v="78"/>
          <ac:spMkLst>
            <pc:docMk/>
            <pc:sldMk cId="0" sldId="261"/>
            <ac:spMk id="93" creationId="{00000000-0000-0000-0000-000000000000}"/>
          </ac:spMkLst>
        </pc:spChg>
        <pc:spChg chg="mod">
          <ac:chgData name="Lluis Bosch ICRA" userId="S::lbosch@icra.cat::3c196015-587e-4cb4-ad0c-44241642df2f" providerId="AD" clId="Web-{76E72481-DA51-4032-B641-480659A65853}" dt="2023-11-29T16:25:55.109" v="78"/>
          <ac:spMkLst>
            <pc:docMk/>
            <pc:sldMk cId="0" sldId="261"/>
            <ac:spMk id="94" creationId="{00000000-0000-0000-0000-000000000000}"/>
          </ac:spMkLst>
        </pc:spChg>
        <pc:spChg chg="add">
          <ac:chgData name="Lluis Bosch ICRA" userId="S::lbosch@icra.cat::3c196015-587e-4cb4-ad0c-44241642df2f" providerId="AD" clId="Web-{76E72481-DA51-4032-B641-480659A65853}" dt="2023-11-29T16:25:55.109" v="78"/>
          <ac:spMkLst>
            <pc:docMk/>
            <pc:sldMk cId="0" sldId="261"/>
            <ac:spMk id="99" creationId="{743AA782-23D1-4521-8CAD-47662984AA08}"/>
          </ac:spMkLst>
        </pc:spChg>
        <pc:spChg chg="add">
          <ac:chgData name="Lluis Bosch ICRA" userId="S::lbosch@icra.cat::3c196015-587e-4cb4-ad0c-44241642df2f" providerId="AD" clId="Web-{76E72481-DA51-4032-B641-480659A65853}" dt="2023-11-29T16:25:55.109" v="78"/>
          <ac:spMkLst>
            <pc:docMk/>
            <pc:sldMk cId="0" sldId="261"/>
            <ac:spMk id="101" creationId="{71877DBC-BB60-40F0-AC93-2ACDBAAE60CE}"/>
          </ac:spMkLst>
        </pc:spChg>
        <pc:picChg chg="add mod">
          <ac:chgData name="Lluis Bosch ICRA" userId="S::lbosch@icra.cat::3c196015-587e-4cb4-ad0c-44241642df2f" providerId="AD" clId="Web-{76E72481-DA51-4032-B641-480659A65853}" dt="2023-11-29T16:25:55.109" v="78"/>
          <ac:picMkLst>
            <pc:docMk/>
            <pc:sldMk cId="0" sldId="261"/>
            <ac:picMk id="2" creationId="{5C198B8E-4083-4A00-F1AF-5E13EA588ADC}"/>
          </ac:picMkLst>
        </pc:picChg>
      </pc:sldChg>
      <pc:sldChg chg="addSp modSp mod setBg">
        <pc:chgData name="Lluis Bosch ICRA" userId="S::lbosch@icra.cat::3c196015-587e-4cb4-ad0c-44241642df2f" providerId="AD" clId="Web-{76E72481-DA51-4032-B641-480659A65853}" dt="2023-11-29T16:27:15.768" v="81"/>
        <pc:sldMkLst>
          <pc:docMk/>
          <pc:sldMk cId="0" sldId="262"/>
        </pc:sldMkLst>
        <pc:spChg chg="mod">
          <ac:chgData name="Lluis Bosch ICRA" userId="S::lbosch@icra.cat::3c196015-587e-4cb4-ad0c-44241642df2f" providerId="AD" clId="Web-{76E72481-DA51-4032-B641-480659A65853}" dt="2023-11-29T16:27:15.768" v="81"/>
          <ac:spMkLst>
            <pc:docMk/>
            <pc:sldMk cId="0" sldId="262"/>
            <ac:spMk id="95" creationId="{00000000-0000-0000-0000-000000000000}"/>
          </ac:spMkLst>
        </pc:spChg>
        <pc:spChg chg="mod">
          <ac:chgData name="Lluis Bosch ICRA" userId="S::lbosch@icra.cat::3c196015-587e-4cb4-ad0c-44241642df2f" providerId="AD" clId="Web-{76E72481-DA51-4032-B641-480659A65853}" dt="2023-11-29T16:27:15.768" v="81"/>
          <ac:spMkLst>
            <pc:docMk/>
            <pc:sldMk cId="0" sldId="262"/>
            <ac:spMk id="96" creationId="{00000000-0000-0000-0000-000000000000}"/>
          </ac:spMkLst>
        </pc:spChg>
        <pc:spChg chg="add">
          <ac:chgData name="Lluis Bosch ICRA" userId="S::lbosch@icra.cat::3c196015-587e-4cb4-ad0c-44241642df2f" providerId="AD" clId="Web-{76E72481-DA51-4032-B641-480659A65853}" dt="2023-11-29T16:27:15.768" v="81"/>
          <ac:spMkLst>
            <pc:docMk/>
            <pc:sldMk cId="0" sldId="262"/>
            <ac:spMk id="102" creationId="{2C61293E-6EBE-43EF-A52C-9BEBFD7679D4}"/>
          </ac:spMkLst>
        </pc:spChg>
        <pc:spChg chg="add">
          <ac:chgData name="Lluis Bosch ICRA" userId="S::lbosch@icra.cat::3c196015-587e-4cb4-ad0c-44241642df2f" providerId="AD" clId="Web-{76E72481-DA51-4032-B641-480659A65853}" dt="2023-11-29T16:27:15.768" v="81"/>
          <ac:spMkLst>
            <pc:docMk/>
            <pc:sldMk cId="0" sldId="262"/>
            <ac:spMk id="104" creationId="{21540236-BFD5-4A9D-8840-4703E7F76825}"/>
          </ac:spMkLst>
        </pc:spChg>
        <pc:picChg chg="add">
          <ac:chgData name="Lluis Bosch ICRA" userId="S::lbosch@icra.cat::3c196015-587e-4cb4-ad0c-44241642df2f" providerId="AD" clId="Web-{76E72481-DA51-4032-B641-480659A65853}" dt="2023-11-29T16:27:15.768" v="81"/>
          <ac:picMkLst>
            <pc:docMk/>
            <pc:sldMk cId="0" sldId="262"/>
            <ac:picMk id="98" creationId="{4B6EBB36-471B-BE90-617B-3B6FC7341202}"/>
          </ac:picMkLst>
        </pc:picChg>
      </pc:sldChg>
      <pc:sldChg chg="modSp">
        <pc:chgData name="Lluis Bosch ICRA" userId="S::lbosch@icra.cat::3c196015-587e-4cb4-ad0c-44241642df2f" providerId="AD" clId="Web-{76E72481-DA51-4032-B641-480659A65853}" dt="2023-11-29T16:27:55.566" v="87" actId="20577"/>
        <pc:sldMkLst>
          <pc:docMk/>
          <pc:sldMk cId="0" sldId="266"/>
        </pc:sldMkLst>
        <pc:spChg chg="mod">
          <ac:chgData name="Lluis Bosch ICRA" userId="S::lbosch@icra.cat::3c196015-587e-4cb4-ad0c-44241642df2f" providerId="AD" clId="Web-{76E72481-DA51-4032-B641-480659A65853}" dt="2023-11-29T16:27:55.566" v="87" actId="20577"/>
          <ac:spMkLst>
            <pc:docMk/>
            <pc:sldMk cId="0" sldId="266"/>
            <ac:spMk id="105" creationId="{00000000-0000-0000-0000-000000000000}"/>
          </ac:spMkLst>
        </pc:spChg>
      </pc:sldChg>
      <pc:sldChg chg="addSp modSp mod setBg addAnim">
        <pc:chgData name="Lluis Bosch ICRA" userId="S::lbosch@icra.cat::3c196015-587e-4cb4-ad0c-44241642df2f" providerId="AD" clId="Web-{76E72481-DA51-4032-B641-480659A65853}" dt="2023-11-29T16:37:31.521" v="235"/>
        <pc:sldMkLst>
          <pc:docMk/>
          <pc:sldMk cId="0" sldId="267"/>
        </pc:sldMkLst>
        <pc:spChg chg="mod">
          <ac:chgData name="Lluis Bosch ICRA" userId="S::lbosch@icra.cat::3c196015-587e-4cb4-ad0c-44241642df2f" providerId="AD" clId="Web-{76E72481-DA51-4032-B641-480659A65853}" dt="2023-11-29T16:29:23.803" v="151"/>
          <ac:spMkLst>
            <pc:docMk/>
            <pc:sldMk cId="0" sldId="267"/>
            <ac:spMk id="106" creationId="{00000000-0000-0000-0000-000000000000}"/>
          </ac:spMkLst>
        </pc:spChg>
        <pc:spChg chg="mod">
          <ac:chgData name="Lluis Bosch ICRA" userId="S::lbosch@icra.cat::3c196015-587e-4cb4-ad0c-44241642df2f" providerId="AD" clId="Web-{76E72481-DA51-4032-B641-480659A65853}" dt="2023-11-29T16:29:23.803" v="151"/>
          <ac:spMkLst>
            <pc:docMk/>
            <pc:sldMk cId="0" sldId="267"/>
            <ac:spMk id="107" creationId="{00000000-0000-0000-0000-000000000000}"/>
          </ac:spMkLst>
        </pc:spChg>
        <pc:spChg chg="add">
          <ac:chgData name="Lluis Bosch ICRA" userId="S::lbosch@icra.cat::3c196015-587e-4cb4-ad0c-44241642df2f" providerId="AD" clId="Web-{76E72481-DA51-4032-B641-480659A65853}" dt="2023-11-29T16:29:23.803" v="151"/>
          <ac:spMkLst>
            <pc:docMk/>
            <pc:sldMk cId="0" sldId="267"/>
            <ac:spMk id="113" creationId="{F13C74B1-5B17-4795-BED0-7140497B445A}"/>
          </ac:spMkLst>
        </pc:spChg>
        <pc:spChg chg="add">
          <ac:chgData name="Lluis Bosch ICRA" userId="S::lbosch@icra.cat::3c196015-587e-4cb4-ad0c-44241642df2f" providerId="AD" clId="Web-{76E72481-DA51-4032-B641-480659A65853}" dt="2023-11-29T16:29:23.803" v="151"/>
          <ac:spMkLst>
            <pc:docMk/>
            <pc:sldMk cId="0" sldId="267"/>
            <ac:spMk id="115" creationId="{D4974D33-8DC5-464E-8C6D-BE58F0669C17}"/>
          </ac:spMkLst>
        </pc:spChg>
        <pc:picChg chg="add mod">
          <ac:chgData name="Lluis Bosch ICRA" userId="S::lbosch@icra.cat::3c196015-587e-4cb4-ad0c-44241642df2f" providerId="AD" clId="Web-{76E72481-DA51-4032-B641-480659A65853}" dt="2023-11-29T16:37:29.396" v="234" actId="1076"/>
          <ac:picMkLst>
            <pc:docMk/>
            <pc:sldMk cId="0" sldId="267"/>
            <ac:picMk id="2" creationId="{480EAC81-0675-BEE8-DCB5-4D839B77D4A2}"/>
          </ac:picMkLst>
        </pc:picChg>
        <pc:picChg chg="mod">
          <ac:chgData name="Lluis Bosch ICRA" userId="S::lbosch@icra.cat::3c196015-587e-4cb4-ad0c-44241642df2f" providerId="AD" clId="Web-{76E72481-DA51-4032-B641-480659A65853}" dt="2023-11-29T16:29:23.803" v="151"/>
          <ac:picMkLst>
            <pc:docMk/>
            <pc:sldMk cId="0" sldId="267"/>
            <ac:picMk id="108" creationId="{00000000-0000-0000-0000-000000000000}"/>
          </ac:picMkLst>
        </pc:picChg>
      </pc:sldChg>
      <pc:sldChg chg="modSp">
        <pc:chgData name="Lluis Bosch ICRA" userId="S::lbosch@icra.cat::3c196015-587e-4cb4-ad0c-44241642df2f" providerId="AD" clId="Web-{76E72481-DA51-4032-B641-480659A65853}" dt="2023-11-29T16:38:59.148" v="247" actId="20577"/>
        <pc:sldMkLst>
          <pc:docMk/>
          <pc:sldMk cId="0" sldId="268"/>
        </pc:sldMkLst>
        <pc:spChg chg="mod">
          <ac:chgData name="Lluis Bosch ICRA" userId="S::lbosch@icra.cat::3c196015-587e-4cb4-ad0c-44241642df2f" providerId="AD" clId="Web-{76E72481-DA51-4032-B641-480659A65853}" dt="2023-11-29T16:38:59.148" v="247" actId="20577"/>
          <ac:spMkLst>
            <pc:docMk/>
            <pc:sldMk cId="0" sldId="268"/>
            <ac:spMk id="110" creationId="{00000000-0000-0000-0000-000000000000}"/>
          </ac:spMkLst>
        </pc:spChg>
      </pc:sldChg>
      <pc:sldChg chg="modSp addAnim delAnim">
        <pc:chgData name="Lluis Bosch ICRA" userId="S::lbosch@icra.cat::3c196015-587e-4cb4-ad0c-44241642df2f" providerId="AD" clId="Web-{76E72481-DA51-4032-B641-480659A65853}" dt="2023-11-29T16:38:21.710" v="238"/>
        <pc:sldMkLst>
          <pc:docMk/>
          <pc:sldMk cId="0" sldId="269"/>
        </pc:sldMkLst>
        <pc:spChg chg="mod">
          <ac:chgData name="Lluis Bosch ICRA" userId="S::lbosch@icra.cat::3c196015-587e-4cb4-ad0c-44241642df2f" providerId="AD" clId="Web-{76E72481-DA51-4032-B641-480659A65853}" dt="2023-11-29T16:30:14.789" v="153" actId="20577"/>
          <ac:spMkLst>
            <pc:docMk/>
            <pc:sldMk cId="0" sldId="269"/>
            <ac:spMk id="111" creationId="{00000000-0000-0000-0000-000000000000}"/>
          </ac:spMkLst>
        </pc:spChg>
        <pc:spChg chg="mod">
          <ac:chgData name="Lluis Bosch ICRA" userId="S::lbosch@icra.cat::3c196015-587e-4cb4-ad0c-44241642df2f" providerId="AD" clId="Web-{76E72481-DA51-4032-B641-480659A65853}" dt="2023-11-29T16:30:31.836" v="175" actId="20577"/>
          <ac:spMkLst>
            <pc:docMk/>
            <pc:sldMk cId="0" sldId="269"/>
            <ac:spMk id="112" creationId="{00000000-0000-0000-0000-000000000000}"/>
          </ac:spMkLst>
        </pc:spChg>
      </pc:sldChg>
      <pc:sldChg chg="modSp">
        <pc:chgData name="Lluis Bosch ICRA" userId="S::lbosch@icra.cat::3c196015-587e-4cb4-ad0c-44241642df2f" providerId="AD" clId="Web-{76E72481-DA51-4032-B641-480659A65853}" dt="2023-11-29T16:31:22.541" v="214" actId="20577"/>
        <pc:sldMkLst>
          <pc:docMk/>
          <pc:sldMk cId="0" sldId="270"/>
        </pc:sldMkLst>
        <pc:spChg chg="mod">
          <ac:chgData name="Lluis Bosch ICRA" userId="S::lbosch@icra.cat::3c196015-587e-4cb4-ad0c-44241642df2f" providerId="AD" clId="Web-{76E72481-DA51-4032-B641-480659A65853}" dt="2023-11-29T16:31:22.541" v="214" actId="20577"/>
          <ac:spMkLst>
            <pc:docMk/>
            <pc:sldMk cId="0" sldId="270"/>
            <ac:spMk id="115" creationId="{00000000-0000-0000-0000-000000000000}"/>
          </ac:spMkLst>
        </pc:spChg>
      </pc:sldChg>
      <pc:sldChg chg="del">
        <pc:chgData name="Lluis Bosch ICRA" userId="S::lbosch@icra.cat::3c196015-587e-4cb4-ad0c-44241642df2f" providerId="AD" clId="Web-{76E72481-DA51-4032-B641-480659A65853}" dt="2023-11-29T16:31:36.479" v="215"/>
        <pc:sldMkLst>
          <pc:docMk/>
          <pc:sldMk cId="0" sldId="272"/>
        </pc:sldMkLst>
      </pc:sldChg>
      <pc:sldChg chg="modSp">
        <pc:chgData name="Lluis Bosch ICRA" userId="S::lbosch@icra.cat::3c196015-587e-4cb4-ad0c-44241642df2f" providerId="AD" clId="Web-{76E72481-DA51-4032-B641-480659A65853}" dt="2023-11-29T16:39:46.228" v="251" actId="20577"/>
        <pc:sldMkLst>
          <pc:docMk/>
          <pc:sldMk cId="0" sldId="274"/>
        </pc:sldMkLst>
        <pc:spChg chg="mod">
          <ac:chgData name="Lluis Bosch ICRA" userId="S::lbosch@icra.cat::3c196015-587e-4cb4-ad0c-44241642df2f" providerId="AD" clId="Web-{76E72481-DA51-4032-B641-480659A65853}" dt="2023-11-29T16:39:46.228" v="251" actId="20577"/>
          <ac:spMkLst>
            <pc:docMk/>
            <pc:sldMk cId="0" sldId="274"/>
            <ac:spMk id="122" creationId="{00000000-0000-0000-0000-000000000000}"/>
          </ac:spMkLst>
        </pc:spChg>
        <pc:spChg chg="mod">
          <ac:chgData name="Lluis Bosch ICRA" userId="S::lbosch@icra.cat::3c196015-587e-4cb4-ad0c-44241642df2f" providerId="AD" clId="Web-{76E72481-DA51-4032-B641-480659A65853}" dt="2023-11-29T16:39:16.164" v="248" actId="20577"/>
          <ac:spMkLst>
            <pc:docMk/>
            <pc:sldMk cId="0" sldId="274"/>
            <ac:spMk id="123" creationId="{00000000-0000-0000-0000-000000000000}"/>
          </ac:spMkLst>
        </pc:spChg>
      </pc:sldChg>
      <pc:sldChg chg="addSp delSp modSp mod setBg">
        <pc:chgData name="Lluis Bosch ICRA" userId="S::lbosch@icra.cat::3c196015-587e-4cb4-ad0c-44241642df2f" providerId="AD" clId="Web-{76E72481-DA51-4032-B641-480659A65853}" dt="2023-11-29T16:47:30.085" v="377" actId="20577"/>
        <pc:sldMkLst>
          <pc:docMk/>
          <pc:sldMk cId="0" sldId="277"/>
        </pc:sldMkLst>
        <pc:spChg chg="mod">
          <ac:chgData name="Lluis Bosch ICRA" userId="S::lbosch@icra.cat::3c196015-587e-4cb4-ad0c-44241642df2f" providerId="AD" clId="Web-{76E72481-DA51-4032-B641-480659A65853}" dt="2023-11-29T16:40:16.572" v="254"/>
          <ac:spMkLst>
            <pc:docMk/>
            <pc:sldMk cId="0" sldId="277"/>
            <ac:spMk id="128" creationId="{00000000-0000-0000-0000-000000000000}"/>
          </ac:spMkLst>
        </pc:spChg>
        <pc:spChg chg="mod">
          <ac:chgData name="Lluis Bosch ICRA" userId="S::lbosch@icra.cat::3c196015-587e-4cb4-ad0c-44241642df2f" providerId="AD" clId="Web-{76E72481-DA51-4032-B641-480659A65853}" dt="2023-11-29T16:47:30.085" v="377" actId="20577"/>
          <ac:spMkLst>
            <pc:docMk/>
            <pc:sldMk cId="0" sldId="277"/>
            <ac:spMk id="129" creationId="{00000000-0000-0000-0000-000000000000}"/>
          </ac:spMkLst>
        </pc:spChg>
        <pc:spChg chg="add">
          <ac:chgData name="Lluis Bosch ICRA" userId="S::lbosch@icra.cat::3c196015-587e-4cb4-ad0c-44241642df2f" providerId="AD" clId="Web-{76E72481-DA51-4032-B641-480659A65853}" dt="2023-11-29T16:40:16.572" v="254"/>
          <ac:spMkLst>
            <pc:docMk/>
            <pc:sldMk cId="0" sldId="277"/>
            <ac:spMk id="134" creationId="{081EA652-8C6A-4E69-BEB9-170809474553}"/>
          </ac:spMkLst>
        </pc:spChg>
        <pc:spChg chg="add del">
          <ac:chgData name="Lluis Bosch ICRA" userId="S::lbosch@icra.cat::3c196015-587e-4cb4-ad0c-44241642df2f" providerId="AD" clId="Web-{76E72481-DA51-4032-B641-480659A65853}" dt="2023-11-29T16:40:16.572" v="253"/>
          <ac:spMkLst>
            <pc:docMk/>
            <pc:sldMk cId="0" sldId="277"/>
            <ac:spMk id="135" creationId="{F13C74B1-5B17-4795-BED0-7140497B445A}"/>
          </ac:spMkLst>
        </pc:spChg>
        <pc:spChg chg="add">
          <ac:chgData name="Lluis Bosch ICRA" userId="S::lbosch@icra.cat::3c196015-587e-4cb4-ad0c-44241642df2f" providerId="AD" clId="Web-{76E72481-DA51-4032-B641-480659A65853}" dt="2023-11-29T16:40:16.572" v="254"/>
          <ac:spMkLst>
            <pc:docMk/>
            <pc:sldMk cId="0" sldId="277"/>
            <ac:spMk id="136" creationId="{5298780A-33B9-4EA2-8F67-DE68AD62841B}"/>
          </ac:spMkLst>
        </pc:spChg>
        <pc:spChg chg="add del">
          <ac:chgData name="Lluis Bosch ICRA" userId="S::lbosch@icra.cat::3c196015-587e-4cb4-ad0c-44241642df2f" providerId="AD" clId="Web-{76E72481-DA51-4032-B641-480659A65853}" dt="2023-11-29T16:40:16.572" v="253"/>
          <ac:spMkLst>
            <pc:docMk/>
            <pc:sldMk cId="0" sldId="277"/>
            <ac:spMk id="137" creationId="{D4974D33-8DC5-464E-8C6D-BE58F0669C17}"/>
          </ac:spMkLst>
        </pc:spChg>
        <pc:spChg chg="add">
          <ac:chgData name="Lluis Bosch ICRA" userId="S::lbosch@icra.cat::3c196015-587e-4cb4-ad0c-44241642df2f" providerId="AD" clId="Web-{76E72481-DA51-4032-B641-480659A65853}" dt="2023-11-29T16:40:16.572" v="254"/>
          <ac:spMkLst>
            <pc:docMk/>
            <pc:sldMk cId="0" sldId="277"/>
            <ac:spMk id="138" creationId="{7F488E8B-4E1E-4402-8935-D4E6C02615C7}"/>
          </ac:spMkLst>
        </pc:spChg>
        <pc:picChg chg="add del">
          <ac:chgData name="Lluis Bosch ICRA" userId="S::lbosch@icra.cat::3c196015-587e-4cb4-ad0c-44241642df2f" providerId="AD" clId="Web-{76E72481-DA51-4032-B641-480659A65853}" dt="2023-11-29T16:40:16.572" v="253"/>
          <ac:picMkLst>
            <pc:docMk/>
            <pc:sldMk cId="0" sldId="277"/>
            <ac:picMk id="131" creationId="{3A1649C1-81D8-F8A5-3406-A6FBCE0A2B71}"/>
          </ac:picMkLst>
        </pc:picChg>
        <pc:cxnChg chg="add">
          <ac:chgData name="Lluis Bosch ICRA" userId="S::lbosch@icra.cat::3c196015-587e-4cb4-ad0c-44241642df2f" providerId="AD" clId="Web-{76E72481-DA51-4032-B641-480659A65853}" dt="2023-11-29T16:40:16.572" v="254"/>
          <ac:cxnSpMkLst>
            <pc:docMk/>
            <pc:sldMk cId="0" sldId="277"/>
            <ac:cxnSpMk id="140" creationId="{23AAC9B5-8015-485C-ACF9-A750390E9A56}"/>
          </ac:cxnSpMkLst>
        </pc:cxnChg>
      </pc:sldChg>
      <pc:sldChg chg="addSp delSp modSp mod setBg">
        <pc:chgData name="Lluis Bosch ICRA" userId="S::lbosch@icra.cat::3c196015-587e-4cb4-ad0c-44241642df2f" providerId="AD" clId="Web-{76E72481-DA51-4032-B641-480659A65853}" dt="2023-11-29T16:47:14.101" v="375" actId="20577"/>
        <pc:sldMkLst>
          <pc:docMk/>
          <pc:sldMk cId="0" sldId="278"/>
        </pc:sldMkLst>
        <pc:spChg chg="mod">
          <ac:chgData name="Lluis Bosch ICRA" userId="S::lbosch@icra.cat::3c196015-587e-4cb4-ad0c-44241642df2f" providerId="AD" clId="Web-{76E72481-DA51-4032-B641-480659A65853}" dt="2023-11-29T16:45:22.347" v="311" actId="20577"/>
          <ac:spMkLst>
            <pc:docMk/>
            <pc:sldMk cId="0" sldId="278"/>
            <ac:spMk id="130" creationId="{00000000-0000-0000-0000-000000000000}"/>
          </ac:spMkLst>
        </pc:spChg>
        <pc:spChg chg="mod">
          <ac:chgData name="Lluis Bosch ICRA" userId="S::lbosch@icra.cat::3c196015-587e-4cb4-ad0c-44241642df2f" providerId="AD" clId="Web-{76E72481-DA51-4032-B641-480659A65853}" dt="2023-11-29T16:47:14.101" v="375" actId="20577"/>
          <ac:spMkLst>
            <pc:docMk/>
            <pc:sldMk cId="0" sldId="278"/>
            <ac:spMk id="131" creationId="{00000000-0000-0000-0000-000000000000}"/>
          </ac:spMkLst>
        </pc:spChg>
        <pc:spChg chg="add del">
          <ac:chgData name="Lluis Bosch ICRA" userId="S::lbosch@icra.cat::3c196015-587e-4cb4-ad0c-44241642df2f" providerId="AD" clId="Web-{76E72481-DA51-4032-B641-480659A65853}" dt="2023-11-29T16:41:32.372" v="274"/>
          <ac:spMkLst>
            <pc:docMk/>
            <pc:sldMk cId="0" sldId="278"/>
            <ac:spMk id="136" creationId="{C2554CA6-288E-4202-BC52-2E5A8F0C0AED}"/>
          </ac:spMkLst>
        </pc:spChg>
        <pc:spChg chg="add del">
          <ac:chgData name="Lluis Bosch ICRA" userId="S::lbosch@icra.cat::3c196015-587e-4cb4-ad0c-44241642df2f" providerId="AD" clId="Web-{76E72481-DA51-4032-B641-480659A65853}" dt="2023-11-29T16:41:32.372" v="274"/>
          <ac:spMkLst>
            <pc:docMk/>
            <pc:sldMk cId="0" sldId="278"/>
            <ac:spMk id="138" creationId="{B10BB131-AC8E-4A8E-A5D1-36260F720C3B}"/>
          </ac:spMkLst>
        </pc:spChg>
        <pc:spChg chg="add del">
          <ac:chgData name="Lluis Bosch ICRA" userId="S::lbosch@icra.cat::3c196015-587e-4cb4-ad0c-44241642df2f" providerId="AD" clId="Web-{76E72481-DA51-4032-B641-480659A65853}" dt="2023-11-29T16:41:32.372" v="274"/>
          <ac:spMkLst>
            <pc:docMk/>
            <pc:sldMk cId="0" sldId="278"/>
            <ac:spMk id="140" creationId="{5B7778FC-632E-4DCA-A7CB-0D7731CCF970}"/>
          </ac:spMkLst>
        </pc:spChg>
        <pc:spChg chg="add del">
          <ac:chgData name="Lluis Bosch ICRA" userId="S::lbosch@icra.cat::3c196015-587e-4cb4-ad0c-44241642df2f" providerId="AD" clId="Web-{76E72481-DA51-4032-B641-480659A65853}" dt="2023-11-29T16:41:32.372" v="274"/>
          <ac:spMkLst>
            <pc:docMk/>
            <pc:sldMk cId="0" sldId="278"/>
            <ac:spMk id="142" creationId="{FA23A907-97FB-4A8F-880A-DD77401C4296}"/>
          </ac:spMkLst>
        </pc:spChg>
      </pc:sldChg>
      <pc:sldChg chg="modSp">
        <pc:chgData name="Lluis Bosch ICRA" userId="S::lbosch@icra.cat::3c196015-587e-4cb4-ad0c-44241642df2f" providerId="AD" clId="Web-{76E72481-DA51-4032-B641-480659A65853}" dt="2023-11-29T16:23:04.385" v="50" actId="20577"/>
        <pc:sldMkLst>
          <pc:docMk/>
          <pc:sldMk cId="1595635368" sldId="279"/>
        </pc:sldMkLst>
        <pc:spChg chg="mod">
          <ac:chgData name="Lluis Bosch ICRA" userId="S::lbosch@icra.cat::3c196015-587e-4cb4-ad0c-44241642df2f" providerId="AD" clId="Web-{76E72481-DA51-4032-B641-480659A65853}" dt="2023-11-29T16:23:04.385" v="50" actId="20577"/>
          <ac:spMkLst>
            <pc:docMk/>
            <pc:sldMk cId="1595635368" sldId="279"/>
            <ac:spMk id="89" creationId="{00000000-0000-0000-0000-000000000000}"/>
          </ac:spMkLst>
        </pc:spChg>
      </pc:sldChg>
      <pc:sldChg chg="modSp add replId">
        <pc:chgData name="Lluis Bosch ICRA" userId="S::lbosch@icra.cat::3c196015-587e-4cb4-ad0c-44241642df2f" providerId="AD" clId="Web-{76E72481-DA51-4032-B641-480659A65853}" dt="2023-11-29T16:29:15.787" v="150" actId="20577"/>
        <pc:sldMkLst>
          <pc:docMk/>
          <pc:sldMk cId="621740963" sldId="280"/>
        </pc:sldMkLst>
        <pc:spChg chg="mod">
          <ac:chgData name="Lluis Bosch ICRA" userId="S::lbosch@icra.cat::3c196015-587e-4cb4-ad0c-44241642df2f" providerId="AD" clId="Web-{76E72481-DA51-4032-B641-480659A65853}" dt="2023-11-29T16:29:15.787" v="150" actId="20577"/>
          <ac:spMkLst>
            <pc:docMk/>
            <pc:sldMk cId="621740963" sldId="280"/>
            <ac:spMk id="105" creationId="{00000000-0000-0000-0000-000000000000}"/>
          </ac:spMkLst>
        </pc:spChg>
      </pc:sldChg>
    </pc:docChg>
  </pc:docChgLst>
  <pc:docChgLst>
    <pc:chgData name="Lluis Bosch ICRA" userId="S::lbosch@icra.cat::3c196015-587e-4cb4-ad0c-44241642df2f" providerId="AD" clId="Web-{5C226B7F-E535-49D7-80F6-8BD98D01651D}"/>
    <pc:docChg chg="addSld delSld modSld sldOrd">
      <pc:chgData name="Lluis Bosch ICRA" userId="S::lbosch@icra.cat::3c196015-587e-4cb4-ad0c-44241642df2f" providerId="AD" clId="Web-{5C226B7F-E535-49D7-80F6-8BD98D01651D}" dt="2023-11-29T20:40:54.611" v="1569"/>
      <pc:docMkLst>
        <pc:docMk/>
      </pc:docMkLst>
      <pc:sldChg chg="modSp">
        <pc:chgData name="Lluis Bosch ICRA" userId="S::lbosch@icra.cat::3c196015-587e-4cb4-ad0c-44241642df2f" providerId="AD" clId="Web-{5C226B7F-E535-49D7-80F6-8BD98D01651D}" dt="2023-11-29T19:32:43.659" v="830" actId="20577"/>
        <pc:sldMkLst>
          <pc:docMk/>
          <pc:sldMk cId="0" sldId="256"/>
        </pc:sldMkLst>
        <pc:spChg chg="mod">
          <ac:chgData name="Lluis Bosch ICRA" userId="S::lbosch@icra.cat::3c196015-587e-4cb4-ad0c-44241642df2f" providerId="AD" clId="Web-{5C226B7F-E535-49D7-80F6-8BD98D01651D}" dt="2023-11-29T19:32:43.659" v="830" actId="20577"/>
          <ac:spMkLst>
            <pc:docMk/>
            <pc:sldMk cId="0" sldId="256"/>
            <ac:spMk id="83" creationId="{00000000-0000-0000-0000-000000000000}"/>
          </ac:spMkLst>
        </pc:spChg>
      </pc:sldChg>
      <pc:sldChg chg="modSp">
        <pc:chgData name="Lluis Bosch ICRA" userId="S::lbosch@icra.cat::3c196015-587e-4cb4-ad0c-44241642df2f" providerId="AD" clId="Web-{5C226B7F-E535-49D7-80F6-8BD98D01651D}" dt="2023-11-29T20:23:39.080" v="1373" actId="20577"/>
        <pc:sldMkLst>
          <pc:docMk/>
          <pc:sldMk cId="0" sldId="257"/>
        </pc:sldMkLst>
        <pc:spChg chg="mod">
          <ac:chgData name="Lluis Bosch ICRA" userId="S::lbosch@icra.cat::3c196015-587e-4cb4-ad0c-44241642df2f" providerId="AD" clId="Web-{5C226B7F-E535-49D7-80F6-8BD98D01651D}" dt="2023-11-29T20:23:39.080" v="1373" actId="20577"/>
          <ac:spMkLst>
            <pc:docMk/>
            <pc:sldMk cId="0" sldId="257"/>
            <ac:spMk id="85" creationId="{00000000-0000-0000-0000-000000000000}"/>
          </ac:spMkLst>
        </pc:spChg>
      </pc:sldChg>
      <pc:sldChg chg="addSp delSp modSp mod setBg">
        <pc:chgData name="Lluis Bosch ICRA" userId="S::lbosch@icra.cat::3c196015-587e-4cb4-ad0c-44241642df2f" providerId="AD" clId="Web-{5C226B7F-E535-49D7-80F6-8BD98D01651D}" dt="2023-11-29T20:24:59.129" v="1380"/>
        <pc:sldMkLst>
          <pc:docMk/>
          <pc:sldMk cId="0" sldId="258"/>
        </pc:sldMkLst>
        <pc:spChg chg="mod">
          <ac:chgData name="Lluis Bosch ICRA" userId="S::lbosch@icra.cat::3c196015-587e-4cb4-ad0c-44241642df2f" providerId="AD" clId="Web-{5C226B7F-E535-49D7-80F6-8BD98D01651D}" dt="2023-11-29T20:24:59.129" v="1380"/>
          <ac:spMkLst>
            <pc:docMk/>
            <pc:sldMk cId="0" sldId="258"/>
            <ac:spMk id="86" creationId="{00000000-0000-0000-0000-000000000000}"/>
          </ac:spMkLst>
        </pc:spChg>
        <pc:spChg chg="mod">
          <ac:chgData name="Lluis Bosch ICRA" userId="S::lbosch@icra.cat::3c196015-587e-4cb4-ad0c-44241642df2f" providerId="AD" clId="Web-{5C226B7F-E535-49D7-80F6-8BD98D01651D}" dt="2023-11-29T20:24:59.129" v="1380"/>
          <ac:spMkLst>
            <pc:docMk/>
            <pc:sldMk cId="0" sldId="258"/>
            <ac:spMk id="87" creationId="{00000000-0000-0000-0000-000000000000}"/>
          </ac:spMkLst>
        </pc:spChg>
        <pc:spChg chg="add del">
          <ac:chgData name="Lluis Bosch ICRA" userId="S::lbosch@icra.cat::3c196015-587e-4cb4-ad0c-44241642df2f" providerId="AD" clId="Web-{5C226B7F-E535-49D7-80F6-8BD98D01651D}" dt="2023-11-29T20:24:59.129" v="1380"/>
          <ac:spMkLst>
            <pc:docMk/>
            <pc:sldMk cId="0" sldId="258"/>
            <ac:spMk id="92" creationId="{84DF55BE-B4AB-4BA1-BDE1-E9F7FB3F110A}"/>
          </ac:spMkLst>
        </pc:spChg>
        <pc:spChg chg="add">
          <ac:chgData name="Lluis Bosch ICRA" userId="S::lbosch@icra.cat::3c196015-587e-4cb4-ad0c-44241642df2f" providerId="AD" clId="Web-{5C226B7F-E535-49D7-80F6-8BD98D01651D}" dt="2023-11-29T20:24:59.129" v="1380"/>
          <ac:spMkLst>
            <pc:docMk/>
            <pc:sldMk cId="0" sldId="258"/>
            <ac:spMk id="97" creationId="{394842B0-684D-44CC-B4BC-D13331CFD290}"/>
          </ac:spMkLst>
        </pc:spChg>
        <pc:spChg chg="add">
          <ac:chgData name="Lluis Bosch ICRA" userId="S::lbosch@icra.cat::3c196015-587e-4cb4-ad0c-44241642df2f" providerId="AD" clId="Web-{5C226B7F-E535-49D7-80F6-8BD98D01651D}" dt="2023-11-29T20:24:59.129" v="1380"/>
          <ac:spMkLst>
            <pc:docMk/>
            <pc:sldMk cId="0" sldId="258"/>
            <ac:spMk id="99" creationId="{4C2A3DC3-F495-4B99-9FF3-3FB30D63235E}"/>
          </ac:spMkLst>
        </pc:spChg>
        <pc:picChg chg="add mod">
          <ac:chgData name="Lluis Bosch ICRA" userId="S::lbosch@icra.cat::3c196015-587e-4cb4-ad0c-44241642df2f" providerId="AD" clId="Web-{5C226B7F-E535-49D7-80F6-8BD98D01651D}" dt="2023-11-29T20:24:59.129" v="1380"/>
          <ac:picMkLst>
            <pc:docMk/>
            <pc:sldMk cId="0" sldId="258"/>
            <ac:picMk id="2" creationId="{617B4D7F-771C-A85B-7754-4F26F07379AE}"/>
          </ac:picMkLst>
        </pc:picChg>
        <pc:picChg chg="add mod">
          <ac:chgData name="Lluis Bosch ICRA" userId="S::lbosch@icra.cat::3c196015-587e-4cb4-ad0c-44241642df2f" providerId="AD" clId="Web-{5C226B7F-E535-49D7-80F6-8BD98D01651D}" dt="2023-11-29T20:24:59.129" v="1380"/>
          <ac:picMkLst>
            <pc:docMk/>
            <pc:sldMk cId="0" sldId="258"/>
            <ac:picMk id="3" creationId="{4CC38A92-3C6A-D47D-9BED-5DF740253D0C}"/>
          </ac:picMkLst>
        </pc:picChg>
      </pc:sldChg>
      <pc:sldChg chg="modSp">
        <pc:chgData name="Lluis Bosch ICRA" userId="S::lbosch@icra.cat::3c196015-587e-4cb4-ad0c-44241642df2f" providerId="AD" clId="Web-{5C226B7F-E535-49D7-80F6-8BD98D01651D}" dt="2023-11-29T20:40:32.423" v="1568" actId="20577"/>
        <pc:sldMkLst>
          <pc:docMk/>
          <pc:sldMk cId="0" sldId="259"/>
        </pc:sldMkLst>
        <pc:spChg chg="mod">
          <ac:chgData name="Lluis Bosch ICRA" userId="S::lbosch@icra.cat::3c196015-587e-4cb4-ad0c-44241642df2f" providerId="AD" clId="Web-{5C226B7F-E535-49D7-80F6-8BD98D01651D}" dt="2023-11-29T20:40:32.423" v="1568" actId="20577"/>
          <ac:spMkLst>
            <pc:docMk/>
            <pc:sldMk cId="0" sldId="259"/>
            <ac:spMk id="89" creationId="{00000000-0000-0000-0000-000000000000}"/>
          </ac:spMkLst>
        </pc:spChg>
      </pc:sldChg>
      <pc:sldChg chg="addSp delSp modSp delAnim">
        <pc:chgData name="Lluis Bosch ICRA" userId="S::lbosch@icra.cat::3c196015-587e-4cb4-ad0c-44241642df2f" providerId="AD" clId="Web-{5C226B7F-E535-49D7-80F6-8BD98D01651D}" dt="2023-11-29T20:25:51.443" v="1382" actId="20577"/>
        <pc:sldMkLst>
          <pc:docMk/>
          <pc:sldMk cId="0" sldId="260"/>
        </pc:sldMkLst>
        <pc:spChg chg="mod">
          <ac:chgData name="Lluis Bosch ICRA" userId="S::lbosch@icra.cat::3c196015-587e-4cb4-ad0c-44241642df2f" providerId="AD" clId="Web-{5C226B7F-E535-49D7-80F6-8BD98D01651D}" dt="2023-11-29T20:25:51.443" v="1382" actId="20577"/>
          <ac:spMkLst>
            <pc:docMk/>
            <pc:sldMk cId="0" sldId="260"/>
            <ac:spMk id="90" creationId="{00000000-0000-0000-0000-000000000000}"/>
          </ac:spMkLst>
        </pc:spChg>
        <pc:spChg chg="mod">
          <ac:chgData name="Lluis Bosch ICRA" userId="S::lbosch@icra.cat::3c196015-587e-4cb4-ad0c-44241642df2f" providerId="AD" clId="Web-{5C226B7F-E535-49D7-80F6-8BD98D01651D}" dt="2023-11-29T19:50:05.925" v="922" actId="20577"/>
          <ac:spMkLst>
            <pc:docMk/>
            <pc:sldMk cId="0" sldId="260"/>
            <ac:spMk id="91" creationId="{00000000-0000-0000-0000-000000000000}"/>
          </ac:spMkLst>
        </pc:spChg>
        <pc:spChg chg="del">
          <ac:chgData name="Lluis Bosch ICRA" userId="S::lbosch@icra.cat::3c196015-587e-4cb4-ad0c-44241642df2f" providerId="AD" clId="Web-{5C226B7F-E535-49D7-80F6-8BD98D01651D}" dt="2023-11-29T19:34:19.756" v="833"/>
          <ac:spMkLst>
            <pc:docMk/>
            <pc:sldMk cId="0" sldId="260"/>
            <ac:spMk id="97" creationId="{743AA782-23D1-4521-8CAD-47662984AA08}"/>
          </ac:spMkLst>
        </pc:spChg>
        <pc:spChg chg="del">
          <ac:chgData name="Lluis Bosch ICRA" userId="S::lbosch@icra.cat::3c196015-587e-4cb4-ad0c-44241642df2f" providerId="AD" clId="Web-{5C226B7F-E535-49D7-80F6-8BD98D01651D}" dt="2023-11-29T19:34:19.756" v="833"/>
          <ac:spMkLst>
            <pc:docMk/>
            <pc:sldMk cId="0" sldId="260"/>
            <ac:spMk id="99" creationId="{71877DBC-BB60-40F0-AC93-2ACDBAAE60CE}"/>
          </ac:spMkLst>
        </pc:spChg>
        <pc:spChg chg="add">
          <ac:chgData name="Lluis Bosch ICRA" userId="S::lbosch@icra.cat::3c196015-587e-4cb4-ad0c-44241642df2f" providerId="AD" clId="Web-{5C226B7F-E535-49D7-80F6-8BD98D01651D}" dt="2023-11-29T19:34:19.756" v="833"/>
          <ac:spMkLst>
            <pc:docMk/>
            <pc:sldMk cId="0" sldId="260"/>
            <ac:spMk id="104" creationId="{560AFAAC-EA6C-45A9-9E03-C9C9F0193B4F}"/>
          </ac:spMkLst>
        </pc:spChg>
        <pc:spChg chg="add">
          <ac:chgData name="Lluis Bosch ICRA" userId="S::lbosch@icra.cat::3c196015-587e-4cb4-ad0c-44241642df2f" providerId="AD" clId="Web-{5C226B7F-E535-49D7-80F6-8BD98D01651D}" dt="2023-11-29T19:34:19.756" v="833"/>
          <ac:spMkLst>
            <pc:docMk/>
            <pc:sldMk cId="0" sldId="260"/>
            <ac:spMk id="106" creationId="{83549E37-C86B-4401-90BD-D8BF83859F14}"/>
          </ac:spMkLst>
        </pc:spChg>
        <pc:spChg chg="add">
          <ac:chgData name="Lluis Bosch ICRA" userId="S::lbosch@icra.cat::3c196015-587e-4cb4-ad0c-44241642df2f" providerId="AD" clId="Web-{5C226B7F-E535-49D7-80F6-8BD98D01651D}" dt="2023-11-29T19:34:19.756" v="833"/>
          <ac:spMkLst>
            <pc:docMk/>
            <pc:sldMk cId="0" sldId="260"/>
            <ac:spMk id="108" creationId="{8A17784E-76D8-4521-A77D-0D2EBB923004}"/>
          </ac:spMkLst>
        </pc:spChg>
        <pc:spChg chg="add">
          <ac:chgData name="Lluis Bosch ICRA" userId="S::lbosch@icra.cat::3c196015-587e-4cb4-ad0c-44241642df2f" providerId="AD" clId="Web-{5C226B7F-E535-49D7-80F6-8BD98D01651D}" dt="2023-11-29T19:34:19.756" v="833"/>
          <ac:spMkLst>
            <pc:docMk/>
            <pc:sldMk cId="0" sldId="260"/>
            <ac:spMk id="110" creationId="{C0036C6B-F09C-4EAB-AE02-8D056EE74856}"/>
          </ac:spMkLst>
        </pc:spChg>
        <pc:spChg chg="add">
          <ac:chgData name="Lluis Bosch ICRA" userId="S::lbosch@icra.cat::3c196015-587e-4cb4-ad0c-44241642df2f" providerId="AD" clId="Web-{5C226B7F-E535-49D7-80F6-8BD98D01651D}" dt="2023-11-29T19:34:19.756" v="833"/>
          <ac:spMkLst>
            <pc:docMk/>
            <pc:sldMk cId="0" sldId="260"/>
            <ac:spMk id="112" creationId="{FC8D5885-2804-4D3C-BE31-902E4D3279B0}"/>
          </ac:spMkLst>
        </pc:spChg>
        <pc:picChg chg="add del mod ord">
          <ac:chgData name="Lluis Bosch ICRA" userId="S::lbosch@icra.cat::3c196015-587e-4cb4-ad0c-44241642df2f" providerId="AD" clId="Web-{5C226B7F-E535-49D7-80F6-8BD98D01651D}" dt="2023-11-29T19:36:03.196" v="834"/>
          <ac:picMkLst>
            <pc:docMk/>
            <pc:sldMk cId="0" sldId="260"/>
            <ac:picMk id="2" creationId="{A10B1CF7-4BF9-CDFB-0648-350326C96DB1}"/>
          </ac:picMkLst>
        </pc:picChg>
        <pc:picChg chg="add mod">
          <ac:chgData name="Lluis Bosch ICRA" userId="S::lbosch@icra.cat::3c196015-587e-4cb4-ad0c-44241642df2f" providerId="AD" clId="Web-{5C226B7F-E535-49D7-80F6-8BD98D01651D}" dt="2023-11-29T19:36:29.447" v="838" actId="1076"/>
          <ac:picMkLst>
            <pc:docMk/>
            <pc:sldMk cId="0" sldId="260"/>
            <ac:picMk id="3" creationId="{4B394D55-869D-8115-8729-8017CCF83011}"/>
          </ac:picMkLst>
        </pc:picChg>
        <pc:picChg chg="del">
          <ac:chgData name="Lluis Bosch ICRA" userId="S::lbosch@icra.cat::3c196015-587e-4cb4-ad0c-44241642df2f" providerId="AD" clId="Web-{5C226B7F-E535-49D7-80F6-8BD98D01651D}" dt="2023-11-29T19:34:09.943" v="831"/>
          <ac:picMkLst>
            <pc:docMk/>
            <pc:sldMk cId="0" sldId="260"/>
            <ac:picMk id="92" creationId="{00000000-0000-0000-0000-000000000000}"/>
          </ac:picMkLst>
        </pc:picChg>
      </pc:sldChg>
      <pc:sldChg chg="addSp modSp delAnim">
        <pc:chgData name="Lluis Bosch ICRA" userId="S::lbosch@icra.cat::3c196015-587e-4cb4-ad0c-44241642df2f" providerId="AD" clId="Web-{5C226B7F-E535-49D7-80F6-8BD98D01651D}" dt="2023-11-29T20:26:00.740" v="1384" actId="20577"/>
        <pc:sldMkLst>
          <pc:docMk/>
          <pc:sldMk cId="0" sldId="261"/>
        </pc:sldMkLst>
        <pc:spChg chg="mod">
          <ac:chgData name="Lluis Bosch ICRA" userId="S::lbosch@icra.cat::3c196015-587e-4cb4-ad0c-44241642df2f" providerId="AD" clId="Web-{5C226B7F-E535-49D7-80F6-8BD98D01651D}" dt="2023-11-29T20:26:00.740" v="1384" actId="20577"/>
          <ac:spMkLst>
            <pc:docMk/>
            <pc:sldMk cId="0" sldId="261"/>
            <ac:spMk id="93" creationId="{00000000-0000-0000-0000-000000000000}"/>
          </ac:spMkLst>
        </pc:spChg>
        <pc:spChg chg="mod">
          <ac:chgData name="Lluis Bosch ICRA" userId="S::lbosch@icra.cat::3c196015-587e-4cb4-ad0c-44241642df2f" providerId="AD" clId="Web-{5C226B7F-E535-49D7-80F6-8BD98D01651D}" dt="2023-11-29T19:53:01.352" v="930" actId="20577"/>
          <ac:spMkLst>
            <pc:docMk/>
            <pc:sldMk cId="0" sldId="261"/>
            <ac:spMk id="94" creationId="{00000000-0000-0000-0000-000000000000}"/>
          </ac:spMkLst>
        </pc:spChg>
        <pc:picChg chg="mod">
          <ac:chgData name="Lluis Bosch ICRA" userId="S::lbosch@icra.cat::3c196015-587e-4cb4-ad0c-44241642df2f" providerId="AD" clId="Web-{5C226B7F-E535-49D7-80F6-8BD98D01651D}" dt="2023-11-29T19:52:36.851" v="927" actId="1076"/>
          <ac:picMkLst>
            <pc:docMk/>
            <pc:sldMk cId="0" sldId="261"/>
            <ac:picMk id="2" creationId="{5C198B8E-4083-4A00-F1AF-5E13EA588ADC}"/>
          </ac:picMkLst>
        </pc:picChg>
        <pc:picChg chg="add mod">
          <ac:chgData name="Lluis Bosch ICRA" userId="S::lbosch@icra.cat::3c196015-587e-4cb4-ad0c-44241642df2f" providerId="AD" clId="Web-{5C226B7F-E535-49D7-80F6-8BD98D01651D}" dt="2023-11-29T19:52:35.226" v="926" actId="1076"/>
          <ac:picMkLst>
            <pc:docMk/>
            <pc:sldMk cId="0" sldId="261"/>
            <ac:picMk id="3" creationId="{D51DC36A-B8DD-91AB-A1C7-CDDB003E57EB}"/>
          </ac:picMkLst>
        </pc:picChg>
      </pc:sldChg>
      <pc:sldChg chg="modSp">
        <pc:chgData name="Lluis Bosch ICRA" userId="S::lbosch@icra.cat::3c196015-587e-4cb4-ad0c-44241642df2f" providerId="AD" clId="Web-{5C226B7F-E535-49D7-80F6-8BD98D01651D}" dt="2023-11-29T20:26:07.162" v="1385" actId="20577"/>
        <pc:sldMkLst>
          <pc:docMk/>
          <pc:sldMk cId="0" sldId="262"/>
        </pc:sldMkLst>
        <pc:spChg chg="mod">
          <ac:chgData name="Lluis Bosch ICRA" userId="S::lbosch@icra.cat::3c196015-587e-4cb4-ad0c-44241642df2f" providerId="AD" clId="Web-{5C226B7F-E535-49D7-80F6-8BD98D01651D}" dt="2023-11-29T20:26:07.162" v="1385" actId="20577"/>
          <ac:spMkLst>
            <pc:docMk/>
            <pc:sldMk cId="0" sldId="262"/>
            <ac:spMk id="95" creationId="{00000000-0000-0000-0000-000000000000}"/>
          </ac:spMkLst>
        </pc:spChg>
        <pc:spChg chg="mod">
          <ac:chgData name="Lluis Bosch ICRA" userId="S::lbosch@icra.cat::3c196015-587e-4cb4-ad0c-44241642df2f" providerId="AD" clId="Web-{5C226B7F-E535-49D7-80F6-8BD98D01651D}" dt="2023-11-29T19:54:43.824" v="1019" actId="20577"/>
          <ac:spMkLst>
            <pc:docMk/>
            <pc:sldMk cId="0" sldId="262"/>
            <ac:spMk id="96" creationId="{00000000-0000-0000-0000-000000000000}"/>
          </ac:spMkLst>
        </pc:spChg>
      </pc:sldChg>
      <pc:sldChg chg="modSp del">
        <pc:chgData name="Lluis Bosch ICRA" userId="S::lbosch@icra.cat::3c196015-587e-4cb4-ad0c-44241642df2f" providerId="AD" clId="Web-{5C226B7F-E535-49D7-80F6-8BD98D01651D}" dt="2023-11-29T19:54:52.262" v="1020"/>
        <pc:sldMkLst>
          <pc:docMk/>
          <pc:sldMk cId="0" sldId="263"/>
        </pc:sldMkLst>
        <pc:spChg chg="mod">
          <ac:chgData name="Lluis Bosch ICRA" userId="S::lbosch@icra.cat::3c196015-587e-4cb4-ad0c-44241642df2f" providerId="AD" clId="Web-{5C226B7F-E535-49D7-80F6-8BD98D01651D}" dt="2023-11-29T19:13:15.038" v="701" actId="20577"/>
          <ac:spMkLst>
            <pc:docMk/>
            <pc:sldMk cId="0" sldId="263"/>
            <ac:spMk id="98" creationId="{00000000-0000-0000-0000-000000000000}"/>
          </ac:spMkLst>
        </pc:spChg>
      </pc:sldChg>
      <pc:sldChg chg="addSp modSp mod setBg">
        <pc:chgData name="Lluis Bosch ICRA" userId="S::lbosch@icra.cat::3c196015-587e-4cb4-ad0c-44241642df2f" providerId="AD" clId="Web-{5C226B7F-E535-49D7-80F6-8BD98D01651D}" dt="2023-11-29T20:26:15.991" v="1387" actId="20577"/>
        <pc:sldMkLst>
          <pc:docMk/>
          <pc:sldMk cId="0" sldId="265"/>
        </pc:sldMkLst>
        <pc:spChg chg="mod">
          <ac:chgData name="Lluis Bosch ICRA" userId="S::lbosch@icra.cat::3c196015-587e-4cb4-ad0c-44241642df2f" providerId="AD" clId="Web-{5C226B7F-E535-49D7-80F6-8BD98D01651D}" dt="2023-11-29T20:26:15.991" v="1387" actId="20577"/>
          <ac:spMkLst>
            <pc:docMk/>
            <pc:sldMk cId="0" sldId="265"/>
            <ac:spMk id="102" creationId="{00000000-0000-0000-0000-000000000000}"/>
          </ac:spMkLst>
        </pc:spChg>
        <pc:spChg chg="mod">
          <ac:chgData name="Lluis Bosch ICRA" userId="S::lbosch@icra.cat::3c196015-587e-4cb4-ad0c-44241642df2f" providerId="AD" clId="Web-{5C226B7F-E535-49D7-80F6-8BD98D01651D}" dt="2023-11-29T20:19:45.776" v="1349" actId="20577"/>
          <ac:spMkLst>
            <pc:docMk/>
            <pc:sldMk cId="0" sldId="265"/>
            <ac:spMk id="103" creationId="{00000000-0000-0000-0000-000000000000}"/>
          </ac:spMkLst>
        </pc:spChg>
        <pc:spChg chg="add">
          <ac:chgData name="Lluis Bosch ICRA" userId="S::lbosch@icra.cat::3c196015-587e-4cb4-ad0c-44241642df2f" providerId="AD" clId="Web-{5C226B7F-E535-49D7-80F6-8BD98D01651D}" dt="2023-11-29T19:54:59.621" v="1021"/>
          <ac:spMkLst>
            <pc:docMk/>
            <pc:sldMk cId="0" sldId="265"/>
            <ac:spMk id="109" creationId="{560AFAAC-EA6C-45A9-9E03-C9C9F0193B4F}"/>
          </ac:spMkLst>
        </pc:spChg>
        <pc:spChg chg="add">
          <ac:chgData name="Lluis Bosch ICRA" userId="S::lbosch@icra.cat::3c196015-587e-4cb4-ad0c-44241642df2f" providerId="AD" clId="Web-{5C226B7F-E535-49D7-80F6-8BD98D01651D}" dt="2023-11-29T19:54:59.621" v="1021"/>
          <ac:spMkLst>
            <pc:docMk/>
            <pc:sldMk cId="0" sldId="265"/>
            <ac:spMk id="111" creationId="{83549E37-C86B-4401-90BD-D8BF83859F14}"/>
          </ac:spMkLst>
        </pc:spChg>
        <pc:spChg chg="add">
          <ac:chgData name="Lluis Bosch ICRA" userId="S::lbosch@icra.cat::3c196015-587e-4cb4-ad0c-44241642df2f" providerId="AD" clId="Web-{5C226B7F-E535-49D7-80F6-8BD98D01651D}" dt="2023-11-29T19:54:59.621" v="1021"/>
          <ac:spMkLst>
            <pc:docMk/>
            <pc:sldMk cId="0" sldId="265"/>
            <ac:spMk id="113" creationId="{8A17784E-76D8-4521-A77D-0D2EBB923004}"/>
          </ac:spMkLst>
        </pc:spChg>
        <pc:spChg chg="add">
          <ac:chgData name="Lluis Bosch ICRA" userId="S::lbosch@icra.cat::3c196015-587e-4cb4-ad0c-44241642df2f" providerId="AD" clId="Web-{5C226B7F-E535-49D7-80F6-8BD98D01651D}" dt="2023-11-29T19:54:59.621" v="1021"/>
          <ac:spMkLst>
            <pc:docMk/>
            <pc:sldMk cId="0" sldId="265"/>
            <ac:spMk id="115" creationId="{C0036C6B-F09C-4EAB-AE02-8D056EE74856}"/>
          </ac:spMkLst>
        </pc:spChg>
        <pc:spChg chg="add">
          <ac:chgData name="Lluis Bosch ICRA" userId="S::lbosch@icra.cat::3c196015-587e-4cb4-ad0c-44241642df2f" providerId="AD" clId="Web-{5C226B7F-E535-49D7-80F6-8BD98D01651D}" dt="2023-11-29T19:54:59.621" v="1021"/>
          <ac:spMkLst>
            <pc:docMk/>
            <pc:sldMk cId="0" sldId="265"/>
            <ac:spMk id="117" creationId="{FC8D5885-2804-4D3C-BE31-902E4D3279B0}"/>
          </ac:spMkLst>
        </pc:spChg>
        <pc:picChg chg="add">
          <ac:chgData name="Lluis Bosch ICRA" userId="S::lbosch@icra.cat::3c196015-587e-4cb4-ad0c-44241642df2f" providerId="AD" clId="Web-{5C226B7F-E535-49D7-80F6-8BD98D01651D}" dt="2023-11-29T19:54:59.621" v="1021"/>
          <ac:picMkLst>
            <pc:docMk/>
            <pc:sldMk cId="0" sldId="265"/>
            <ac:picMk id="105" creationId="{173E1F74-4DFE-FECD-172D-C1A23F6C9507}"/>
          </ac:picMkLst>
        </pc:picChg>
      </pc:sldChg>
      <pc:sldChg chg="addSp modSp mod setBg">
        <pc:chgData name="Lluis Bosch ICRA" userId="S::lbosch@icra.cat::3c196015-587e-4cb4-ad0c-44241642df2f" providerId="AD" clId="Web-{5C226B7F-E535-49D7-80F6-8BD98D01651D}" dt="2023-11-29T20:26:20.413" v="1388" actId="20577"/>
        <pc:sldMkLst>
          <pc:docMk/>
          <pc:sldMk cId="0" sldId="266"/>
        </pc:sldMkLst>
        <pc:spChg chg="mod">
          <ac:chgData name="Lluis Bosch ICRA" userId="S::lbosch@icra.cat::3c196015-587e-4cb4-ad0c-44241642df2f" providerId="AD" clId="Web-{5C226B7F-E535-49D7-80F6-8BD98D01651D}" dt="2023-11-29T20:26:20.413" v="1388" actId="20577"/>
          <ac:spMkLst>
            <pc:docMk/>
            <pc:sldMk cId="0" sldId="266"/>
            <ac:spMk id="104" creationId="{00000000-0000-0000-0000-000000000000}"/>
          </ac:spMkLst>
        </pc:spChg>
        <pc:spChg chg="mod">
          <ac:chgData name="Lluis Bosch ICRA" userId="S::lbosch@icra.cat::3c196015-587e-4cb4-ad0c-44241642df2f" providerId="AD" clId="Web-{5C226B7F-E535-49D7-80F6-8BD98D01651D}" dt="2023-11-29T20:20:49.778" v="1356"/>
          <ac:spMkLst>
            <pc:docMk/>
            <pc:sldMk cId="0" sldId="266"/>
            <ac:spMk id="105" creationId="{00000000-0000-0000-0000-000000000000}"/>
          </ac:spMkLst>
        </pc:spChg>
        <pc:spChg chg="add">
          <ac:chgData name="Lluis Bosch ICRA" userId="S::lbosch@icra.cat::3c196015-587e-4cb4-ad0c-44241642df2f" providerId="AD" clId="Web-{5C226B7F-E535-49D7-80F6-8BD98D01651D}" dt="2023-11-29T20:20:49.778" v="1356"/>
          <ac:spMkLst>
            <pc:docMk/>
            <pc:sldMk cId="0" sldId="266"/>
            <ac:spMk id="110" creationId="{45D37F4E-DDB4-456B-97E0-9937730A039F}"/>
          </ac:spMkLst>
        </pc:spChg>
        <pc:spChg chg="add">
          <ac:chgData name="Lluis Bosch ICRA" userId="S::lbosch@icra.cat::3c196015-587e-4cb4-ad0c-44241642df2f" providerId="AD" clId="Web-{5C226B7F-E535-49D7-80F6-8BD98D01651D}" dt="2023-11-29T20:20:49.778" v="1356"/>
          <ac:spMkLst>
            <pc:docMk/>
            <pc:sldMk cId="0" sldId="266"/>
            <ac:spMk id="112" creationId="{B2DD41CD-8F47-4F56-AD12-4E2FF7696987}"/>
          </ac:spMkLst>
        </pc:spChg>
        <pc:picChg chg="add mod">
          <ac:chgData name="Lluis Bosch ICRA" userId="S::lbosch@icra.cat::3c196015-587e-4cb4-ad0c-44241642df2f" providerId="AD" clId="Web-{5C226B7F-E535-49D7-80F6-8BD98D01651D}" dt="2023-11-29T20:20:49.778" v="1356"/>
          <ac:picMkLst>
            <pc:docMk/>
            <pc:sldMk cId="0" sldId="266"/>
            <ac:picMk id="2" creationId="{348AB6F8-A7A2-8C92-BB46-8CE2350BCED1}"/>
          </ac:picMkLst>
        </pc:picChg>
      </pc:sldChg>
      <pc:sldChg chg="addSp delSp modSp addAnim delAnim">
        <pc:chgData name="Lluis Bosch ICRA" userId="S::lbosch@icra.cat::3c196015-587e-4cb4-ad0c-44241642df2f" providerId="AD" clId="Web-{5C226B7F-E535-49D7-80F6-8BD98D01651D}" dt="2023-11-29T20:35:21.851" v="1545" actId="20577"/>
        <pc:sldMkLst>
          <pc:docMk/>
          <pc:sldMk cId="0" sldId="267"/>
        </pc:sldMkLst>
        <pc:spChg chg="mod">
          <ac:chgData name="Lluis Bosch ICRA" userId="S::lbosch@icra.cat::3c196015-587e-4cb4-ad0c-44241642df2f" providerId="AD" clId="Web-{5C226B7F-E535-49D7-80F6-8BD98D01651D}" dt="2023-11-29T20:26:37.163" v="1391" actId="20577"/>
          <ac:spMkLst>
            <pc:docMk/>
            <pc:sldMk cId="0" sldId="267"/>
            <ac:spMk id="106" creationId="{00000000-0000-0000-0000-000000000000}"/>
          </ac:spMkLst>
        </pc:spChg>
        <pc:spChg chg="mod">
          <ac:chgData name="Lluis Bosch ICRA" userId="S::lbosch@icra.cat::3c196015-587e-4cb4-ad0c-44241642df2f" providerId="AD" clId="Web-{5C226B7F-E535-49D7-80F6-8BD98D01651D}" dt="2023-11-29T20:35:21.851" v="1545" actId="20577"/>
          <ac:spMkLst>
            <pc:docMk/>
            <pc:sldMk cId="0" sldId="267"/>
            <ac:spMk id="107" creationId="{00000000-0000-0000-0000-000000000000}"/>
          </ac:spMkLst>
        </pc:spChg>
        <pc:spChg chg="del">
          <ac:chgData name="Lluis Bosch ICRA" userId="S::lbosch@icra.cat::3c196015-587e-4cb4-ad0c-44241642df2f" providerId="AD" clId="Web-{5C226B7F-E535-49D7-80F6-8BD98D01651D}" dt="2023-11-29T20:22:52.578" v="1367"/>
          <ac:spMkLst>
            <pc:docMk/>
            <pc:sldMk cId="0" sldId="267"/>
            <ac:spMk id="113" creationId="{F13C74B1-5B17-4795-BED0-7140497B445A}"/>
          </ac:spMkLst>
        </pc:spChg>
        <pc:spChg chg="del">
          <ac:chgData name="Lluis Bosch ICRA" userId="S::lbosch@icra.cat::3c196015-587e-4cb4-ad0c-44241642df2f" providerId="AD" clId="Web-{5C226B7F-E535-49D7-80F6-8BD98D01651D}" dt="2023-11-29T20:22:52.578" v="1367"/>
          <ac:spMkLst>
            <pc:docMk/>
            <pc:sldMk cId="0" sldId="267"/>
            <ac:spMk id="115" creationId="{D4974D33-8DC5-464E-8C6D-BE58F0669C17}"/>
          </ac:spMkLst>
        </pc:spChg>
        <pc:spChg chg="add">
          <ac:chgData name="Lluis Bosch ICRA" userId="S::lbosch@icra.cat::3c196015-587e-4cb4-ad0c-44241642df2f" providerId="AD" clId="Web-{5C226B7F-E535-49D7-80F6-8BD98D01651D}" dt="2023-11-29T20:22:52.578" v="1367"/>
          <ac:spMkLst>
            <pc:docMk/>
            <pc:sldMk cId="0" sldId="267"/>
            <ac:spMk id="120" creationId="{F13C74B1-5B17-4795-BED0-7140497B445A}"/>
          </ac:spMkLst>
        </pc:spChg>
        <pc:spChg chg="add">
          <ac:chgData name="Lluis Bosch ICRA" userId="S::lbosch@icra.cat::3c196015-587e-4cb4-ad0c-44241642df2f" providerId="AD" clId="Web-{5C226B7F-E535-49D7-80F6-8BD98D01651D}" dt="2023-11-29T20:22:52.578" v="1367"/>
          <ac:spMkLst>
            <pc:docMk/>
            <pc:sldMk cId="0" sldId="267"/>
            <ac:spMk id="122" creationId="{D4974D33-8DC5-464E-8C6D-BE58F0669C17}"/>
          </ac:spMkLst>
        </pc:spChg>
        <pc:grpChg chg="add del">
          <ac:chgData name="Lluis Bosch ICRA" userId="S::lbosch@icra.cat::3c196015-587e-4cb4-ad0c-44241642df2f" providerId="AD" clId="Web-{5C226B7F-E535-49D7-80F6-8BD98D01651D}" dt="2023-11-29T20:22:42.375" v="1363"/>
          <ac:grpSpMkLst>
            <pc:docMk/>
            <pc:sldMk cId="0" sldId="267"/>
            <ac:grpSpMk id="3" creationId="{83F6F0A2-D700-BF9E-37AD-2327869D734D}"/>
          </ac:grpSpMkLst>
        </pc:grpChg>
        <pc:picChg chg="del topLvl">
          <ac:chgData name="Lluis Bosch ICRA" userId="S::lbosch@icra.cat::3c196015-587e-4cb4-ad0c-44241642df2f" providerId="AD" clId="Web-{5C226B7F-E535-49D7-80F6-8BD98D01651D}" dt="2023-11-29T20:22:48.125" v="1365"/>
          <ac:picMkLst>
            <pc:docMk/>
            <pc:sldMk cId="0" sldId="267"/>
            <ac:picMk id="2" creationId="{480EAC81-0675-BEE8-DCB5-4D839B77D4A2}"/>
          </ac:picMkLst>
        </pc:picChg>
        <pc:picChg chg="add mod">
          <ac:chgData name="Lluis Bosch ICRA" userId="S::lbosch@icra.cat::3c196015-587e-4cb4-ad0c-44241642df2f" providerId="AD" clId="Web-{5C226B7F-E535-49D7-80F6-8BD98D01651D}" dt="2023-11-29T20:22:52.578" v="1367"/>
          <ac:picMkLst>
            <pc:docMk/>
            <pc:sldMk cId="0" sldId="267"/>
            <ac:picMk id="4" creationId="{ACD35B0A-9754-1B57-5FB1-99CC9D7FEBA7}"/>
          </ac:picMkLst>
        </pc:picChg>
        <pc:picChg chg="del topLvl">
          <ac:chgData name="Lluis Bosch ICRA" userId="S::lbosch@icra.cat::3c196015-587e-4cb4-ad0c-44241642df2f" providerId="AD" clId="Web-{5C226B7F-E535-49D7-80F6-8BD98D01651D}" dt="2023-11-29T20:22:42.375" v="1363"/>
          <ac:picMkLst>
            <pc:docMk/>
            <pc:sldMk cId="0" sldId="267"/>
            <ac:picMk id="108" creationId="{00000000-0000-0000-0000-000000000000}"/>
          </ac:picMkLst>
        </pc:picChg>
      </pc:sldChg>
      <pc:sldChg chg="del">
        <pc:chgData name="Lluis Bosch ICRA" userId="S::lbosch@icra.cat::3c196015-587e-4cb4-ad0c-44241642df2f" providerId="AD" clId="Web-{5C226B7F-E535-49D7-80F6-8BD98D01651D}" dt="2023-11-29T18:47:21.098" v="656"/>
        <pc:sldMkLst>
          <pc:docMk/>
          <pc:sldMk cId="0" sldId="268"/>
        </pc:sldMkLst>
      </pc:sldChg>
      <pc:sldChg chg="addSp delSp modSp mod setBg">
        <pc:chgData name="Lluis Bosch ICRA" userId="S::lbosch@icra.cat::3c196015-587e-4cb4-ad0c-44241642df2f" providerId="AD" clId="Web-{5C226B7F-E535-49D7-80F6-8BD98D01651D}" dt="2023-11-29T20:12:18.325" v="1219" actId="20577"/>
        <pc:sldMkLst>
          <pc:docMk/>
          <pc:sldMk cId="0" sldId="269"/>
        </pc:sldMkLst>
        <pc:spChg chg="add mod">
          <ac:chgData name="Lluis Bosch ICRA" userId="S::lbosch@icra.cat::3c196015-587e-4cb4-ad0c-44241642df2f" providerId="AD" clId="Web-{5C226B7F-E535-49D7-80F6-8BD98D01651D}" dt="2023-11-29T20:10:26.884" v="1183" actId="1076"/>
          <ac:spMkLst>
            <pc:docMk/>
            <pc:sldMk cId="0" sldId="269"/>
            <ac:spMk id="6" creationId="{78425FAC-F4BE-EB80-67F6-12FD5AF87227}"/>
          </ac:spMkLst>
        </pc:spChg>
        <pc:spChg chg="mod">
          <ac:chgData name="Lluis Bosch ICRA" userId="S::lbosch@icra.cat::3c196015-587e-4cb4-ad0c-44241642df2f" providerId="AD" clId="Web-{5C226B7F-E535-49D7-80F6-8BD98D01651D}" dt="2023-11-29T20:08:25.052" v="1166" actId="20577"/>
          <ac:spMkLst>
            <pc:docMk/>
            <pc:sldMk cId="0" sldId="269"/>
            <ac:spMk id="111" creationId="{00000000-0000-0000-0000-000000000000}"/>
          </ac:spMkLst>
        </pc:spChg>
        <pc:spChg chg="mod">
          <ac:chgData name="Lluis Bosch ICRA" userId="S::lbosch@icra.cat::3c196015-587e-4cb4-ad0c-44241642df2f" providerId="AD" clId="Web-{5C226B7F-E535-49D7-80F6-8BD98D01651D}" dt="2023-11-29T20:12:18.325" v="1219" actId="20577"/>
          <ac:spMkLst>
            <pc:docMk/>
            <pc:sldMk cId="0" sldId="269"/>
            <ac:spMk id="112" creationId="{00000000-0000-0000-0000-000000000000}"/>
          </ac:spMkLst>
        </pc:spChg>
        <pc:spChg chg="add">
          <ac:chgData name="Lluis Bosch ICRA" userId="S::lbosch@icra.cat::3c196015-587e-4cb4-ad0c-44241642df2f" providerId="AD" clId="Web-{5C226B7F-E535-49D7-80F6-8BD98D01651D}" dt="2023-11-29T20:03:37.090" v="1128"/>
          <ac:spMkLst>
            <pc:docMk/>
            <pc:sldMk cId="0" sldId="269"/>
            <ac:spMk id="115" creationId="{B712E947-0734-45F9-9C4F-41114EC3A33E}"/>
          </ac:spMkLst>
        </pc:spChg>
        <pc:spChg chg="add">
          <ac:chgData name="Lluis Bosch ICRA" userId="S::lbosch@icra.cat::3c196015-587e-4cb4-ad0c-44241642df2f" providerId="AD" clId="Web-{5C226B7F-E535-49D7-80F6-8BD98D01651D}" dt="2023-11-29T20:03:37.090" v="1128"/>
          <ac:spMkLst>
            <pc:docMk/>
            <pc:sldMk cId="0" sldId="269"/>
            <ac:spMk id="116" creationId="{5A65989E-BBD5-44D7-AA86-7AFD5D46BBC0}"/>
          </ac:spMkLst>
        </pc:spChg>
        <pc:spChg chg="add">
          <ac:chgData name="Lluis Bosch ICRA" userId="S::lbosch@icra.cat::3c196015-587e-4cb4-ad0c-44241642df2f" providerId="AD" clId="Web-{5C226B7F-E535-49D7-80F6-8BD98D01651D}" dt="2023-11-29T20:03:37.090" v="1128"/>
          <ac:spMkLst>
            <pc:docMk/>
            <pc:sldMk cId="0" sldId="269"/>
            <ac:spMk id="122" creationId="{231A2881-D8D7-4A7D-ACA3-E9F849F853D8}"/>
          </ac:spMkLst>
        </pc:spChg>
        <pc:grpChg chg="add mod">
          <ac:chgData name="Lluis Bosch ICRA" userId="S::lbosch@icra.cat::3c196015-587e-4cb4-ad0c-44241642df2f" providerId="AD" clId="Web-{5C226B7F-E535-49D7-80F6-8BD98D01651D}" dt="2023-11-29T20:11:13.104" v="1190" actId="1076"/>
          <ac:grpSpMkLst>
            <pc:docMk/>
            <pc:sldMk cId="0" sldId="269"/>
            <ac:grpSpMk id="7" creationId="{F906AD0D-2F07-0DFD-0BC8-83AD4CCFF104}"/>
          </ac:grpSpMkLst>
        </pc:grpChg>
        <pc:picChg chg="add del mod">
          <ac:chgData name="Lluis Bosch ICRA" userId="S::lbosch@icra.cat::3c196015-587e-4cb4-ad0c-44241642df2f" providerId="AD" clId="Web-{5C226B7F-E535-49D7-80F6-8BD98D01651D}" dt="2023-11-29T20:05:19.515" v="1142"/>
          <ac:picMkLst>
            <pc:docMk/>
            <pc:sldMk cId="0" sldId="269"/>
            <ac:picMk id="2" creationId="{FD43D38A-6D0F-F94A-5F57-3918B3C3E66A}"/>
          </ac:picMkLst>
        </pc:picChg>
        <pc:picChg chg="add del mod">
          <ac:chgData name="Lluis Bosch ICRA" userId="S::lbosch@icra.cat::3c196015-587e-4cb4-ad0c-44241642df2f" providerId="AD" clId="Web-{5C226B7F-E535-49D7-80F6-8BD98D01651D}" dt="2023-11-29T20:07:46.957" v="1157"/>
          <ac:picMkLst>
            <pc:docMk/>
            <pc:sldMk cId="0" sldId="269"/>
            <ac:picMk id="3" creationId="{43D400C2-66BD-D158-A8A3-C5CBC06C4841}"/>
          </ac:picMkLst>
        </pc:picChg>
        <pc:picChg chg="add mod">
          <ac:chgData name="Lluis Bosch ICRA" userId="S::lbosch@icra.cat::3c196015-587e-4cb4-ad0c-44241642df2f" providerId="AD" clId="Web-{5C226B7F-E535-49D7-80F6-8BD98D01651D}" dt="2023-11-29T20:11:10.354" v="1189" actId="1076"/>
          <ac:picMkLst>
            <pc:docMk/>
            <pc:sldMk cId="0" sldId="269"/>
            <ac:picMk id="4" creationId="{789BA916-7501-7663-E634-FD546124B129}"/>
          </ac:picMkLst>
        </pc:picChg>
        <pc:picChg chg="add mod">
          <ac:chgData name="Lluis Bosch ICRA" userId="S::lbosch@icra.cat::3c196015-587e-4cb4-ad0c-44241642df2f" providerId="AD" clId="Web-{5C226B7F-E535-49D7-80F6-8BD98D01651D}" dt="2023-11-29T20:09:36.851" v="1175" actId="1076"/>
          <ac:picMkLst>
            <pc:docMk/>
            <pc:sldMk cId="0" sldId="269"/>
            <ac:picMk id="5" creationId="{B4D6A9C4-DD6D-E83C-C136-0B9548271B48}"/>
          </ac:picMkLst>
        </pc:picChg>
        <pc:picChg chg="del mod">
          <ac:chgData name="Lluis Bosch ICRA" userId="S::lbosch@icra.cat::3c196015-587e-4cb4-ad0c-44241642df2f" providerId="AD" clId="Web-{5C226B7F-E535-49D7-80F6-8BD98D01651D}" dt="2023-11-29T20:07:04.206" v="1153"/>
          <ac:picMkLst>
            <pc:docMk/>
            <pc:sldMk cId="0" sldId="269"/>
            <ac:picMk id="113" creationId="{00000000-0000-0000-0000-000000000000}"/>
          </ac:picMkLst>
        </pc:picChg>
      </pc:sldChg>
      <pc:sldChg chg="addSp delSp modSp mod ord setBg">
        <pc:chgData name="Lluis Bosch ICRA" userId="S::lbosch@icra.cat::3c196015-587e-4cb4-ad0c-44241642df2f" providerId="AD" clId="Web-{5C226B7F-E535-49D7-80F6-8BD98D01651D}" dt="2023-11-29T20:26:56.742" v="1395"/>
        <pc:sldMkLst>
          <pc:docMk/>
          <pc:sldMk cId="0" sldId="270"/>
        </pc:sldMkLst>
        <pc:spChg chg="mod">
          <ac:chgData name="Lluis Bosch ICRA" userId="S::lbosch@icra.cat::3c196015-587e-4cb4-ad0c-44241642df2f" providerId="AD" clId="Web-{5C226B7F-E535-49D7-80F6-8BD98D01651D}" dt="2023-11-29T20:26:47.726" v="1394" actId="20577"/>
          <ac:spMkLst>
            <pc:docMk/>
            <pc:sldMk cId="0" sldId="270"/>
            <ac:spMk id="114" creationId="{00000000-0000-0000-0000-000000000000}"/>
          </ac:spMkLst>
        </pc:spChg>
        <pc:spChg chg="mod">
          <ac:chgData name="Lluis Bosch ICRA" userId="S::lbosch@icra.cat::3c196015-587e-4cb4-ad0c-44241642df2f" providerId="AD" clId="Web-{5C226B7F-E535-49D7-80F6-8BD98D01651D}" dt="2023-11-29T20:14:39.751" v="1276" actId="20577"/>
          <ac:spMkLst>
            <pc:docMk/>
            <pc:sldMk cId="0" sldId="270"/>
            <ac:spMk id="115" creationId="{00000000-0000-0000-0000-000000000000}"/>
          </ac:spMkLst>
        </pc:spChg>
        <pc:spChg chg="add del">
          <ac:chgData name="Lluis Bosch ICRA" userId="S::lbosch@icra.cat::3c196015-587e-4cb4-ad0c-44241642df2f" providerId="AD" clId="Web-{5C226B7F-E535-49D7-80F6-8BD98D01651D}" dt="2023-11-29T20:13:11.779" v="1225"/>
          <ac:spMkLst>
            <pc:docMk/>
            <pc:sldMk cId="0" sldId="270"/>
            <ac:spMk id="120" creationId="{B6FACB3C-9069-4791-BC5C-0DB7CD19B853}"/>
          </ac:spMkLst>
        </pc:spChg>
        <pc:spChg chg="add del">
          <ac:chgData name="Lluis Bosch ICRA" userId="S::lbosch@icra.cat::3c196015-587e-4cb4-ad0c-44241642df2f" providerId="AD" clId="Web-{5C226B7F-E535-49D7-80F6-8BD98D01651D}" dt="2023-11-29T20:13:11.779" v="1225"/>
          <ac:spMkLst>
            <pc:docMk/>
            <pc:sldMk cId="0" sldId="270"/>
            <ac:spMk id="122" creationId="{71F2038E-D777-4B76-81DD-DD13EE91B9DD}"/>
          </ac:spMkLst>
        </pc:spChg>
        <pc:spChg chg="add del">
          <ac:chgData name="Lluis Bosch ICRA" userId="S::lbosch@icra.cat::3c196015-587e-4cb4-ad0c-44241642df2f" providerId="AD" clId="Web-{5C226B7F-E535-49D7-80F6-8BD98D01651D}" dt="2023-11-29T20:13:29.124" v="1228"/>
          <ac:spMkLst>
            <pc:docMk/>
            <pc:sldMk cId="0" sldId="270"/>
            <ac:spMk id="133" creationId="{743AA782-23D1-4521-8CAD-47662984AA08}"/>
          </ac:spMkLst>
        </pc:spChg>
        <pc:spChg chg="add del">
          <ac:chgData name="Lluis Bosch ICRA" userId="S::lbosch@icra.cat::3c196015-587e-4cb4-ad0c-44241642df2f" providerId="AD" clId="Web-{5C226B7F-E535-49D7-80F6-8BD98D01651D}" dt="2023-11-29T20:13:29.124" v="1228"/>
          <ac:spMkLst>
            <pc:docMk/>
            <pc:sldMk cId="0" sldId="270"/>
            <ac:spMk id="135" creationId="{71877DBC-BB60-40F0-AC93-2ACDBAAE60CE}"/>
          </ac:spMkLst>
        </pc:spChg>
        <pc:spChg chg="add">
          <ac:chgData name="Lluis Bosch ICRA" userId="S::lbosch@icra.cat::3c196015-587e-4cb4-ad0c-44241642df2f" providerId="AD" clId="Web-{5C226B7F-E535-49D7-80F6-8BD98D01651D}" dt="2023-11-29T20:13:29.124" v="1228"/>
          <ac:spMkLst>
            <pc:docMk/>
            <pc:sldMk cId="0" sldId="270"/>
            <ac:spMk id="140" creationId="{743AA782-23D1-4521-8CAD-47662984AA08}"/>
          </ac:spMkLst>
        </pc:spChg>
        <pc:spChg chg="add">
          <ac:chgData name="Lluis Bosch ICRA" userId="S::lbosch@icra.cat::3c196015-587e-4cb4-ad0c-44241642df2f" providerId="AD" clId="Web-{5C226B7F-E535-49D7-80F6-8BD98D01651D}" dt="2023-11-29T20:13:29.124" v="1228"/>
          <ac:spMkLst>
            <pc:docMk/>
            <pc:sldMk cId="0" sldId="270"/>
            <ac:spMk id="142" creationId="{71877DBC-BB60-40F0-AC93-2ACDBAAE60CE}"/>
          </ac:spMkLst>
        </pc:spChg>
        <pc:grpChg chg="add del">
          <ac:chgData name="Lluis Bosch ICRA" userId="S::lbosch@icra.cat::3c196015-587e-4cb4-ad0c-44241642df2f" providerId="AD" clId="Web-{5C226B7F-E535-49D7-80F6-8BD98D01651D}" dt="2023-11-29T20:13:11.779" v="1225"/>
          <ac:grpSpMkLst>
            <pc:docMk/>
            <pc:sldMk cId="0" sldId="270"/>
            <ac:grpSpMk id="124" creationId="{DD354807-230F-4402-B1B9-F733A8F1F190}"/>
          </ac:grpSpMkLst>
        </pc:grpChg>
        <pc:picChg chg="add del mod">
          <ac:chgData name="Lluis Bosch ICRA" userId="S::lbosch@icra.cat::3c196015-587e-4cb4-ad0c-44241642df2f" providerId="AD" clId="Web-{5C226B7F-E535-49D7-80F6-8BD98D01651D}" dt="2023-11-29T20:13:24.092" v="1226"/>
          <ac:picMkLst>
            <pc:docMk/>
            <pc:sldMk cId="0" sldId="270"/>
            <ac:picMk id="2" creationId="{A9EBF1E0-C3AA-9F11-A56A-6587C4BF1A26}"/>
          </ac:picMkLst>
        </pc:picChg>
        <pc:picChg chg="add mod">
          <ac:chgData name="Lluis Bosch ICRA" userId="S::lbosch@icra.cat::3c196015-587e-4cb4-ad0c-44241642df2f" providerId="AD" clId="Web-{5C226B7F-E535-49D7-80F6-8BD98D01651D}" dt="2023-11-29T20:13:29.124" v="1228"/>
          <ac:picMkLst>
            <pc:docMk/>
            <pc:sldMk cId="0" sldId="270"/>
            <ac:picMk id="3" creationId="{2573EF53-6D1F-2499-EFA1-06046D66762D}"/>
          </ac:picMkLst>
        </pc:picChg>
      </pc:sldChg>
      <pc:sldChg chg="del">
        <pc:chgData name="Lluis Bosch ICRA" userId="S::lbosch@icra.cat::3c196015-587e-4cb4-ad0c-44241642df2f" providerId="AD" clId="Web-{5C226B7F-E535-49D7-80F6-8BD98D01651D}" dt="2023-11-29T20:14:45.345" v="1277"/>
        <pc:sldMkLst>
          <pc:docMk/>
          <pc:sldMk cId="0" sldId="271"/>
        </pc:sldMkLst>
      </pc:sldChg>
      <pc:sldChg chg="addSp delSp modSp mod ord setBg delAnim">
        <pc:chgData name="Lluis Bosch ICRA" userId="S::lbosch@icra.cat::3c196015-587e-4cb4-ad0c-44241642df2f" providerId="AD" clId="Web-{5C226B7F-E535-49D7-80F6-8BD98D01651D}" dt="2023-11-29T20:27:16.883" v="1398"/>
        <pc:sldMkLst>
          <pc:docMk/>
          <pc:sldMk cId="0" sldId="273"/>
        </pc:sldMkLst>
        <pc:spChg chg="mod">
          <ac:chgData name="Lluis Bosch ICRA" userId="S::lbosch@icra.cat::3c196015-587e-4cb4-ad0c-44241642df2f" providerId="AD" clId="Web-{5C226B7F-E535-49D7-80F6-8BD98D01651D}" dt="2023-11-29T20:16:22.254" v="1309" actId="20577"/>
          <ac:spMkLst>
            <pc:docMk/>
            <pc:sldMk cId="0" sldId="273"/>
            <ac:spMk id="120" creationId="{00000000-0000-0000-0000-000000000000}"/>
          </ac:spMkLst>
        </pc:spChg>
        <pc:spChg chg="del mod">
          <ac:chgData name="Lluis Bosch ICRA" userId="S::lbosch@icra.cat::3c196015-587e-4cb4-ad0c-44241642df2f" providerId="AD" clId="Web-{5C226B7F-E535-49D7-80F6-8BD98D01651D}" dt="2023-11-29T20:15:57.144" v="1290"/>
          <ac:spMkLst>
            <pc:docMk/>
            <pc:sldMk cId="0" sldId="273"/>
            <ac:spMk id="121" creationId="{00000000-0000-0000-0000-000000000000}"/>
          </ac:spMkLst>
        </pc:spChg>
        <pc:spChg chg="add del">
          <ac:chgData name="Lluis Bosch ICRA" userId="S::lbosch@icra.cat::3c196015-587e-4cb4-ad0c-44241642df2f" providerId="AD" clId="Web-{5C226B7F-E535-49D7-80F6-8BD98D01651D}" dt="2023-11-29T20:16:09.363" v="1293"/>
          <ac:spMkLst>
            <pc:docMk/>
            <pc:sldMk cId="0" sldId="273"/>
            <ac:spMk id="125" creationId="{3C54F4CE-85F0-46ED-80DA-9518C9251AD1}"/>
          </ac:spMkLst>
        </pc:spChg>
        <pc:spChg chg="add del">
          <ac:chgData name="Lluis Bosch ICRA" userId="S::lbosch@icra.cat::3c196015-587e-4cb4-ad0c-44241642df2f" providerId="AD" clId="Web-{5C226B7F-E535-49D7-80F6-8BD98D01651D}" dt="2023-11-29T20:16:09.363" v="1293"/>
          <ac:spMkLst>
            <pc:docMk/>
            <pc:sldMk cId="0" sldId="273"/>
            <ac:spMk id="127" creationId="{DADD1FCA-8ACB-4958-81DD-4CDD6D3E1921}"/>
          </ac:spMkLst>
        </pc:spChg>
        <pc:spChg chg="add del">
          <ac:chgData name="Lluis Bosch ICRA" userId="S::lbosch@icra.cat::3c196015-587e-4cb4-ad0c-44241642df2f" providerId="AD" clId="Web-{5C226B7F-E535-49D7-80F6-8BD98D01651D}" dt="2023-11-29T20:16:42.926" v="1313"/>
          <ac:spMkLst>
            <pc:docMk/>
            <pc:sldMk cId="0" sldId="273"/>
            <ac:spMk id="129" creationId="{D4771268-CB57-404A-9271-370EB28F6090}"/>
          </ac:spMkLst>
        </pc:spChg>
        <pc:picChg chg="add mod">
          <ac:chgData name="Lluis Bosch ICRA" userId="S::lbosch@icra.cat::3c196015-587e-4cb4-ad0c-44241642df2f" providerId="AD" clId="Web-{5C226B7F-E535-49D7-80F6-8BD98D01651D}" dt="2023-11-29T20:16:50.411" v="1316" actId="1076"/>
          <ac:picMkLst>
            <pc:docMk/>
            <pc:sldMk cId="0" sldId="273"/>
            <ac:picMk id="2" creationId="{EA8C5825-6F4B-D017-0A06-BD1C615A4700}"/>
          </ac:picMkLst>
        </pc:picChg>
      </pc:sldChg>
      <pc:sldChg chg="addSp modSp mod setBg">
        <pc:chgData name="Lluis Bosch ICRA" userId="S::lbosch@icra.cat::3c196015-587e-4cb4-ad0c-44241642df2f" providerId="AD" clId="Web-{5C226B7F-E535-49D7-80F6-8BD98D01651D}" dt="2023-11-29T20:36:02.196" v="1550" actId="20577"/>
        <pc:sldMkLst>
          <pc:docMk/>
          <pc:sldMk cId="0" sldId="274"/>
        </pc:sldMkLst>
        <pc:spChg chg="mod">
          <ac:chgData name="Lluis Bosch ICRA" userId="S::lbosch@icra.cat::3c196015-587e-4cb4-ad0c-44241642df2f" providerId="AD" clId="Web-{5C226B7F-E535-49D7-80F6-8BD98D01651D}" dt="2023-11-29T20:35:48.570" v="1548" actId="20577"/>
          <ac:spMkLst>
            <pc:docMk/>
            <pc:sldMk cId="0" sldId="274"/>
            <ac:spMk id="122" creationId="{00000000-0000-0000-0000-000000000000}"/>
          </ac:spMkLst>
        </pc:spChg>
        <pc:spChg chg="mod">
          <ac:chgData name="Lluis Bosch ICRA" userId="S::lbosch@icra.cat::3c196015-587e-4cb4-ad0c-44241642df2f" providerId="AD" clId="Web-{5C226B7F-E535-49D7-80F6-8BD98D01651D}" dt="2023-11-29T20:36:02.196" v="1550" actId="20577"/>
          <ac:spMkLst>
            <pc:docMk/>
            <pc:sldMk cId="0" sldId="274"/>
            <ac:spMk id="123" creationId="{00000000-0000-0000-0000-000000000000}"/>
          </ac:spMkLst>
        </pc:spChg>
        <pc:spChg chg="add">
          <ac:chgData name="Lluis Bosch ICRA" userId="S::lbosch@icra.cat::3c196015-587e-4cb4-ad0c-44241642df2f" providerId="AD" clId="Web-{5C226B7F-E535-49D7-80F6-8BD98D01651D}" dt="2023-11-29T20:17:13.959" v="1317"/>
          <ac:spMkLst>
            <pc:docMk/>
            <pc:sldMk cId="0" sldId="274"/>
            <ac:spMk id="129" creationId="{F94AA2BD-2E3F-4B1D-8127-5744B8115311}"/>
          </ac:spMkLst>
        </pc:spChg>
        <pc:spChg chg="add">
          <ac:chgData name="Lluis Bosch ICRA" userId="S::lbosch@icra.cat::3c196015-587e-4cb4-ad0c-44241642df2f" providerId="AD" clId="Web-{5C226B7F-E535-49D7-80F6-8BD98D01651D}" dt="2023-11-29T20:17:13.959" v="1317"/>
          <ac:spMkLst>
            <pc:docMk/>
            <pc:sldMk cId="0" sldId="274"/>
            <ac:spMk id="131" creationId="{4BD02261-2DC8-4AA8-9E16-7751AE892445}"/>
          </ac:spMkLst>
        </pc:spChg>
        <pc:spChg chg="add">
          <ac:chgData name="Lluis Bosch ICRA" userId="S::lbosch@icra.cat::3c196015-587e-4cb4-ad0c-44241642df2f" providerId="AD" clId="Web-{5C226B7F-E535-49D7-80F6-8BD98D01651D}" dt="2023-11-29T20:17:13.959" v="1317"/>
          <ac:spMkLst>
            <pc:docMk/>
            <pc:sldMk cId="0" sldId="274"/>
            <ac:spMk id="133" creationId="{3D752CF2-2291-40B5-B462-C17B174C10BC}"/>
          </ac:spMkLst>
        </pc:spChg>
        <pc:picChg chg="add">
          <ac:chgData name="Lluis Bosch ICRA" userId="S::lbosch@icra.cat::3c196015-587e-4cb4-ad0c-44241642df2f" providerId="AD" clId="Web-{5C226B7F-E535-49D7-80F6-8BD98D01651D}" dt="2023-11-29T20:17:13.959" v="1317"/>
          <ac:picMkLst>
            <pc:docMk/>
            <pc:sldMk cId="0" sldId="274"/>
            <ac:picMk id="125" creationId="{8863BA21-5BC3-A73D-D70B-FE3179574109}"/>
          </ac:picMkLst>
        </pc:picChg>
      </pc:sldChg>
      <pc:sldChg chg="del">
        <pc:chgData name="Lluis Bosch ICRA" userId="S::lbosch@icra.cat::3c196015-587e-4cb4-ad0c-44241642df2f" providerId="AD" clId="Web-{5C226B7F-E535-49D7-80F6-8BD98D01651D}" dt="2023-11-29T20:17:35.975" v="1318"/>
        <pc:sldMkLst>
          <pc:docMk/>
          <pc:sldMk cId="0" sldId="275"/>
        </pc:sldMkLst>
      </pc:sldChg>
      <pc:sldChg chg="del">
        <pc:chgData name="Lluis Bosch ICRA" userId="S::lbosch@icra.cat::3c196015-587e-4cb4-ad0c-44241642df2f" providerId="AD" clId="Web-{5C226B7F-E535-49D7-80F6-8BD98D01651D}" dt="2023-11-29T20:17:47.335" v="1319"/>
        <pc:sldMkLst>
          <pc:docMk/>
          <pc:sldMk cId="0" sldId="276"/>
        </pc:sldMkLst>
      </pc:sldChg>
      <pc:sldChg chg="addSp delSp modSp delAnim">
        <pc:chgData name="Lluis Bosch ICRA" userId="S::lbosch@icra.cat::3c196015-587e-4cb4-ad0c-44241642df2f" providerId="AD" clId="Web-{5C226B7F-E535-49D7-80F6-8BD98D01651D}" dt="2023-11-29T20:38:17.966" v="1556" actId="20577"/>
        <pc:sldMkLst>
          <pc:docMk/>
          <pc:sldMk cId="0" sldId="277"/>
        </pc:sldMkLst>
        <pc:spChg chg="mod">
          <ac:chgData name="Lluis Bosch ICRA" userId="S::lbosch@icra.cat::3c196015-587e-4cb4-ad0c-44241642df2f" providerId="AD" clId="Web-{5C226B7F-E535-49D7-80F6-8BD98D01651D}" dt="2023-11-29T20:31:13.312" v="1517"/>
          <ac:spMkLst>
            <pc:docMk/>
            <pc:sldMk cId="0" sldId="277"/>
            <ac:spMk id="128" creationId="{00000000-0000-0000-0000-000000000000}"/>
          </ac:spMkLst>
        </pc:spChg>
        <pc:spChg chg="mod">
          <ac:chgData name="Lluis Bosch ICRA" userId="S::lbosch@icra.cat::3c196015-587e-4cb4-ad0c-44241642df2f" providerId="AD" clId="Web-{5C226B7F-E535-49D7-80F6-8BD98D01651D}" dt="2023-11-29T20:38:17.966" v="1556" actId="20577"/>
          <ac:spMkLst>
            <pc:docMk/>
            <pc:sldMk cId="0" sldId="277"/>
            <ac:spMk id="129" creationId="{00000000-0000-0000-0000-000000000000}"/>
          </ac:spMkLst>
        </pc:spChg>
        <pc:spChg chg="del">
          <ac:chgData name="Lluis Bosch ICRA" userId="S::lbosch@icra.cat::3c196015-587e-4cb4-ad0c-44241642df2f" providerId="AD" clId="Web-{5C226B7F-E535-49D7-80F6-8BD98D01651D}" dt="2023-11-29T20:31:13.312" v="1517"/>
          <ac:spMkLst>
            <pc:docMk/>
            <pc:sldMk cId="0" sldId="277"/>
            <ac:spMk id="134" creationId="{081EA652-8C6A-4E69-BEB9-170809474553}"/>
          </ac:spMkLst>
        </pc:spChg>
        <pc:spChg chg="del">
          <ac:chgData name="Lluis Bosch ICRA" userId="S::lbosch@icra.cat::3c196015-587e-4cb4-ad0c-44241642df2f" providerId="AD" clId="Web-{5C226B7F-E535-49D7-80F6-8BD98D01651D}" dt="2023-11-29T20:31:13.312" v="1517"/>
          <ac:spMkLst>
            <pc:docMk/>
            <pc:sldMk cId="0" sldId="277"/>
            <ac:spMk id="136" creationId="{5298780A-33B9-4EA2-8F67-DE68AD62841B}"/>
          </ac:spMkLst>
        </pc:spChg>
        <pc:spChg chg="del">
          <ac:chgData name="Lluis Bosch ICRA" userId="S::lbosch@icra.cat::3c196015-587e-4cb4-ad0c-44241642df2f" providerId="AD" clId="Web-{5C226B7F-E535-49D7-80F6-8BD98D01651D}" dt="2023-11-29T20:31:13.312" v="1517"/>
          <ac:spMkLst>
            <pc:docMk/>
            <pc:sldMk cId="0" sldId="277"/>
            <ac:spMk id="138" creationId="{7F488E8B-4E1E-4402-8935-D4E6C02615C7}"/>
          </ac:spMkLst>
        </pc:spChg>
        <pc:spChg chg="add">
          <ac:chgData name="Lluis Bosch ICRA" userId="S::lbosch@icra.cat::3c196015-587e-4cb4-ad0c-44241642df2f" providerId="AD" clId="Web-{5C226B7F-E535-49D7-80F6-8BD98D01651D}" dt="2023-11-29T20:31:13.312" v="1517"/>
          <ac:spMkLst>
            <pc:docMk/>
            <pc:sldMk cId="0" sldId="277"/>
            <ac:spMk id="146" creationId="{F13C74B1-5B17-4795-BED0-7140497B445A}"/>
          </ac:spMkLst>
        </pc:spChg>
        <pc:spChg chg="add">
          <ac:chgData name="Lluis Bosch ICRA" userId="S::lbosch@icra.cat::3c196015-587e-4cb4-ad0c-44241642df2f" providerId="AD" clId="Web-{5C226B7F-E535-49D7-80F6-8BD98D01651D}" dt="2023-11-29T20:31:13.312" v="1517"/>
          <ac:spMkLst>
            <pc:docMk/>
            <pc:sldMk cId="0" sldId="277"/>
            <ac:spMk id="148" creationId="{D4974D33-8DC5-464E-8C6D-BE58F0669C17}"/>
          </ac:spMkLst>
        </pc:spChg>
        <pc:picChg chg="add">
          <ac:chgData name="Lluis Bosch ICRA" userId="S::lbosch@icra.cat::3c196015-587e-4cb4-ad0c-44241642df2f" providerId="AD" clId="Web-{5C226B7F-E535-49D7-80F6-8BD98D01651D}" dt="2023-11-29T20:31:13.312" v="1517"/>
          <ac:picMkLst>
            <pc:docMk/>
            <pc:sldMk cId="0" sldId="277"/>
            <ac:picMk id="142" creationId="{DAA4A231-5BF0-3543-6798-BBA89B2C41C2}"/>
          </ac:picMkLst>
        </pc:picChg>
        <pc:cxnChg chg="del">
          <ac:chgData name="Lluis Bosch ICRA" userId="S::lbosch@icra.cat::3c196015-587e-4cb4-ad0c-44241642df2f" providerId="AD" clId="Web-{5C226B7F-E535-49D7-80F6-8BD98D01651D}" dt="2023-11-29T20:31:13.312" v="1517"/>
          <ac:cxnSpMkLst>
            <pc:docMk/>
            <pc:sldMk cId="0" sldId="277"/>
            <ac:cxnSpMk id="140" creationId="{23AAC9B5-8015-485C-ACF9-A750390E9A56}"/>
          </ac:cxnSpMkLst>
        </pc:cxnChg>
      </pc:sldChg>
      <pc:sldChg chg="modSp del">
        <pc:chgData name="Lluis Bosch ICRA" userId="S::lbosch@icra.cat::3c196015-587e-4cb4-ad0c-44241642df2f" providerId="AD" clId="Web-{5C226B7F-E535-49D7-80F6-8BD98D01651D}" dt="2023-11-29T20:31:29.016" v="1518"/>
        <pc:sldMkLst>
          <pc:docMk/>
          <pc:sldMk cId="0" sldId="278"/>
        </pc:sldMkLst>
        <pc:spChg chg="mod">
          <ac:chgData name="Lluis Bosch ICRA" userId="S::lbosch@icra.cat::3c196015-587e-4cb4-ad0c-44241642df2f" providerId="AD" clId="Web-{5C226B7F-E535-49D7-80F6-8BD98D01651D}" dt="2023-11-29T19:12:13.645" v="699" actId="20577"/>
          <ac:spMkLst>
            <pc:docMk/>
            <pc:sldMk cId="0" sldId="278"/>
            <ac:spMk id="131" creationId="{00000000-0000-0000-0000-000000000000}"/>
          </ac:spMkLst>
        </pc:spChg>
      </pc:sldChg>
      <pc:sldChg chg="modSp del addAnim delAnim">
        <pc:chgData name="Lluis Bosch ICRA" userId="S::lbosch@icra.cat::3c196015-587e-4cb4-ad0c-44241642df2f" providerId="AD" clId="Web-{5C226B7F-E535-49D7-80F6-8BD98D01651D}" dt="2023-11-29T19:49:23.486" v="908"/>
        <pc:sldMkLst>
          <pc:docMk/>
          <pc:sldMk cId="1595635368" sldId="279"/>
        </pc:sldMkLst>
        <pc:spChg chg="mod">
          <ac:chgData name="Lluis Bosch ICRA" userId="S::lbosch@icra.cat::3c196015-587e-4cb4-ad0c-44241642df2f" providerId="AD" clId="Web-{5C226B7F-E535-49D7-80F6-8BD98D01651D}" dt="2023-11-29T19:49:17.298" v="907" actId="20577"/>
          <ac:spMkLst>
            <pc:docMk/>
            <pc:sldMk cId="1595635368" sldId="279"/>
            <ac:spMk id="89" creationId="{00000000-0000-0000-0000-000000000000}"/>
          </ac:spMkLst>
        </pc:spChg>
      </pc:sldChg>
      <pc:sldChg chg="addSp modSp mod setBg">
        <pc:chgData name="Lluis Bosch ICRA" userId="S::lbosch@icra.cat::3c196015-587e-4cb4-ad0c-44241642df2f" providerId="AD" clId="Web-{5C226B7F-E535-49D7-80F6-8BD98D01651D}" dt="2023-11-29T20:26:25.897" v="1389" actId="20577"/>
        <pc:sldMkLst>
          <pc:docMk/>
          <pc:sldMk cId="621740963" sldId="280"/>
        </pc:sldMkLst>
        <pc:spChg chg="mod">
          <ac:chgData name="Lluis Bosch ICRA" userId="S::lbosch@icra.cat::3c196015-587e-4cb4-ad0c-44241642df2f" providerId="AD" clId="Web-{5C226B7F-E535-49D7-80F6-8BD98D01651D}" dt="2023-11-29T20:26:25.897" v="1389" actId="20577"/>
          <ac:spMkLst>
            <pc:docMk/>
            <pc:sldMk cId="621740963" sldId="280"/>
            <ac:spMk id="104" creationId="{00000000-0000-0000-0000-000000000000}"/>
          </ac:spMkLst>
        </pc:spChg>
        <pc:spChg chg="mod ord">
          <ac:chgData name="Lluis Bosch ICRA" userId="S::lbosch@icra.cat::3c196015-587e-4cb4-ad0c-44241642df2f" providerId="AD" clId="Web-{5C226B7F-E535-49D7-80F6-8BD98D01651D}" dt="2023-11-29T20:21:08.028" v="1358"/>
          <ac:spMkLst>
            <pc:docMk/>
            <pc:sldMk cId="621740963" sldId="280"/>
            <ac:spMk id="105" creationId="{00000000-0000-0000-0000-000000000000}"/>
          </ac:spMkLst>
        </pc:spChg>
        <pc:spChg chg="add">
          <ac:chgData name="Lluis Bosch ICRA" userId="S::lbosch@icra.cat::3c196015-587e-4cb4-ad0c-44241642df2f" providerId="AD" clId="Web-{5C226B7F-E535-49D7-80F6-8BD98D01651D}" dt="2023-11-29T20:21:08.028" v="1358"/>
          <ac:spMkLst>
            <pc:docMk/>
            <pc:sldMk cId="621740963" sldId="280"/>
            <ac:spMk id="110" creationId="{7B831B6F-405A-4B47-B9BB-5CA88F285844}"/>
          </ac:spMkLst>
        </pc:spChg>
        <pc:spChg chg="add">
          <ac:chgData name="Lluis Bosch ICRA" userId="S::lbosch@icra.cat::3c196015-587e-4cb4-ad0c-44241642df2f" providerId="AD" clId="Web-{5C226B7F-E535-49D7-80F6-8BD98D01651D}" dt="2023-11-29T20:21:08.028" v="1358"/>
          <ac:spMkLst>
            <pc:docMk/>
            <pc:sldMk cId="621740963" sldId="280"/>
            <ac:spMk id="112" creationId="{953EE71A-6488-4203-A7C4-77102FD0DCCA}"/>
          </ac:spMkLst>
        </pc:spChg>
        <pc:picChg chg="add mod">
          <ac:chgData name="Lluis Bosch ICRA" userId="S::lbosch@icra.cat::3c196015-587e-4cb4-ad0c-44241642df2f" providerId="AD" clId="Web-{5C226B7F-E535-49D7-80F6-8BD98D01651D}" dt="2023-11-29T20:21:08.028" v="1358"/>
          <ac:picMkLst>
            <pc:docMk/>
            <pc:sldMk cId="621740963" sldId="280"/>
            <ac:picMk id="2" creationId="{63CFD6AE-E577-79B8-1457-F381CAFA8B1F}"/>
          </ac:picMkLst>
        </pc:picChg>
      </pc:sldChg>
      <pc:sldChg chg="addSp delSp modSp add mod replId setBg">
        <pc:chgData name="Lluis Bosch ICRA" userId="S::lbosch@icra.cat::3c196015-587e-4cb4-ad0c-44241642df2f" providerId="AD" clId="Web-{5C226B7F-E535-49D7-80F6-8BD98D01651D}" dt="2023-11-29T20:34:35.006" v="1531" actId="20577"/>
        <pc:sldMkLst>
          <pc:docMk/>
          <pc:sldMk cId="672487836" sldId="281"/>
        </pc:sldMkLst>
        <pc:spChg chg="mod">
          <ac:chgData name="Lluis Bosch ICRA" userId="S::lbosch@icra.cat::3c196015-587e-4cb4-ad0c-44241642df2f" providerId="AD" clId="Web-{5C226B7F-E535-49D7-80F6-8BD98D01651D}" dt="2023-11-29T20:34:24.974" v="1528" actId="14100"/>
          <ac:spMkLst>
            <pc:docMk/>
            <pc:sldMk cId="672487836" sldId="281"/>
            <ac:spMk id="104" creationId="{00000000-0000-0000-0000-000000000000}"/>
          </ac:spMkLst>
        </pc:spChg>
        <pc:spChg chg="mod">
          <ac:chgData name="Lluis Bosch ICRA" userId="S::lbosch@icra.cat::3c196015-587e-4cb4-ad0c-44241642df2f" providerId="AD" clId="Web-{5C226B7F-E535-49D7-80F6-8BD98D01651D}" dt="2023-11-29T20:34:35.006" v="1531" actId="20577"/>
          <ac:spMkLst>
            <pc:docMk/>
            <pc:sldMk cId="672487836" sldId="281"/>
            <ac:spMk id="105" creationId="{00000000-0000-0000-0000-000000000000}"/>
          </ac:spMkLst>
        </pc:spChg>
        <pc:spChg chg="add del">
          <ac:chgData name="Lluis Bosch ICRA" userId="S::lbosch@icra.cat::3c196015-587e-4cb4-ad0c-44241642df2f" providerId="AD" clId="Web-{5C226B7F-E535-49D7-80F6-8BD98D01651D}" dt="2023-11-29T18:45:55.392" v="572"/>
          <ac:spMkLst>
            <pc:docMk/>
            <pc:sldMk cId="672487836" sldId="281"/>
            <ac:spMk id="110" creationId="{12609869-9E80-471B-A487-A53288E0E791}"/>
          </ac:spMkLst>
        </pc:spChg>
        <pc:spChg chg="add del">
          <ac:chgData name="Lluis Bosch ICRA" userId="S::lbosch@icra.cat::3c196015-587e-4cb4-ad0c-44241642df2f" providerId="AD" clId="Web-{5C226B7F-E535-49D7-80F6-8BD98D01651D}" dt="2023-11-29T18:45:55.392" v="572"/>
          <ac:spMkLst>
            <pc:docMk/>
            <pc:sldMk cId="672487836" sldId="281"/>
            <ac:spMk id="112" creationId="{7004738A-9D34-43E8-97D2-CA0EED4F8BE0}"/>
          </ac:spMkLst>
        </pc:spChg>
        <pc:spChg chg="add del">
          <ac:chgData name="Lluis Bosch ICRA" userId="S::lbosch@icra.cat::3c196015-587e-4cb4-ad0c-44241642df2f" providerId="AD" clId="Web-{5C226B7F-E535-49D7-80F6-8BD98D01651D}" dt="2023-11-29T18:45:55.392" v="572"/>
          <ac:spMkLst>
            <pc:docMk/>
            <pc:sldMk cId="672487836" sldId="281"/>
            <ac:spMk id="114" creationId="{B8B8D07F-F13E-443E-BA68-2D26672D76B9}"/>
          </ac:spMkLst>
        </pc:spChg>
        <pc:spChg chg="add del">
          <ac:chgData name="Lluis Bosch ICRA" userId="S::lbosch@icra.cat::3c196015-587e-4cb4-ad0c-44241642df2f" providerId="AD" clId="Web-{5C226B7F-E535-49D7-80F6-8BD98D01651D}" dt="2023-11-29T18:45:55.392" v="572"/>
          <ac:spMkLst>
            <pc:docMk/>
            <pc:sldMk cId="672487836" sldId="281"/>
            <ac:spMk id="116" creationId="{2813A4FA-24A5-41ED-A534-3807D1B2F344}"/>
          </ac:spMkLst>
        </pc:spChg>
        <pc:spChg chg="add del">
          <ac:chgData name="Lluis Bosch ICRA" userId="S::lbosch@icra.cat::3c196015-587e-4cb4-ad0c-44241642df2f" providerId="AD" clId="Web-{5C226B7F-E535-49D7-80F6-8BD98D01651D}" dt="2023-11-29T18:45:55.392" v="572"/>
          <ac:spMkLst>
            <pc:docMk/>
            <pc:sldMk cId="672487836" sldId="281"/>
            <ac:spMk id="118" creationId="{C3944F27-CA70-4E84-A51A-E6BF89558979}"/>
          </ac:spMkLst>
        </pc:spChg>
        <pc:spChg chg="add">
          <ac:chgData name="Lluis Bosch ICRA" userId="S::lbosch@icra.cat::3c196015-587e-4cb4-ad0c-44241642df2f" providerId="AD" clId="Web-{5C226B7F-E535-49D7-80F6-8BD98D01651D}" dt="2023-11-29T18:45:55.392" v="572"/>
          <ac:spMkLst>
            <pc:docMk/>
            <pc:sldMk cId="672487836" sldId="281"/>
            <ac:spMk id="123" creationId="{F13C74B1-5B17-4795-BED0-7140497B445A}"/>
          </ac:spMkLst>
        </pc:spChg>
        <pc:spChg chg="add">
          <ac:chgData name="Lluis Bosch ICRA" userId="S::lbosch@icra.cat::3c196015-587e-4cb4-ad0c-44241642df2f" providerId="AD" clId="Web-{5C226B7F-E535-49D7-80F6-8BD98D01651D}" dt="2023-11-29T18:45:55.392" v="572"/>
          <ac:spMkLst>
            <pc:docMk/>
            <pc:sldMk cId="672487836" sldId="281"/>
            <ac:spMk id="125" creationId="{D4974D33-8DC5-464E-8C6D-BE58F0669C17}"/>
          </ac:spMkLst>
        </pc:spChg>
        <pc:picChg chg="add del mod">
          <ac:chgData name="Lluis Bosch ICRA" userId="S::lbosch@icra.cat::3c196015-587e-4cb4-ad0c-44241642df2f" providerId="AD" clId="Web-{5C226B7F-E535-49D7-80F6-8BD98D01651D}" dt="2023-11-29T18:45:47.830" v="570"/>
          <ac:picMkLst>
            <pc:docMk/>
            <pc:sldMk cId="672487836" sldId="281"/>
            <ac:picMk id="2" creationId="{1A8D88F1-5FAE-AE76-65C9-F5E24540FFB3}"/>
          </ac:picMkLst>
        </pc:picChg>
        <pc:picChg chg="add mod">
          <ac:chgData name="Lluis Bosch ICRA" userId="S::lbosch@icra.cat::3c196015-587e-4cb4-ad0c-44241642df2f" providerId="AD" clId="Web-{5C226B7F-E535-49D7-80F6-8BD98D01651D}" dt="2023-11-29T20:21:39.592" v="1362" actId="1076"/>
          <ac:picMkLst>
            <pc:docMk/>
            <pc:sldMk cId="672487836" sldId="281"/>
            <ac:picMk id="3" creationId="{22E630A2-14E8-BEA5-6BA1-2FD1388C8E00}"/>
          </ac:picMkLst>
        </pc:picChg>
      </pc:sldChg>
      <pc:sldChg chg="addSp modSp add mod replId setBg">
        <pc:chgData name="Lluis Bosch ICRA" userId="S::lbosch@icra.cat::3c196015-587e-4cb4-ad0c-44241642df2f" providerId="AD" clId="Web-{5C226B7F-E535-49D7-80F6-8BD98D01651D}" dt="2023-11-29T20:40:54.611" v="1569"/>
        <pc:sldMkLst>
          <pc:docMk/>
          <pc:sldMk cId="614727388" sldId="282"/>
        </pc:sldMkLst>
        <pc:spChg chg="mod">
          <ac:chgData name="Lluis Bosch ICRA" userId="S::lbosch@icra.cat::3c196015-587e-4cb4-ad0c-44241642df2f" providerId="AD" clId="Web-{5C226B7F-E535-49D7-80F6-8BD98D01651D}" dt="2023-11-29T20:40:54.611" v="1569"/>
          <ac:spMkLst>
            <pc:docMk/>
            <pc:sldMk cId="614727388" sldId="282"/>
            <ac:spMk id="88" creationId="{00000000-0000-0000-0000-000000000000}"/>
          </ac:spMkLst>
        </pc:spChg>
        <pc:spChg chg="mod">
          <ac:chgData name="Lluis Bosch ICRA" userId="S::lbosch@icra.cat::3c196015-587e-4cb4-ad0c-44241642df2f" providerId="AD" clId="Web-{5C226B7F-E535-49D7-80F6-8BD98D01651D}" dt="2023-11-29T20:40:54.611" v="1569"/>
          <ac:spMkLst>
            <pc:docMk/>
            <pc:sldMk cId="614727388" sldId="282"/>
            <ac:spMk id="89" creationId="{00000000-0000-0000-0000-000000000000}"/>
          </ac:spMkLst>
        </pc:spChg>
        <pc:spChg chg="add">
          <ac:chgData name="Lluis Bosch ICRA" userId="S::lbosch@icra.cat::3c196015-587e-4cb4-ad0c-44241642df2f" providerId="AD" clId="Web-{5C226B7F-E535-49D7-80F6-8BD98D01651D}" dt="2023-11-29T20:40:54.611" v="1569"/>
          <ac:spMkLst>
            <pc:docMk/>
            <pc:sldMk cId="614727388" sldId="282"/>
            <ac:spMk id="95" creationId="{9F7D5CDA-D291-4307-BF55-1381FED29634}"/>
          </ac:spMkLst>
        </pc:spChg>
        <pc:picChg chg="add">
          <ac:chgData name="Lluis Bosch ICRA" userId="S::lbosch@icra.cat::3c196015-587e-4cb4-ad0c-44241642df2f" providerId="AD" clId="Web-{5C226B7F-E535-49D7-80F6-8BD98D01651D}" dt="2023-11-29T20:40:54.611" v="1569"/>
          <ac:picMkLst>
            <pc:docMk/>
            <pc:sldMk cId="614727388" sldId="282"/>
            <ac:picMk id="91" creationId="{D2CB556F-A1D4-F43C-29FF-9859E2919E8E}"/>
          </ac:picMkLst>
        </pc:picChg>
      </pc:sldChg>
      <pc:sldChg chg="delSp modSp add del replId delAnim">
        <pc:chgData name="Lluis Bosch ICRA" userId="S::lbosch@icra.cat::3c196015-587e-4cb4-ad0c-44241642df2f" providerId="AD" clId="Web-{5C226B7F-E535-49D7-80F6-8BD98D01651D}" dt="2023-11-29T19:48:58.923" v="904"/>
        <pc:sldMkLst>
          <pc:docMk/>
          <pc:sldMk cId="1959639922" sldId="282"/>
        </pc:sldMkLst>
        <pc:spChg chg="del mod">
          <ac:chgData name="Lluis Bosch ICRA" userId="S::lbosch@icra.cat::3c196015-587e-4cb4-ad0c-44241642df2f" providerId="AD" clId="Web-{5C226B7F-E535-49D7-80F6-8BD98D01651D}" dt="2023-11-29T19:48:54.032" v="903"/>
          <ac:spMkLst>
            <pc:docMk/>
            <pc:sldMk cId="1959639922" sldId="282"/>
            <ac:spMk id="88" creationId="{00000000-0000-0000-0000-000000000000}"/>
          </ac:spMkLst>
        </pc:spChg>
        <pc:spChg chg="del mod">
          <ac:chgData name="Lluis Bosch ICRA" userId="S::lbosch@icra.cat::3c196015-587e-4cb4-ad0c-44241642df2f" providerId="AD" clId="Web-{5C226B7F-E535-49D7-80F6-8BD98D01651D}" dt="2023-11-29T19:48:47.344" v="901"/>
          <ac:spMkLst>
            <pc:docMk/>
            <pc:sldMk cId="1959639922" sldId="282"/>
            <ac:spMk id="89" creationId="{00000000-0000-0000-0000-000000000000}"/>
          </ac:spMkLst>
        </pc:spChg>
      </pc:sldChg>
      <pc:sldChg chg="addSp delSp modSp new mod setBg">
        <pc:chgData name="Lluis Bosch ICRA" userId="S::lbosch@icra.cat::3c196015-587e-4cb4-ad0c-44241642df2f" providerId="AD" clId="Web-{5C226B7F-E535-49D7-80F6-8BD98D01651D}" dt="2023-11-29T20:20:06.870" v="1354"/>
        <pc:sldMkLst>
          <pc:docMk/>
          <pc:sldMk cId="2324124114" sldId="283"/>
        </pc:sldMkLst>
        <pc:spChg chg="del">
          <ac:chgData name="Lluis Bosch ICRA" userId="S::lbosch@icra.cat::3c196015-587e-4cb4-ad0c-44241642df2f" providerId="AD" clId="Web-{5C226B7F-E535-49D7-80F6-8BD98D01651D}" dt="2023-11-29T20:19:59.198" v="1352"/>
          <ac:spMkLst>
            <pc:docMk/>
            <pc:sldMk cId="2324124114" sldId="283"/>
            <ac:spMk id="2" creationId="{CBB0B187-A25D-B19F-BC41-449BE9EFF26F}"/>
          </ac:spMkLst>
        </pc:spChg>
        <pc:spChg chg="del">
          <ac:chgData name="Lluis Bosch ICRA" userId="S::lbosch@icra.cat::3c196015-587e-4cb4-ad0c-44241642df2f" providerId="AD" clId="Web-{5C226B7F-E535-49D7-80F6-8BD98D01651D}" dt="2023-11-29T20:19:57.151" v="1351"/>
          <ac:spMkLst>
            <pc:docMk/>
            <pc:sldMk cId="2324124114" sldId="283"/>
            <ac:spMk id="3" creationId="{7190EDBB-7975-E12D-E41B-AF2463D99B52}"/>
          </ac:spMkLst>
        </pc:spChg>
        <pc:spChg chg="add">
          <ac:chgData name="Lluis Bosch ICRA" userId="S::lbosch@icra.cat::3c196015-587e-4cb4-ad0c-44241642df2f" providerId="AD" clId="Web-{5C226B7F-E535-49D7-80F6-8BD98D01651D}" dt="2023-11-29T20:20:06.870" v="1354"/>
          <ac:spMkLst>
            <pc:docMk/>
            <pc:sldMk cId="2324124114" sldId="283"/>
            <ac:spMk id="9" creationId="{42A4FC2C-047E-45A5-965D-8E1E3BF09BC6}"/>
          </ac:spMkLst>
        </pc:spChg>
        <pc:picChg chg="add mod">
          <ac:chgData name="Lluis Bosch ICRA" userId="S::lbosch@icra.cat::3c196015-587e-4cb4-ad0c-44241642df2f" providerId="AD" clId="Web-{5C226B7F-E535-49D7-80F6-8BD98D01651D}" dt="2023-11-29T20:20:06.870" v="1354"/>
          <ac:picMkLst>
            <pc:docMk/>
            <pc:sldMk cId="2324124114" sldId="283"/>
            <ac:picMk id="4" creationId="{3988CDF2-0F9D-6146-4E88-C49F04C40385}"/>
          </ac:picMkLst>
        </pc:picChg>
      </pc:sldChg>
    </pc:docChg>
  </pc:docChgLst>
  <pc:docChgLst>
    <pc:chgData name="Lluis Bosch ICRA" userId="S::lbosch@icra.cat::3c196015-587e-4cb4-ad0c-44241642df2f" providerId="AD" clId="Web-{02E31708-1DFB-4892-91C1-E3712879348D}"/>
    <pc:docChg chg="addSld modSld">
      <pc:chgData name="Lluis Bosch ICRA" userId="S::lbosch@icra.cat::3c196015-587e-4cb4-ad0c-44241642df2f" providerId="AD" clId="Web-{02E31708-1DFB-4892-91C1-E3712879348D}" dt="2023-11-29T21:31:53.199" v="632"/>
      <pc:docMkLst>
        <pc:docMk/>
      </pc:docMkLst>
      <pc:sldChg chg="modSp">
        <pc:chgData name="Lluis Bosch ICRA" userId="S::lbosch@icra.cat::3c196015-587e-4cb4-ad0c-44241642df2f" providerId="AD" clId="Web-{02E31708-1DFB-4892-91C1-E3712879348D}" dt="2023-11-29T21:23:07.632" v="594" actId="20577"/>
        <pc:sldMkLst>
          <pc:docMk/>
          <pc:sldMk cId="0" sldId="265"/>
        </pc:sldMkLst>
        <pc:spChg chg="mod">
          <ac:chgData name="Lluis Bosch ICRA" userId="S::lbosch@icra.cat::3c196015-587e-4cb4-ad0c-44241642df2f" providerId="AD" clId="Web-{02E31708-1DFB-4892-91C1-E3712879348D}" dt="2023-11-29T21:23:07.632" v="594" actId="20577"/>
          <ac:spMkLst>
            <pc:docMk/>
            <pc:sldMk cId="0" sldId="265"/>
            <ac:spMk id="103" creationId="{00000000-0000-0000-0000-000000000000}"/>
          </ac:spMkLst>
        </pc:spChg>
      </pc:sldChg>
      <pc:sldChg chg="addSp modSp">
        <pc:chgData name="Lluis Bosch ICRA" userId="S::lbosch@icra.cat::3c196015-587e-4cb4-ad0c-44241642df2f" providerId="AD" clId="Web-{02E31708-1DFB-4892-91C1-E3712879348D}" dt="2023-11-29T21:22:09.692" v="564" actId="14100"/>
        <pc:sldMkLst>
          <pc:docMk/>
          <pc:sldMk cId="0" sldId="273"/>
        </pc:sldMkLst>
        <pc:spChg chg="add mod">
          <ac:chgData name="Lluis Bosch ICRA" userId="S::lbosch@icra.cat::3c196015-587e-4cb4-ad0c-44241642df2f" providerId="AD" clId="Web-{02E31708-1DFB-4892-91C1-E3712879348D}" dt="2023-11-29T21:21:59.676" v="562" actId="1076"/>
          <ac:spMkLst>
            <pc:docMk/>
            <pc:sldMk cId="0" sldId="273"/>
            <ac:spMk id="3" creationId="{C5FD2900-C339-07FB-7F23-D039C52BEB22}"/>
          </ac:spMkLst>
        </pc:spChg>
        <pc:picChg chg="mod">
          <ac:chgData name="Lluis Bosch ICRA" userId="S::lbosch@icra.cat::3c196015-587e-4cb4-ad0c-44241642df2f" providerId="AD" clId="Web-{02E31708-1DFB-4892-91C1-E3712879348D}" dt="2023-11-29T21:22:09.692" v="564" actId="14100"/>
          <ac:picMkLst>
            <pc:docMk/>
            <pc:sldMk cId="0" sldId="273"/>
            <ac:picMk id="2" creationId="{EA8C5825-6F4B-D017-0A06-BD1C615A4700}"/>
          </ac:picMkLst>
        </pc:picChg>
      </pc:sldChg>
      <pc:sldChg chg="addAnim">
        <pc:chgData name="Lluis Bosch ICRA" userId="S::lbosch@icra.cat::3c196015-587e-4cb4-ad0c-44241642df2f" providerId="AD" clId="Web-{02E31708-1DFB-4892-91C1-E3712879348D}" dt="2023-11-29T21:15:42.851" v="442"/>
        <pc:sldMkLst>
          <pc:docMk/>
          <pc:sldMk cId="0" sldId="274"/>
        </pc:sldMkLst>
      </pc:sldChg>
      <pc:sldChg chg="addSp delSp modSp">
        <pc:chgData name="Lluis Bosch ICRA" userId="S::lbosch@icra.cat::3c196015-587e-4cb4-ad0c-44241642df2f" providerId="AD" clId="Web-{02E31708-1DFB-4892-91C1-E3712879348D}" dt="2023-11-29T21:12:42.235" v="441" actId="20577"/>
        <pc:sldMkLst>
          <pc:docMk/>
          <pc:sldMk cId="2324124114" sldId="283"/>
        </pc:sldMkLst>
        <pc:spChg chg="add mod">
          <ac:chgData name="Lluis Bosch ICRA" userId="S::lbosch@icra.cat::3c196015-587e-4cb4-ad0c-44241642df2f" providerId="AD" clId="Web-{02E31708-1DFB-4892-91C1-E3712879348D}" dt="2023-11-29T21:12:42.235" v="441" actId="20577"/>
          <ac:spMkLst>
            <pc:docMk/>
            <pc:sldMk cId="2324124114" sldId="283"/>
            <ac:spMk id="2" creationId="{9B205DFE-66D7-D377-A9EE-267D7C26A045}"/>
          </ac:spMkLst>
        </pc:spChg>
        <pc:spChg chg="add del">
          <ac:chgData name="Lluis Bosch ICRA" userId="S::lbosch@icra.cat::3c196015-587e-4cb4-ad0c-44241642df2f" providerId="AD" clId="Web-{02E31708-1DFB-4892-91C1-E3712879348D}" dt="2023-11-29T21:12:32.829" v="439"/>
          <ac:spMkLst>
            <pc:docMk/>
            <pc:sldMk cId="2324124114" sldId="283"/>
            <ac:spMk id="9" creationId="{42A4FC2C-047E-45A5-965D-8E1E3BF09BC6}"/>
          </ac:spMkLst>
        </pc:spChg>
        <pc:spChg chg="add">
          <ac:chgData name="Lluis Bosch ICRA" userId="S::lbosch@icra.cat::3c196015-587e-4cb4-ad0c-44241642df2f" providerId="AD" clId="Web-{02E31708-1DFB-4892-91C1-E3712879348D}" dt="2023-11-29T21:12:32.829" v="439"/>
          <ac:spMkLst>
            <pc:docMk/>
            <pc:sldMk cId="2324124114" sldId="283"/>
            <ac:spMk id="11" creationId="{665DBBEF-238B-476B-96AB-8AAC3224ECEA}"/>
          </ac:spMkLst>
        </pc:spChg>
        <pc:spChg chg="add">
          <ac:chgData name="Lluis Bosch ICRA" userId="S::lbosch@icra.cat::3c196015-587e-4cb4-ad0c-44241642df2f" providerId="AD" clId="Web-{02E31708-1DFB-4892-91C1-E3712879348D}" dt="2023-11-29T21:12:32.829" v="439"/>
          <ac:spMkLst>
            <pc:docMk/>
            <pc:sldMk cId="2324124114" sldId="283"/>
            <ac:spMk id="12" creationId="{3FCFB1DE-0B7E-48CC-BA90-B2AB0889F9D6}"/>
          </ac:spMkLst>
        </pc:spChg>
        <pc:spChg chg="add del">
          <ac:chgData name="Lluis Bosch ICRA" userId="S::lbosch@icra.cat::3c196015-587e-4cb4-ad0c-44241642df2f" providerId="AD" clId="Web-{02E31708-1DFB-4892-91C1-E3712879348D}" dt="2023-11-29T21:12:29.157" v="438"/>
          <ac:spMkLst>
            <pc:docMk/>
            <pc:sldMk cId="2324124114" sldId="283"/>
            <ac:spMk id="14" creationId="{9B7AD9F6-8CE7-4299-8FC6-328F4DCD3FF9}"/>
          </ac:spMkLst>
        </pc:spChg>
        <pc:spChg chg="add del">
          <ac:chgData name="Lluis Bosch ICRA" userId="S::lbosch@icra.cat::3c196015-587e-4cb4-ad0c-44241642df2f" providerId="AD" clId="Web-{02E31708-1DFB-4892-91C1-E3712879348D}" dt="2023-11-29T21:12:29.157" v="438"/>
          <ac:spMkLst>
            <pc:docMk/>
            <pc:sldMk cId="2324124114" sldId="283"/>
            <ac:spMk id="16" creationId="{F49775AF-8896-43EE-92C6-83497D6DC56F}"/>
          </ac:spMkLst>
        </pc:spChg>
        <pc:spChg chg="add del">
          <ac:chgData name="Lluis Bosch ICRA" userId="S::lbosch@icra.cat::3c196015-587e-4cb4-ad0c-44241642df2f" providerId="AD" clId="Web-{02E31708-1DFB-4892-91C1-E3712879348D}" dt="2023-11-29T21:12:18.672" v="434"/>
          <ac:spMkLst>
            <pc:docMk/>
            <pc:sldMk cId="2324124114" sldId="283"/>
            <ac:spMk id="18" creationId="{F13C74B1-5B17-4795-BED0-7140497B445A}"/>
          </ac:spMkLst>
        </pc:spChg>
        <pc:spChg chg="add del">
          <ac:chgData name="Lluis Bosch ICRA" userId="S::lbosch@icra.cat::3c196015-587e-4cb4-ad0c-44241642df2f" providerId="AD" clId="Web-{02E31708-1DFB-4892-91C1-E3712879348D}" dt="2023-11-29T21:12:18.672" v="434"/>
          <ac:spMkLst>
            <pc:docMk/>
            <pc:sldMk cId="2324124114" sldId="283"/>
            <ac:spMk id="19" creationId="{D4974D33-8DC5-464E-8C6D-BE58F0669C17}"/>
          </ac:spMkLst>
        </pc:spChg>
        <pc:spChg chg="add del">
          <ac:chgData name="Lluis Bosch ICRA" userId="S::lbosch@icra.cat::3c196015-587e-4cb4-ad0c-44241642df2f" providerId="AD" clId="Web-{02E31708-1DFB-4892-91C1-E3712879348D}" dt="2023-11-29T21:12:08.672" v="432"/>
          <ac:spMkLst>
            <pc:docMk/>
            <pc:sldMk cId="2324124114" sldId="283"/>
            <ac:spMk id="21" creationId="{DBC6133C-0615-4CE4-9132-37E609A9BDFA}"/>
          </ac:spMkLst>
        </pc:spChg>
        <pc:spChg chg="add del">
          <ac:chgData name="Lluis Bosch ICRA" userId="S::lbosch@icra.cat::3c196015-587e-4cb4-ad0c-44241642df2f" providerId="AD" clId="Web-{02E31708-1DFB-4892-91C1-E3712879348D}" dt="2023-11-29T21:12:08.672" v="432"/>
          <ac:spMkLst>
            <pc:docMk/>
            <pc:sldMk cId="2324124114" sldId="283"/>
            <ac:spMk id="23" creationId="{169CC832-2974-4E8D-90ED-3E2941BA7336}"/>
          </ac:spMkLst>
        </pc:spChg>
        <pc:spChg chg="add del">
          <ac:chgData name="Lluis Bosch ICRA" userId="S::lbosch@icra.cat::3c196015-587e-4cb4-ad0c-44241642df2f" providerId="AD" clId="Web-{02E31708-1DFB-4892-91C1-E3712879348D}" dt="2023-11-29T21:12:08.672" v="432"/>
          <ac:spMkLst>
            <pc:docMk/>
            <pc:sldMk cId="2324124114" sldId="283"/>
            <ac:spMk id="25" creationId="{55222F96-971A-4F90-B841-6BAB416C7AC1}"/>
          </ac:spMkLst>
        </pc:spChg>
        <pc:spChg chg="add del">
          <ac:chgData name="Lluis Bosch ICRA" userId="S::lbosch@icra.cat::3c196015-587e-4cb4-ad0c-44241642df2f" providerId="AD" clId="Web-{02E31708-1DFB-4892-91C1-E3712879348D}" dt="2023-11-29T21:12:08.672" v="432"/>
          <ac:spMkLst>
            <pc:docMk/>
            <pc:sldMk cId="2324124114" sldId="283"/>
            <ac:spMk id="27" creationId="{08980754-6F4B-43C9-B9BE-127B6BED6586}"/>
          </ac:spMkLst>
        </pc:spChg>
        <pc:spChg chg="add del">
          <ac:chgData name="Lluis Bosch ICRA" userId="S::lbosch@icra.cat::3c196015-587e-4cb4-ad0c-44241642df2f" providerId="AD" clId="Web-{02E31708-1DFB-4892-91C1-E3712879348D}" dt="2023-11-29T21:12:08.672" v="432"/>
          <ac:spMkLst>
            <pc:docMk/>
            <pc:sldMk cId="2324124114" sldId="283"/>
            <ac:spMk id="29" creationId="{2C1BBA94-3F40-40AA-8BB9-E69E25E537C1}"/>
          </ac:spMkLst>
        </pc:spChg>
        <pc:picChg chg="mod ord">
          <ac:chgData name="Lluis Bosch ICRA" userId="S::lbosch@icra.cat::3c196015-587e-4cb4-ad0c-44241642df2f" providerId="AD" clId="Web-{02E31708-1DFB-4892-91C1-E3712879348D}" dt="2023-11-29T21:12:32.829" v="439"/>
          <ac:picMkLst>
            <pc:docMk/>
            <pc:sldMk cId="2324124114" sldId="283"/>
            <ac:picMk id="4" creationId="{3988CDF2-0F9D-6146-4E88-C49F04C40385}"/>
          </ac:picMkLst>
        </pc:picChg>
      </pc:sldChg>
      <pc:sldChg chg="addSp modSp new mod setBg addAnim">
        <pc:chgData name="Lluis Bosch ICRA" userId="S::lbosch@icra.cat::3c196015-587e-4cb4-ad0c-44241642df2f" providerId="AD" clId="Web-{02E31708-1DFB-4892-91C1-E3712879348D}" dt="2023-11-29T21:24:00.196" v="595"/>
        <pc:sldMkLst>
          <pc:docMk/>
          <pc:sldMk cId="1103891681" sldId="284"/>
        </pc:sldMkLst>
        <pc:spChg chg="mod">
          <ac:chgData name="Lluis Bosch ICRA" userId="S::lbosch@icra.cat::3c196015-587e-4cb4-ad0c-44241642df2f" providerId="AD" clId="Web-{02E31708-1DFB-4892-91C1-E3712879348D}" dt="2023-11-29T21:09:09.681" v="290"/>
          <ac:spMkLst>
            <pc:docMk/>
            <pc:sldMk cId="1103891681" sldId="284"/>
            <ac:spMk id="2" creationId="{23151F83-70CA-EFDF-B9C7-8D33338C9546}"/>
          </ac:spMkLst>
        </pc:spChg>
        <pc:spChg chg="mod">
          <ac:chgData name="Lluis Bosch ICRA" userId="S::lbosch@icra.cat::3c196015-587e-4cb4-ad0c-44241642df2f" providerId="AD" clId="Web-{02E31708-1DFB-4892-91C1-E3712879348D}" dt="2023-11-29T21:19:23.624" v="515" actId="20577"/>
          <ac:spMkLst>
            <pc:docMk/>
            <pc:sldMk cId="1103891681" sldId="284"/>
            <ac:spMk id="3" creationId="{56F73F42-EF7A-5783-FA78-4C124C5B21E6}"/>
          </ac:spMkLst>
        </pc:spChg>
        <pc:spChg chg="add">
          <ac:chgData name="Lluis Bosch ICRA" userId="S::lbosch@icra.cat::3c196015-587e-4cb4-ad0c-44241642df2f" providerId="AD" clId="Web-{02E31708-1DFB-4892-91C1-E3712879348D}" dt="2023-11-29T21:09:09.681" v="290"/>
          <ac:spMkLst>
            <pc:docMk/>
            <pc:sldMk cId="1103891681" sldId="284"/>
            <ac:spMk id="8" creationId="{777A147A-9ED8-46B4-8660-1B3C2AA880B5}"/>
          </ac:spMkLst>
        </pc:spChg>
        <pc:spChg chg="add">
          <ac:chgData name="Lluis Bosch ICRA" userId="S::lbosch@icra.cat::3c196015-587e-4cb4-ad0c-44241642df2f" providerId="AD" clId="Web-{02E31708-1DFB-4892-91C1-E3712879348D}" dt="2023-11-29T21:09:09.681" v="290"/>
          <ac:spMkLst>
            <pc:docMk/>
            <pc:sldMk cId="1103891681" sldId="284"/>
            <ac:spMk id="10" creationId="{5D6C15A0-C087-4593-8414-2B4EC1CDC3DE}"/>
          </ac:spMkLst>
        </pc:spChg>
      </pc:sldChg>
      <pc:sldChg chg="addSp delSp modSp new mod setBg">
        <pc:chgData name="Lluis Bosch ICRA" userId="S::lbosch@icra.cat::3c196015-587e-4cb4-ad0c-44241642df2f" providerId="AD" clId="Web-{02E31708-1DFB-4892-91C1-E3712879348D}" dt="2023-11-29T21:31:53.199" v="632"/>
        <pc:sldMkLst>
          <pc:docMk/>
          <pc:sldMk cId="605027295" sldId="285"/>
        </pc:sldMkLst>
        <pc:spChg chg="del">
          <ac:chgData name="Lluis Bosch ICRA" userId="S::lbosch@icra.cat::3c196015-587e-4cb4-ad0c-44241642df2f" providerId="AD" clId="Web-{02E31708-1DFB-4892-91C1-E3712879348D}" dt="2023-11-29T21:05:13.345" v="195"/>
          <ac:spMkLst>
            <pc:docMk/>
            <pc:sldMk cId="605027295" sldId="285"/>
            <ac:spMk id="2" creationId="{70F937D1-A939-CE5C-7213-3E5D64BFDC91}"/>
          </ac:spMkLst>
        </pc:spChg>
        <pc:spChg chg="del">
          <ac:chgData name="Lluis Bosch ICRA" userId="S::lbosch@icra.cat::3c196015-587e-4cb4-ad0c-44241642df2f" providerId="AD" clId="Web-{02E31708-1DFB-4892-91C1-E3712879348D}" dt="2023-11-29T21:05:21.626" v="197"/>
          <ac:spMkLst>
            <pc:docMk/>
            <pc:sldMk cId="605027295" sldId="285"/>
            <ac:spMk id="3" creationId="{8897C918-2F63-C78E-5DCB-99F52887C9CA}"/>
          </ac:spMkLst>
        </pc:spChg>
        <pc:spChg chg="add mod">
          <ac:chgData name="Lluis Bosch ICRA" userId="S::lbosch@icra.cat::3c196015-587e-4cb4-ad0c-44241642df2f" providerId="AD" clId="Web-{02E31708-1DFB-4892-91C1-E3712879348D}" dt="2023-11-29T21:31:53.199" v="632"/>
          <ac:spMkLst>
            <pc:docMk/>
            <pc:sldMk cId="605027295" sldId="285"/>
            <ac:spMk id="6" creationId="{D7A8CD1A-2BDF-D5E2-6F5B-57D60E2CE7C0}"/>
          </ac:spMkLst>
        </pc:spChg>
        <pc:spChg chg="add">
          <ac:chgData name="Lluis Bosch ICRA" userId="S::lbosch@icra.cat::3c196015-587e-4cb4-ad0c-44241642df2f" providerId="AD" clId="Web-{02E31708-1DFB-4892-91C1-E3712879348D}" dt="2023-11-29T21:31:53.199" v="632"/>
          <ac:spMkLst>
            <pc:docMk/>
            <pc:sldMk cId="605027295" sldId="285"/>
            <ac:spMk id="11" creationId="{AA857166-A416-4C5E-8AA9-5D5D1E13D151}"/>
          </ac:spMkLst>
        </pc:spChg>
        <pc:spChg chg="add">
          <ac:chgData name="Lluis Bosch ICRA" userId="S::lbosch@icra.cat::3c196015-587e-4cb4-ad0c-44241642df2f" providerId="AD" clId="Web-{02E31708-1DFB-4892-91C1-E3712879348D}" dt="2023-11-29T21:31:53.199" v="632"/>
          <ac:spMkLst>
            <pc:docMk/>
            <pc:sldMk cId="605027295" sldId="285"/>
            <ac:spMk id="13" creationId="{13A48C6C-3CC4-4EE5-A773-EC1EB7F59CD4}"/>
          </ac:spMkLst>
        </pc:spChg>
        <pc:spChg chg="add">
          <ac:chgData name="Lluis Bosch ICRA" userId="S::lbosch@icra.cat::3c196015-587e-4cb4-ad0c-44241642df2f" providerId="AD" clId="Web-{02E31708-1DFB-4892-91C1-E3712879348D}" dt="2023-11-29T21:31:53.199" v="632"/>
          <ac:spMkLst>
            <pc:docMk/>
            <pc:sldMk cId="605027295" sldId="285"/>
            <ac:spMk id="15" creationId="{F489C2E0-4895-4B72-85EA-7EE9FAFFDC7E}"/>
          </ac:spMkLst>
        </pc:spChg>
        <pc:picChg chg="add del mod">
          <ac:chgData name="Lluis Bosch ICRA" userId="S::lbosch@icra.cat::3c196015-587e-4cb4-ad0c-44241642df2f" providerId="AD" clId="Web-{02E31708-1DFB-4892-91C1-E3712879348D}" dt="2023-11-29T21:30:06.865" v="621"/>
          <ac:picMkLst>
            <pc:docMk/>
            <pc:sldMk cId="605027295" sldId="285"/>
            <ac:picMk id="4" creationId="{95FA8F9A-31FC-8868-8B5B-C685AAA1FD71}"/>
          </ac:picMkLst>
        </pc:picChg>
        <pc:picChg chg="add mod ord">
          <ac:chgData name="Lluis Bosch ICRA" userId="S::lbosch@icra.cat::3c196015-587e-4cb4-ad0c-44241642df2f" providerId="AD" clId="Web-{02E31708-1DFB-4892-91C1-E3712879348D}" dt="2023-11-29T21:31:53.199" v="632"/>
          <ac:picMkLst>
            <pc:docMk/>
            <pc:sldMk cId="605027295" sldId="285"/>
            <ac:picMk id="5" creationId="{2F81C279-998D-8043-0163-429EF997103F}"/>
          </ac:picMkLst>
        </pc:picChg>
      </pc:sldChg>
      <pc:sldChg chg="addSp delSp modSp new mod setBg">
        <pc:chgData name="Lluis Bosch ICRA" userId="S::lbosch@icra.cat::3c196015-587e-4cb4-ad0c-44241642df2f" providerId="AD" clId="Web-{02E31708-1DFB-4892-91C1-E3712879348D}" dt="2023-11-29T21:10:44.731" v="387" actId="20577"/>
        <pc:sldMkLst>
          <pc:docMk/>
          <pc:sldMk cId="818585304" sldId="286"/>
        </pc:sldMkLst>
        <pc:spChg chg="mod">
          <ac:chgData name="Lluis Bosch ICRA" userId="S::lbosch@icra.cat::3c196015-587e-4cb4-ad0c-44241642df2f" providerId="AD" clId="Web-{02E31708-1DFB-4892-91C1-E3712879348D}" dt="2023-11-29T21:10:44.731" v="387" actId="20577"/>
          <ac:spMkLst>
            <pc:docMk/>
            <pc:sldMk cId="818585304" sldId="286"/>
            <ac:spMk id="2" creationId="{D902FF9B-C151-E685-4D71-49D45E824565}"/>
          </ac:spMkLst>
        </pc:spChg>
        <pc:spChg chg="del">
          <ac:chgData name="Lluis Bosch ICRA" userId="S::lbosch@icra.cat::3c196015-587e-4cb4-ad0c-44241642df2f" providerId="AD" clId="Web-{02E31708-1DFB-4892-91C1-E3712879348D}" dt="2023-11-29T21:08:27.977" v="287"/>
          <ac:spMkLst>
            <pc:docMk/>
            <pc:sldMk cId="818585304" sldId="286"/>
            <ac:spMk id="3" creationId="{130D2136-EA40-641B-7255-9A589187E045}"/>
          </ac:spMkLst>
        </pc:spChg>
        <pc:spChg chg="add">
          <ac:chgData name="Lluis Bosch ICRA" userId="S::lbosch@icra.cat::3c196015-587e-4cb4-ad0c-44241642df2f" providerId="AD" clId="Web-{02E31708-1DFB-4892-91C1-E3712879348D}" dt="2023-11-29T21:09:00.931" v="289"/>
          <ac:spMkLst>
            <pc:docMk/>
            <pc:sldMk cId="818585304" sldId="286"/>
            <ac:spMk id="9" creationId="{B7BD7FCF-A254-4A97-A15C-319B67622677}"/>
          </ac:spMkLst>
        </pc:spChg>
        <pc:spChg chg="add">
          <ac:chgData name="Lluis Bosch ICRA" userId="S::lbosch@icra.cat::3c196015-587e-4cb4-ad0c-44241642df2f" providerId="AD" clId="Web-{02E31708-1DFB-4892-91C1-E3712879348D}" dt="2023-11-29T21:09:00.931" v="289"/>
          <ac:spMkLst>
            <pc:docMk/>
            <pc:sldMk cId="818585304" sldId="286"/>
            <ac:spMk id="11" creationId="{52FFAF72-6204-4676-9C6F-9A4CC4D91805}"/>
          </ac:spMkLst>
        </pc:spChg>
        <pc:picChg chg="add mod">
          <ac:chgData name="Lluis Bosch ICRA" userId="S::lbosch@icra.cat::3c196015-587e-4cb4-ad0c-44241642df2f" providerId="AD" clId="Web-{02E31708-1DFB-4892-91C1-E3712879348D}" dt="2023-11-29T21:09:00.931" v="289"/>
          <ac:picMkLst>
            <pc:docMk/>
            <pc:sldMk cId="818585304" sldId="286"/>
            <ac:picMk id="4" creationId="{62B79C73-1ECB-C3C7-4FCC-8C11F6EF4351}"/>
          </ac:picMkLst>
        </pc:picChg>
      </pc:sldChg>
      <pc:sldChg chg="addSp delSp modSp new mod setBg">
        <pc:chgData name="Lluis Bosch ICRA" userId="S::lbosch@icra.cat::3c196015-587e-4cb4-ad0c-44241642df2f" providerId="AD" clId="Web-{02E31708-1DFB-4892-91C1-E3712879348D}" dt="2023-11-29T21:26:30.342" v="601"/>
        <pc:sldMkLst>
          <pc:docMk/>
          <pc:sldMk cId="885731182" sldId="287"/>
        </pc:sldMkLst>
        <pc:spChg chg="mod">
          <ac:chgData name="Lluis Bosch ICRA" userId="S::lbosch@icra.cat::3c196015-587e-4cb4-ad0c-44241642df2f" providerId="AD" clId="Web-{02E31708-1DFB-4892-91C1-E3712879348D}" dt="2023-11-29T21:26:30.342" v="601"/>
          <ac:spMkLst>
            <pc:docMk/>
            <pc:sldMk cId="885731182" sldId="287"/>
            <ac:spMk id="2" creationId="{6ECDF671-E097-1586-55F1-7C71EE7516AB}"/>
          </ac:spMkLst>
        </pc:spChg>
        <pc:spChg chg="del">
          <ac:chgData name="Lluis Bosch ICRA" userId="S::lbosch@icra.cat::3c196015-587e-4cb4-ad0c-44241642df2f" providerId="AD" clId="Web-{02E31708-1DFB-4892-91C1-E3712879348D}" dt="2023-11-29T21:26:13.107" v="597"/>
          <ac:spMkLst>
            <pc:docMk/>
            <pc:sldMk cId="885731182" sldId="287"/>
            <ac:spMk id="3" creationId="{BDF11A33-5EA6-29D4-9978-4E728C45DBBD}"/>
          </ac:spMkLst>
        </pc:spChg>
        <pc:spChg chg="add">
          <ac:chgData name="Lluis Bosch ICRA" userId="S::lbosch@icra.cat::3c196015-587e-4cb4-ad0c-44241642df2f" providerId="AD" clId="Web-{02E31708-1DFB-4892-91C1-E3712879348D}" dt="2023-11-29T21:26:30.342" v="601"/>
          <ac:spMkLst>
            <pc:docMk/>
            <pc:sldMk cId="885731182" sldId="287"/>
            <ac:spMk id="9" creationId="{B7BD7FCF-A254-4A97-A15C-319B67622677}"/>
          </ac:spMkLst>
        </pc:spChg>
        <pc:spChg chg="add">
          <ac:chgData name="Lluis Bosch ICRA" userId="S::lbosch@icra.cat::3c196015-587e-4cb4-ad0c-44241642df2f" providerId="AD" clId="Web-{02E31708-1DFB-4892-91C1-E3712879348D}" dt="2023-11-29T21:26:30.342" v="601"/>
          <ac:spMkLst>
            <pc:docMk/>
            <pc:sldMk cId="885731182" sldId="287"/>
            <ac:spMk id="11" creationId="{52FFAF72-6204-4676-9C6F-9A4CC4D91805}"/>
          </ac:spMkLst>
        </pc:spChg>
        <pc:picChg chg="add mod">
          <ac:chgData name="Lluis Bosch ICRA" userId="S::lbosch@icra.cat::3c196015-587e-4cb4-ad0c-44241642df2f" providerId="AD" clId="Web-{02E31708-1DFB-4892-91C1-E3712879348D}" dt="2023-11-29T21:26:30.342" v="601"/>
          <ac:picMkLst>
            <pc:docMk/>
            <pc:sldMk cId="885731182" sldId="287"/>
            <ac:picMk id="4" creationId="{47A1DB50-5715-1BE8-EA01-078C892F7AEB}"/>
          </ac:picMkLst>
        </pc:picChg>
      </pc:sldChg>
      <pc:sldChg chg="addSp delSp modSp new mod setBg">
        <pc:chgData name="Lluis Bosch ICRA" userId="S::lbosch@icra.cat::3c196015-587e-4cb4-ad0c-44241642df2f" providerId="AD" clId="Web-{02E31708-1DFB-4892-91C1-E3712879348D}" dt="2023-11-29T21:28:50.659" v="618" actId="1076"/>
        <pc:sldMkLst>
          <pc:docMk/>
          <pc:sldMk cId="948470877" sldId="288"/>
        </pc:sldMkLst>
        <pc:spChg chg="mod">
          <ac:chgData name="Lluis Bosch ICRA" userId="S::lbosch@icra.cat::3c196015-587e-4cb4-ad0c-44241642df2f" providerId="AD" clId="Web-{02E31708-1DFB-4892-91C1-E3712879348D}" dt="2023-11-29T21:28:27.377" v="615"/>
          <ac:spMkLst>
            <pc:docMk/>
            <pc:sldMk cId="948470877" sldId="288"/>
            <ac:spMk id="2" creationId="{3F028D03-DF4B-4860-DF3C-DB6635BB97AC}"/>
          </ac:spMkLst>
        </pc:spChg>
        <pc:spChg chg="del">
          <ac:chgData name="Lluis Bosch ICRA" userId="S::lbosch@icra.cat::3c196015-587e-4cb4-ad0c-44241642df2f" providerId="AD" clId="Web-{02E31708-1DFB-4892-91C1-E3712879348D}" dt="2023-11-29T21:26:44.374" v="606"/>
          <ac:spMkLst>
            <pc:docMk/>
            <pc:sldMk cId="948470877" sldId="288"/>
            <ac:spMk id="3" creationId="{C37FF70D-9426-5099-D53B-3090051F406A}"/>
          </ac:spMkLst>
        </pc:spChg>
        <pc:spChg chg="add del">
          <ac:chgData name="Lluis Bosch ICRA" userId="S::lbosch@icra.cat::3c196015-587e-4cb4-ad0c-44241642df2f" providerId="AD" clId="Web-{02E31708-1DFB-4892-91C1-E3712879348D}" dt="2023-11-29T21:28:04.673" v="610"/>
          <ac:spMkLst>
            <pc:docMk/>
            <pc:sldMk cId="948470877" sldId="288"/>
            <ac:spMk id="10" creationId="{E18F6E8B-15ED-43C7-94BA-91549A651C73}"/>
          </ac:spMkLst>
        </pc:spChg>
        <pc:spChg chg="add">
          <ac:chgData name="Lluis Bosch ICRA" userId="S::lbosch@icra.cat::3c196015-587e-4cb4-ad0c-44241642df2f" providerId="AD" clId="Web-{02E31708-1DFB-4892-91C1-E3712879348D}" dt="2023-11-29T21:28:27.377" v="615"/>
          <ac:spMkLst>
            <pc:docMk/>
            <pc:sldMk cId="948470877" sldId="288"/>
            <ac:spMk id="11" creationId="{D4771268-CB57-404A-9271-370EB28F6090}"/>
          </ac:spMkLst>
        </pc:spChg>
        <pc:spChg chg="add del">
          <ac:chgData name="Lluis Bosch ICRA" userId="S::lbosch@icra.cat::3c196015-587e-4cb4-ad0c-44241642df2f" providerId="AD" clId="Web-{02E31708-1DFB-4892-91C1-E3712879348D}" dt="2023-11-29T21:28:04.673" v="610"/>
          <ac:spMkLst>
            <pc:docMk/>
            <pc:sldMk cId="948470877" sldId="288"/>
            <ac:spMk id="17" creationId="{B81933D1-5615-42C7-9C0B-4EB7105CCE2D}"/>
          </ac:spMkLst>
        </pc:spChg>
        <pc:spChg chg="add del">
          <ac:chgData name="Lluis Bosch ICRA" userId="S::lbosch@icra.cat::3c196015-587e-4cb4-ad0c-44241642df2f" providerId="AD" clId="Web-{02E31708-1DFB-4892-91C1-E3712879348D}" dt="2023-11-29T21:28:04.673" v="610"/>
          <ac:spMkLst>
            <pc:docMk/>
            <pc:sldMk cId="948470877" sldId="288"/>
            <ac:spMk id="19" creationId="{B089A89A-1E9C-4761-9DFF-53C275FBF870}"/>
          </ac:spMkLst>
        </pc:spChg>
        <pc:spChg chg="add del">
          <ac:chgData name="Lluis Bosch ICRA" userId="S::lbosch@icra.cat::3c196015-587e-4cb4-ad0c-44241642df2f" providerId="AD" clId="Web-{02E31708-1DFB-4892-91C1-E3712879348D}" dt="2023-11-29T21:28:04.673" v="610"/>
          <ac:spMkLst>
            <pc:docMk/>
            <pc:sldMk cId="948470877" sldId="288"/>
            <ac:spMk id="21" creationId="{19C9EAEA-39D0-4B0E-A0EB-51E7B26740B1}"/>
          </ac:spMkLst>
        </pc:spChg>
        <pc:grpChg chg="add del">
          <ac:chgData name="Lluis Bosch ICRA" userId="S::lbosch@icra.cat::3c196015-587e-4cb4-ad0c-44241642df2f" providerId="AD" clId="Web-{02E31708-1DFB-4892-91C1-E3712879348D}" dt="2023-11-29T21:28:04.673" v="610"/>
          <ac:grpSpMkLst>
            <pc:docMk/>
            <pc:sldMk cId="948470877" sldId="288"/>
            <ac:grpSpMk id="12" creationId="{032D8612-31EB-44CF-A1D0-14FD4C705424}"/>
          </ac:grpSpMkLst>
        </pc:grpChg>
        <pc:picChg chg="add del mod">
          <ac:chgData name="Lluis Bosch ICRA" userId="S::lbosch@icra.cat::3c196015-587e-4cb4-ad0c-44241642df2f" providerId="AD" clId="Web-{02E31708-1DFB-4892-91C1-E3712879348D}" dt="2023-11-29T21:28:08.892" v="613"/>
          <ac:picMkLst>
            <pc:docMk/>
            <pc:sldMk cId="948470877" sldId="288"/>
            <ac:picMk id="4" creationId="{E2417589-AED3-0AAF-8D3A-E7DA2298EE3C}"/>
          </ac:picMkLst>
        </pc:picChg>
        <pc:picChg chg="add del mod">
          <ac:chgData name="Lluis Bosch ICRA" userId="S::lbosch@icra.cat::3c196015-587e-4cb4-ad0c-44241642df2f" providerId="AD" clId="Web-{02E31708-1DFB-4892-91C1-E3712879348D}" dt="2023-11-29T21:28:07.814" v="612"/>
          <ac:picMkLst>
            <pc:docMk/>
            <pc:sldMk cId="948470877" sldId="288"/>
            <ac:picMk id="5" creationId="{81DFA095-E464-530D-3DD6-457E710762E5}"/>
          </ac:picMkLst>
        </pc:picChg>
        <pc:picChg chg="add mod">
          <ac:chgData name="Lluis Bosch ICRA" userId="S::lbosch@icra.cat::3c196015-587e-4cb4-ad0c-44241642df2f" providerId="AD" clId="Web-{02E31708-1DFB-4892-91C1-E3712879348D}" dt="2023-11-29T21:28:50.659" v="618" actId="1076"/>
          <ac:picMkLst>
            <pc:docMk/>
            <pc:sldMk cId="948470877" sldId="288"/>
            <ac:picMk id="6" creationId="{011A48F3-3881-1D95-0650-AC4776500A0E}"/>
          </ac:picMkLst>
        </pc:picChg>
      </pc:sldChg>
    </pc:docChg>
  </pc:docChgLst>
  <pc:docChgLst>
    <pc:chgData name="Lluis Bosch ICRA" userId="S::lbosch@icra.cat::3c196015-587e-4cb4-ad0c-44241642df2f" providerId="AD" clId="Web-{C0FC44AF-89B8-4298-96F5-BDBBEC8FFB27}"/>
    <pc:docChg chg="modSld">
      <pc:chgData name="Lluis Bosch ICRA" userId="S::lbosch@icra.cat::3c196015-587e-4cb4-ad0c-44241642df2f" providerId="AD" clId="Web-{C0FC44AF-89B8-4298-96F5-BDBBEC8FFB27}" dt="2023-11-29T23:56:09.659" v="786" actId="20577"/>
      <pc:docMkLst>
        <pc:docMk/>
      </pc:docMkLst>
      <pc:sldChg chg="modSp">
        <pc:chgData name="Lluis Bosch ICRA" userId="S::lbosch@icra.cat::3c196015-587e-4cb4-ad0c-44241642df2f" providerId="AD" clId="Web-{C0FC44AF-89B8-4298-96F5-BDBBEC8FFB27}" dt="2023-11-29T22:28:47.856" v="489" actId="20577"/>
        <pc:sldMkLst>
          <pc:docMk/>
          <pc:sldMk cId="0" sldId="256"/>
        </pc:sldMkLst>
        <pc:spChg chg="mod">
          <ac:chgData name="Lluis Bosch ICRA" userId="S::lbosch@icra.cat::3c196015-587e-4cb4-ad0c-44241642df2f" providerId="AD" clId="Web-{C0FC44AF-89B8-4298-96F5-BDBBEC8FFB27}" dt="2023-11-29T22:28:47.856" v="489" actId="20577"/>
          <ac:spMkLst>
            <pc:docMk/>
            <pc:sldMk cId="0" sldId="256"/>
            <ac:spMk id="83" creationId="{00000000-0000-0000-0000-000000000000}"/>
          </ac:spMkLst>
        </pc:spChg>
      </pc:sldChg>
      <pc:sldChg chg="modSp">
        <pc:chgData name="Lluis Bosch ICRA" userId="S::lbosch@icra.cat::3c196015-587e-4cb4-ad0c-44241642df2f" providerId="AD" clId="Web-{C0FC44AF-89B8-4298-96F5-BDBBEC8FFB27}" dt="2023-11-29T22:14:02.619" v="2" actId="20577"/>
        <pc:sldMkLst>
          <pc:docMk/>
          <pc:sldMk cId="0" sldId="258"/>
        </pc:sldMkLst>
        <pc:spChg chg="mod">
          <ac:chgData name="Lluis Bosch ICRA" userId="S::lbosch@icra.cat::3c196015-587e-4cb4-ad0c-44241642df2f" providerId="AD" clId="Web-{C0FC44AF-89B8-4298-96F5-BDBBEC8FFB27}" dt="2023-11-29T22:14:02.619" v="2" actId="20577"/>
          <ac:spMkLst>
            <pc:docMk/>
            <pc:sldMk cId="0" sldId="258"/>
            <ac:spMk id="87" creationId="{00000000-0000-0000-0000-000000000000}"/>
          </ac:spMkLst>
        </pc:spChg>
      </pc:sldChg>
      <pc:sldChg chg="modSp">
        <pc:chgData name="Lluis Bosch ICRA" userId="S::lbosch@icra.cat::3c196015-587e-4cb4-ad0c-44241642df2f" providerId="AD" clId="Web-{C0FC44AF-89B8-4298-96F5-BDBBEC8FFB27}" dt="2023-11-29T23:44:44.140" v="542" actId="20577"/>
        <pc:sldMkLst>
          <pc:docMk/>
          <pc:sldMk cId="0" sldId="259"/>
        </pc:sldMkLst>
        <pc:spChg chg="mod">
          <ac:chgData name="Lluis Bosch ICRA" userId="S::lbosch@icra.cat::3c196015-587e-4cb4-ad0c-44241642df2f" providerId="AD" clId="Web-{C0FC44AF-89B8-4298-96F5-BDBBEC8FFB27}" dt="2023-11-29T23:44:44.140" v="542" actId="20577"/>
          <ac:spMkLst>
            <pc:docMk/>
            <pc:sldMk cId="0" sldId="259"/>
            <ac:spMk id="89" creationId="{00000000-0000-0000-0000-000000000000}"/>
          </ac:spMkLst>
        </pc:spChg>
      </pc:sldChg>
      <pc:sldChg chg="modSp">
        <pc:chgData name="Lluis Bosch ICRA" userId="S::lbosch@icra.cat::3c196015-587e-4cb4-ad0c-44241642df2f" providerId="AD" clId="Web-{C0FC44AF-89B8-4298-96F5-BDBBEC8FFB27}" dt="2023-11-29T23:45:33.767" v="546" actId="20577"/>
        <pc:sldMkLst>
          <pc:docMk/>
          <pc:sldMk cId="0" sldId="260"/>
        </pc:sldMkLst>
        <pc:spChg chg="mod">
          <ac:chgData name="Lluis Bosch ICRA" userId="S::lbosch@icra.cat::3c196015-587e-4cb4-ad0c-44241642df2f" providerId="AD" clId="Web-{C0FC44AF-89B8-4298-96F5-BDBBEC8FFB27}" dt="2023-11-29T23:45:33.767" v="546" actId="20577"/>
          <ac:spMkLst>
            <pc:docMk/>
            <pc:sldMk cId="0" sldId="260"/>
            <ac:spMk id="91" creationId="{00000000-0000-0000-0000-000000000000}"/>
          </ac:spMkLst>
        </pc:spChg>
      </pc:sldChg>
      <pc:sldChg chg="modSp">
        <pc:chgData name="Lluis Bosch ICRA" userId="S::lbosch@icra.cat::3c196015-587e-4cb4-ad0c-44241642df2f" providerId="AD" clId="Web-{C0FC44AF-89B8-4298-96F5-BDBBEC8FFB27}" dt="2023-11-29T23:46:28.893" v="566" actId="20577"/>
        <pc:sldMkLst>
          <pc:docMk/>
          <pc:sldMk cId="0" sldId="261"/>
        </pc:sldMkLst>
        <pc:spChg chg="mod">
          <ac:chgData name="Lluis Bosch ICRA" userId="S::lbosch@icra.cat::3c196015-587e-4cb4-ad0c-44241642df2f" providerId="AD" clId="Web-{C0FC44AF-89B8-4298-96F5-BDBBEC8FFB27}" dt="2023-11-29T23:46:28.893" v="566" actId="20577"/>
          <ac:spMkLst>
            <pc:docMk/>
            <pc:sldMk cId="0" sldId="261"/>
            <ac:spMk id="94" creationId="{00000000-0000-0000-0000-000000000000}"/>
          </ac:spMkLst>
        </pc:spChg>
      </pc:sldChg>
      <pc:sldChg chg="modSp">
        <pc:chgData name="Lluis Bosch ICRA" userId="S::lbosch@icra.cat::3c196015-587e-4cb4-ad0c-44241642df2f" providerId="AD" clId="Web-{C0FC44AF-89B8-4298-96F5-BDBBEC8FFB27}" dt="2023-11-29T23:47:40.958" v="611" actId="20577"/>
        <pc:sldMkLst>
          <pc:docMk/>
          <pc:sldMk cId="0" sldId="262"/>
        </pc:sldMkLst>
        <pc:spChg chg="mod">
          <ac:chgData name="Lluis Bosch ICRA" userId="S::lbosch@icra.cat::3c196015-587e-4cb4-ad0c-44241642df2f" providerId="AD" clId="Web-{C0FC44AF-89B8-4298-96F5-BDBBEC8FFB27}" dt="2023-11-29T23:47:40.958" v="611" actId="20577"/>
          <ac:spMkLst>
            <pc:docMk/>
            <pc:sldMk cId="0" sldId="262"/>
            <ac:spMk id="96" creationId="{00000000-0000-0000-0000-000000000000}"/>
          </ac:spMkLst>
        </pc:spChg>
      </pc:sldChg>
      <pc:sldChg chg="modSp">
        <pc:chgData name="Lluis Bosch ICRA" userId="S::lbosch@icra.cat::3c196015-587e-4cb4-ad0c-44241642df2f" providerId="AD" clId="Web-{C0FC44AF-89B8-4298-96F5-BDBBEC8FFB27}" dt="2023-11-29T23:49:24.851" v="637" actId="20577"/>
        <pc:sldMkLst>
          <pc:docMk/>
          <pc:sldMk cId="0" sldId="266"/>
        </pc:sldMkLst>
        <pc:spChg chg="mod">
          <ac:chgData name="Lluis Bosch ICRA" userId="S::lbosch@icra.cat::3c196015-587e-4cb4-ad0c-44241642df2f" providerId="AD" clId="Web-{C0FC44AF-89B8-4298-96F5-BDBBEC8FFB27}" dt="2023-11-29T23:49:24.851" v="637" actId="20577"/>
          <ac:spMkLst>
            <pc:docMk/>
            <pc:sldMk cId="0" sldId="266"/>
            <ac:spMk id="105" creationId="{00000000-0000-0000-0000-000000000000}"/>
          </ac:spMkLst>
        </pc:spChg>
      </pc:sldChg>
      <pc:sldChg chg="modSp">
        <pc:chgData name="Lluis Bosch ICRA" userId="S::lbosch@icra.cat::3c196015-587e-4cb4-ad0c-44241642df2f" providerId="AD" clId="Web-{C0FC44AF-89B8-4298-96F5-BDBBEC8FFB27}" dt="2023-11-29T23:54:09.547" v="712" actId="20577"/>
        <pc:sldMkLst>
          <pc:docMk/>
          <pc:sldMk cId="0" sldId="269"/>
        </pc:sldMkLst>
        <pc:spChg chg="mod">
          <ac:chgData name="Lluis Bosch ICRA" userId="S::lbosch@icra.cat::3c196015-587e-4cb4-ad0c-44241642df2f" providerId="AD" clId="Web-{C0FC44AF-89B8-4298-96F5-BDBBEC8FFB27}" dt="2023-11-29T23:54:09.547" v="712" actId="20577"/>
          <ac:spMkLst>
            <pc:docMk/>
            <pc:sldMk cId="0" sldId="269"/>
            <ac:spMk id="112" creationId="{00000000-0000-0000-0000-000000000000}"/>
          </ac:spMkLst>
        </pc:spChg>
      </pc:sldChg>
      <pc:sldChg chg="modSp">
        <pc:chgData name="Lluis Bosch ICRA" userId="S::lbosch@icra.cat::3c196015-587e-4cb4-ad0c-44241642df2f" providerId="AD" clId="Web-{C0FC44AF-89B8-4298-96F5-BDBBEC8FFB27}" dt="2023-11-29T23:53:36.468" v="708" actId="20577"/>
        <pc:sldMkLst>
          <pc:docMk/>
          <pc:sldMk cId="0" sldId="270"/>
        </pc:sldMkLst>
        <pc:spChg chg="mod">
          <ac:chgData name="Lluis Bosch ICRA" userId="S::lbosch@icra.cat::3c196015-587e-4cb4-ad0c-44241642df2f" providerId="AD" clId="Web-{C0FC44AF-89B8-4298-96F5-BDBBEC8FFB27}" dt="2023-11-29T23:53:36.468" v="708" actId="20577"/>
          <ac:spMkLst>
            <pc:docMk/>
            <pc:sldMk cId="0" sldId="270"/>
            <ac:spMk id="115" creationId="{00000000-0000-0000-0000-000000000000}"/>
          </ac:spMkLst>
        </pc:spChg>
      </pc:sldChg>
      <pc:sldChg chg="modSp">
        <pc:chgData name="Lluis Bosch ICRA" userId="S::lbosch@icra.cat::3c196015-587e-4cb4-ad0c-44241642df2f" providerId="AD" clId="Web-{C0FC44AF-89B8-4298-96F5-BDBBEC8FFB27}" dt="2023-11-29T22:20:43.087" v="140" actId="20577"/>
        <pc:sldMkLst>
          <pc:docMk/>
          <pc:sldMk cId="0" sldId="273"/>
        </pc:sldMkLst>
        <pc:spChg chg="mod">
          <ac:chgData name="Lluis Bosch ICRA" userId="S::lbosch@icra.cat::3c196015-587e-4cb4-ad0c-44241642df2f" providerId="AD" clId="Web-{C0FC44AF-89B8-4298-96F5-BDBBEC8FFB27}" dt="2023-11-29T22:20:43.087" v="140" actId="20577"/>
          <ac:spMkLst>
            <pc:docMk/>
            <pc:sldMk cId="0" sldId="273"/>
            <ac:spMk id="3" creationId="{C5FD2900-C339-07FB-7F23-D039C52BEB22}"/>
          </ac:spMkLst>
        </pc:spChg>
      </pc:sldChg>
      <pc:sldChg chg="modSp">
        <pc:chgData name="Lluis Bosch ICRA" userId="S::lbosch@icra.cat::3c196015-587e-4cb4-ad0c-44241642df2f" providerId="AD" clId="Web-{C0FC44AF-89B8-4298-96F5-BDBBEC8FFB27}" dt="2023-11-29T23:55:45.284" v="777" actId="20577"/>
        <pc:sldMkLst>
          <pc:docMk/>
          <pc:sldMk cId="0" sldId="274"/>
        </pc:sldMkLst>
        <pc:spChg chg="mod">
          <ac:chgData name="Lluis Bosch ICRA" userId="S::lbosch@icra.cat::3c196015-587e-4cb4-ad0c-44241642df2f" providerId="AD" clId="Web-{C0FC44AF-89B8-4298-96F5-BDBBEC8FFB27}" dt="2023-11-29T23:55:45.284" v="777" actId="20577"/>
          <ac:spMkLst>
            <pc:docMk/>
            <pc:sldMk cId="0" sldId="274"/>
            <ac:spMk id="123" creationId="{00000000-0000-0000-0000-000000000000}"/>
          </ac:spMkLst>
        </pc:spChg>
      </pc:sldChg>
      <pc:sldChg chg="modSp">
        <pc:chgData name="Lluis Bosch ICRA" userId="S::lbosch@icra.cat::3c196015-587e-4cb4-ad0c-44241642df2f" providerId="AD" clId="Web-{C0FC44AF-89B8-4298-96F5-BDBBEC8FFB27}" dt="2023-11-29T23:56:09.659" v="786" actId="20577"/>
        <pc:sldMkLst>
          <pc:docMk/>
          <pc:sldMk cId="0" sldId="277"/>
        </pc:sldMkLst>
        <pc:spChg chg="mod">
          <ac:chgData name="Lluis Bosch ICRA" userId="S::lbosch@icra.cat::3c196015-587e-4cb4-ad0c-44241642df2f" providerId="AD" clId="Web-{C0FC44AF-89B8-4298-96F5-BDBBEC8FFB27}" dt="2023-11-29T23:56:09.659" v="786" actId="20577"/>
          <ac:spMkLst>
            <pc:docMk/>
            <pc:sldMk cId="0" sldId="277"/>
            <ac:spMk id="129" creationId="{00000000-0000-0000-0000-000000000000}"/>
          </ac:spMkLst>
        </pc:spChg>
      </pc:sldChg>
      <pc:sldChg chg="modSp">
        <pc:chgData name="Lluis Bosch ICRA" userId="S::lbosch@icra.cat::3c196015-587e-4cb4-ad0c-44241642df2f" providerId="AD" clId="Web-{C0FC44AF-89B8-4298-96F5-BDBBEC8FFB27}" dt="2023-11-29T22:22:39.780" v="199" actId="20577"/>
        <pc:sldMkLst>
          <pc:docMk/>
          <pc:sldMk cId="672487836" sldId="281"/>
        </pc:sldMkLst>
        <pc:spChg chg="mod">
          <ac:chgData name="Lluis Bosch ICRA" userId="S::lbosch@icra.cat::3c196015-587e-4cb4-ad0c-44241642df2f" providerId="AD" clId="Web-{C0FC44AF-89B8-4298-96F5-BDBBEC8FFB27}" dt="2023-11-29T22:22:39.780" v="199" actId="20577"/>
          <ac:spMkLst>
            <pc:docMk/>
            <pc:sldMk cId="672487836" sldId="281"/>
            <ac:spMk id="105" creationId="{00000000-0000-0000-0000-000000000000}"/>
          </ac:spMkLst>
        </pc:spChg>
      </pc:sldChg>
      <pc:sldChg chg="modSp">
        <pc:chgData name="Lluis Bosch ICRA" userId="S::lbosch@icra.cat::3c196015-587e-4cb4-ad0c-44241642df2f" providerId="AD" clId="Web-{C0FC44AF-89B8-4298-96F5-BDBBEC8FFB27}" dt="2023-11-29T22:18:28.160" v="104" actId="20577"/>
        <pc:sldMkLst>
          <pc:docMk/>
          <pc:sldMk cId="1103891681" sldId="284"/>
        </pc:sldMkLst>
        <pc:spChg chg="mod">
          <ac:chgData name="Lluis Bosch ICRA" userId="S::lbosch@icra.cat::3c196015-587e-4cb4-ad0c-44241642df2f" providerId="AD" clId="Web-{C0FC44AF-89B8-4298-96F5-BDBBEC8FFB27}" dt="2023-11-29T22:18:28.160" v="104" actId="20577"/>
          <ac:spMkLst>
            <pc:docMk/>
            <pc:sldMk cId="1103891681" sldId="284"/>
            <ac:spMk id="3" creationId="{56F73F42-EF7A-5783-FA78-4C124C5B21E6}"/>
          </ac:spMkLst>
        </pc:spChg>
      </pc:sldChg>
      <pc:sldChg chg="modSp">
        <pc:chgData name="Lluis Bosch ICRA" userId="S::lbosch@icra.cat::3c196015-587e-4cb4-ad0c-44241642df2f" providerId="AD" clId="Web-{C0FC44AF-89B8-4298-96F5-BDBBEC8FFB27}" dt="2023-11-29T23:48:43.709" v="635" actId="20577"/>
        <pc:sldMkLst>
          <pc:docMk/>
          <pc:sldMk cId="605027295" sldId="285"/>
        </pc:sldMkLst>
        <pc:spChg chg="mod">
          <ac:chgData name="Lluis Bosch ICRA" userId="S::lbosch@icra.cat::3c196015-587e-4cb4-ad0c-44241642df2f" providerId="AD" clId="Web-{C0FC44AF-89B8-4298-96F5-BDBBEC8FFB27}" dt="2023-11-29T23:48:43.709" v="635" actId="20577"/>
          <ac:spMkLst>
            <pc:docMk/>
            <pc:sldMk cId="605027295" sldId="285"/>
            <ac:spMk id="6" creationId="{D7A8CD1A-2BDF-D5E2-6F5B-57D60E2CE7C0}"/>
          </ac:spMkLst>
        </pc:spChg>
      </pc:sldChg>
      <pc:sldChg chg="modSp">
        <pc:chgData name="Lluis Bosch ICRA" userId="S::lbosch@icra.cat::3c196015-587e-4cb4-ad0c-44241642df2f" providerId="AD" clId="Web-{C0FC44AF-89B8-4298-96F5-BDBBEC8FFB27}" dt="2023-11-29T22:19:32.116" v="109" actId="20577"/>
        <pc:sldMkLst>
          <pc:docMk/>
          <pc:sldMk cId="818585304" sldId="286"/>
        </pc:sldMkLst>
        <pc:spChg chg="mod">
          <ac:chgData name="Lluis Bosch ICRA" userId="S::lbosch@icra.cat::3c196015-587e-4cb4-ad0c-44241642df2f" providerId="AD" clId="Web-{C0FC44AF-89B8-4298-96F5-BDBBEC8FFB27}" dt="2023-11-29T22:19:32.116" v="109" actId="20577"/>
          <ac:spMkLst>
            <pc:docMk/>
            <pc:sldMk cId="818585304" sldId="286"/>
            <ac:spMk id="2" creationId="{D902FF9B-C151-E685-4D71-49D45E824565}"/>
          </ac:spMkLst>
        </pc:spChg>
      </pc:sldChg>
      <pc:sldChg chg="modSp">
        <pc:chgData name="Lluis Bosch ICRA" userId="S::lbosch@icra.cat::3c196015-587e-4cb4-ad0c-44241642df2f" providerId="AD" clId="Web-{C0FC44AF-89B8-4298-96F5-BDBBEC8FFB27}" dt="2023-11-29T23:48:21.162" v="618" actId="20577"/>
        <pc:sldMkLst>
          <pc:docMk/>
          <pc:sldMk cId="885731182" sldId="287"/>
        </pc:sldMkLst>
        <pc:spChg chg="mod">
          <ac:chgData name="Lluis Bosch ICRA" userId="S::lbosch@icra.cat::3c196015-587e-4cb4-ad0c-44241642df2f" providerId="AD" clId="Web-{C0FC44AF-89B8-4298-96F5-BDBBEC8FFB27}" dt="2023-11-29T23:48:21.162" v="618" actId="20577"/>
          <ac:spMkLst>
            <pc:docMk/>
            <pc:sldMk cId="885731182" sldId="287"/>
            <ac:spMk id="2" creationId="{6ECDF671-E097-1586-55F1-7C71EE7516AB}"/>
          </ac:spMkLst>
        </pc:spChg>
      </pc:sldChg>
      <pc:sldChg chg="modSp">
        <pc:chgData name="Lluis Bosch ICRA" userId="S::lbosch@icra.cat::3c196015-587e-4cb4-ad0c-44241642df2f" providerId="AD" clId="Web-{C0FC44AF-89B8-4298-96F5-BDBBEC8FFB27}" dt="2023-11-29T23:48:32.662" v="629" actId="14100"/>
        <pc:sldMkLst>
          <pc:docMk/>
          <pc:sldMk cId="948470877" sldId="288"/>
        </pc:sldMkLst>
        <pc:spChg chg="mod">
          <ac:chgData name="Lluis Bosch ICRA" userId="S::lbosch@icra.cat::3c196015-587e-4cb4-ad0c-44241642df2f" providerId="AD" clId="Web-{C0FC44AF-89B8-4298-96F5-BDBBEC8FFB27}" dt="2023-11-29T23:48:32.662" v="629" actId="14100"/>
          <ac:spMkLst>
            <pc:docMk/>
            <pc:sldMk cId="948470877" sldId="288"/>
            <ac:spMk id="2" creationId="{3F028D03-DF4B-4860-DF3C-DB6635BB97A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8265795-B174-4769-8E79-6D0475C4195A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786C50E-AE08-481A-9F71-1F65C4C8E01F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7F94872-D262-4E39-A3EB-2E860774B071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9678914-C49E-4820-9E63-50EC79701DD0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4EC4826-99D7-48EE-812F-B690F72360B5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DBC0AE4-CCE8-4136-AE7E-5B9E8902608D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B618D13-8D9E-4EF6-B549-B3304881999D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9105055-09EF-4387-983E-49693E885CC2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29047E1-A969-40DC-A77E-D7986870DABB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255048F-FCE5-435E-8C11-F6C79046FDE1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72E931D-BCBC-4638-A419-562F1CF0E5E4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87C8089-7AF3-4E92-A862-055D33E51A75}" type="slidenum"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4D4049C-BE74-4419-9224-580D98357BA3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5EF2FE2-E08B-44E2-9F02-56E7240B9DF7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81B6028-3CA3-40B3-8D2E-1926223F79A9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C529B1C-8A6D-459D-97D7-7B4C3ADCD598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9A60D14-70CA-47DC-921B-505B30673198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50F45C8-1637-4B5D-87B8-F4ED1CBD836E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20C2EDF-C5C4-4301-8F98-693810644224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1E37737-193C-4A09-8195-7BDC2F75667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30EDDFF-32A4-4667-AE03-D4A086EA843B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7B2D6D5-0E56-474C-AF7E-D5D0AA871D7E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9970E3A-4EB8-48BD-B9F8-BECC997B93D7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4A485A0-EB8D-46A0-AE46-16C7246C723B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es-ES" sz="6000" b="0" strike="noStrike" spc="-1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lang="es-E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es-E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s-ES" sz="1200" b="0" strike="noStrike" spc="-1">
                <a:solidFill>
                  <a:srgbClr val="8B8B8B"/>
                </a:solidFill>
                <a:latin typeface="Calibri"/>
              </a:rPr>
              <a:t> </a:t>
            </a:r>
            <a:endParaRPr lang="es-E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s-E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s-ES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s-E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2F6A828-53BE-4AE7-A824-779961E4ED82}" type="slidenum">
              <a:rPr lang="es-ES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s-E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800" b="0" strike="noStrike" spc="-1">
                <a:solidFill>
                  <a:srgbClr val="000000"/>
                </a:solidFill>
                <a:latin typeface="Calibri"/>
              </a:rPr>
              <a:t>Pulse para editar el formato de texto del esquema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Segundo nivel del esquema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Tercer nivel del esquema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Cuarto nivel del esquema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Quinto nivel del esquema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Sexto nivel del esquema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lang="es-E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2800" b="0" strike="noStrike" spc="-1">
                <a:solidFill>
                  <a:srgbClr val="000000"/>
                </a:solidFill>
                <a:latin typeface="Calibri"/>
              </a:rPr>
              <a:t>Haga clic para modificar los estilos de texto del patrón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ES" sz="2400" b="0" strike="noStrike" spc="-1">
                <a:solidFill>
                  <a:srgbClr val="000000"/>
                </a:solidFill>
                <a:latin typeface="Calibri"/>
              </a:rPr>
              <a:t>Segundo nivel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Tercer nivel</a:t>
            </a: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Cuarto nivel</a:t>
            </a: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Quinto nivel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es-E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s-ES" sz="1200" b="0" strike="noStrike" spc="-1">
                <a:solidFill>
                  <a:srgbClr val="8B8B8B"/>
                </a:solidFill>
                <a:latin typeface="Calibri"/>
              </a:rPr>
              <a:t>&lt;fecha/hora&gt;</a:t>
            </a:r>
            <a:endParaRPr lang="es-E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s-E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s-ES" sz="1400" b="0" strike="noStrike" spc="-1">
                <a:solidFill>
                  <a:srgbClr val="000000"/>
                </a:solidFill>
                <a:latin typeface="Times New Roman"/>
              </a:rPr>
              <a:t>&lt;pie de página&gt;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s-E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451A08C-B12B-410F-B9EB-6BD583A24FB8}" type="slidenum">
              <a:rPr lang="es-ES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s-E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bosch@icra.ca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mailto:lbosch@icra.cat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823878" y="741391"/>
            <a:ext cx="4491821" cy="1616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indent="0"/>
            <a:r>
              <a:rPr lang="en-US" sz="3200" b="0" strike="noStrike" spc="-1"/>
              <a:t>Empowering Research through Computing Support</a:t>
            </a:r>
          </a:p>
        </p:txBody>
      </p:sp>
      <p:pic>
        <p:nvPicPr>
          <p:cNvPr id="93" name="Picture 84" descr="Abstract background of data">
            <a:extLst>
              <a:ext uri="{FF2B5EF4-FFF2-40B4-BE49-F238E27FC236}">
                <a16:creationId xmlns:a16="http://schemas.microsoft.com/office/drawing/2014/main" id="{7A94B8F6-E643-2A7D-4D88-345E3AD5DF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07" r="31392" b="-2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grpSp>
        <p:nvGrpSpPr>
          <p:cNvPr id="94" name="Group 88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0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6823878" y="2533476"/>
            <a:ext cx="4491820" cy="3447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1"/>
              </a:spcBef>
              <a:tabLst>
                <a:tab pos="0" algn="l"/>
              </a:tabLst>
            </a:pPr>
            <a:r>
              <a:rPr lang="en-US" sz="2000" b="1" strike="noStrike" spc="-1" dirty="0">
                <a:latin typeface="+mn-lt"/>
                <a:ea typeface="+mn-ea"/>
                <a:cs typeface="+mn-cs"/>
              </a:rPr>
              <a:t>Research Support Computer Scientist</a:t>
            </a:r>
            <a:r>
              <a:rPr lang="en-US" sz="2000" b="1" spc="-1" dirty="0">
                <a:latin typeface="+mn-lt"/>
                <a:ea typeface="+mn-ea"/>
                <a:cs typeface="+mn-cs"/>
              </a:rPr>
              <a:t> </a:t>
            </a:r>
            <a:r>
              <a:rPr lang="en-US" sz="2000" b="1" strike="noStrike" spc="-1" dirty="0">
                <a:latin typeface="+mn-lt"/>
                <a:ea typeface="+mn-ea"/>
                <a:cs typeface="+mn-cs"/>
              </a:rPr>
              <a:t>Role</a:t>
            </a:r>
            <a:r>
              <a:rPr lang="en-US" sz="2000" b="1" spc="-1" dirty="0">
                <a:latin typeface="+mn-lt"/>
                <a:ea typeface="+mn-ea"/>
                <a:cs typeface="+mn-cs"/>
              </a:rPr>
              <a:t> at ICRA</a:t>
            </a:r>
            <a:endParaRPr lang="en-US" b="1" dirty="0"/>
          </a:p>
          <a:p>
            <a:pPr indent="-22860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2000" b="0" strike="noStrike" spc="-1">
              <a:latin typeface="+mn-lt"/>
              <a:ea typeface="+mn-ea"/>
              <a:cs typeface="+mn-cs"/>
            </a:endParaRPr>
          </a:p>
          <a:p>
            <a:pPr>
              <a:spcBef>
                <a:spcPts val="1001"/>
              </a:spcBef>
              <a:tabLst>
                <a:tab pos="0" algn="l"/>
              </a:tabLst>
            </a:pPr>
            <a:r>
              <a:rPr lang="en-US" sz="2000" b="0" strike="noStrike" spc="-1" dirty="0" err="1">
                <a:latin typeface="+mn-lt"/>
                <a:ea typeface="+mn-ea"/>
                <a:cs typeface="+mn-cs"/>
              </a:rPr>
              <a:t>Lluís</a:t>
            </a:r>
            <a:r>
              <a:rPr lang="en-US" sz="2000" b="0" strike="noStrike" spc="-1" dirty="0">
                <a:latin typeface="+mn-lt"/>
                <a:ea typeface="+mn-ea"/>
                <a:cs typeface="+mn-cs"/>
              </a:rPr>
              <a:t> Bosch</a:t>
            </a:r>
          </a:p>
          <a:p>
            <a:pPr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latin typeface="+mn-lt"/>
                <a:ea typeface="+mn-ea"/>
                <a:cs typeface="+mn-cs"/>
              </a:rPr>
              <a:t>30-Nov-2023</a:t>
            </a:r>
          </a:p>
          <a:p>
            <a:pPr>
              <a:spcBef>
                <a:spcPts val="1001"/>
              </a:spcBef>
              <a:tabLst>
                <a:tab pos="0" algn="l"/>
              </a:tabLst>
            </a:pPr>
            <a:r>
              <a:rPr lang="en-US" sz="2000" spc="-1" dirty="0">
                <a:latin typeface="+mn-lt"/>
                <a:ea typeface="+mn-ea"/>
                <a:cs typeface="+mn-cs"/>
                <a:hlinkClick r:id="rId3"/>
              </a:rPr>
              <a:t>lbosch@icra.cat</a:t>
            </a:r>
            <a:endParaRPr lang="en-US" sz="2000" spc="-1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3151F83-70CA-EFDF-B9C7-8D33338C9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SARSAIGUA (web forms)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F73F42-EF7A-5783-FA78-4C124C5B21E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  <a:ea typeface="+mn-ea"/>
                <a:cs typeface="+mn-cs"/>
              </a:rPr>
              <a:t>Since 2020, 56 WWTPs sample every week and enter the data in a web form.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  <a:ea typeface="+mn-ea"/>
                <a:cs typeface="+mn-cs"/>
              </a:rPr>
              <a:t>3 labs quantify the SARS-Cov-2 presence (PCR), they just enter the raw data from the machines in another web form, all calculations are done </a:t>
            </a:r>
            <a:r>
              <a:rPr lang="en-US" sz="2200" dirty="0"/>
              <a:t>on</a:t>
            </a:r>
            <a:r>
              <a:rPr lang="en-US" sz="2200" dirty="0">
                <a:latin typeface="+mn-lt"/>
                <a:ea typeface="+mn-ea"/>
                <a:cs typeface="+mn-cs"/>
              </a:rPr>
              <a:t> the website.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  <a:ea typeface="+mn-ea"/>
                <a:cs typeface="+mn-cs"/>
              </a:rPr>
              <a:t>Furthermore, some samples are sequenced to </a:t>
            </a:r>
            <a:r>
              <a:rPr lang="en-US" sz="2200" dirty="0"/>
              <a:t>quantify</a:t>
            </a:r>
            <a:r>
              <a:rPr lang="en-US" sz="2200" dirty="0">
                <a:latin typeface="+mn-lt"/>
                <a:ea typeface="+mn-ea"/>
                <a:cs typeface="+mn-cs"/>
              </a:rPr>
              <a:t> the </a:t>
            </a:r>
            <a:r>
              <a:rPr lang="en-US" sz="2200" dirty="0"/>
              <a:t>SARS-CoV-2 variants</a:t>
            </a:r>
            <a:r>
              <a:rPr lang="en-US" sz="2200" dirty="0">
                <a:latin typeface="+mn-lt"/>
                <a:ea typeface="+mn-ea"/>
                <a:cs typeface="+mn-cs"/>
              </a:rPr>
              <a:t> running among the population (</a:t>
            </a:r>
            <a:r>
              <a:rPr lang="en-US" sz="2200" dirty="0"/>
              <a:t>mostly Omicron</a:t>
            </a:r>
            <a:r>
              <a:rPr lang="en-US" sz="2200" dirty="0">
                <a:latin typeface="+mn-lt"/>
                <a:ea typeface="+mn-ea"/>
                <a:cs typeface="+mn-cs"/>
              </a:rPr>
              <a:t> </a:t>
            </a:r>
            <a:r>
              <a:rPr lang="en-US" sz="2200" dirty="0"/>
              <a:t>descendants nowadays). They</a:t>
            </a:r>
            <a:r>
              <a:rPr lang="en-US" sz="2200" dirty="0">
                <a:latin typeface="+mn-lt"/>
                <a:ea typeface="+mn-ea"/>
                <a:cs typeface="+mn-cs"/>
              </a:rPr>
              <a:t> insert the resulting files in another web form.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We have all the data centralized in a database; thus, we can share all the data easily.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389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CDF671-E097-1586-55F1-7C71EE751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SARSAIGUA</a:t>
            </a:r>
            <a:br>
              <a:rPr lang="en-US" dirty="0"/>
            </a:br>
            <a:r>
              <a:rPr lang="en-US" dirty="0"/>
              <a:t>WWTP</a:t>
            </a:r>
            <a:r>
              <a:rPr lang="en-US" kern="1200" dirty="0">
                <a:latin typeface="+mj-lt"/>
                <a:ea typeface="+mj-ea"/>
                <a:cs typeface="+mj-cs"/>
              </a:rPr>
              <a:t> form</a:t>
            </a:r>
          </a:p>
        </p:txBody>
      </p:sp>
      <p:pic>
        <p:nvPicPr>
          <p:cNvPr id="4" name="Imagen 3" descr="Tabla&#10;&#10;Descripción generada automáticamente">
            <a:extLst>
              <a:ext uri="{FF2B5EF4-FFF2-40B4-BE49-F238E27FC236}">
                <a16:creationId xmlns:a16="http://schemas.microsoft.com/office/drawing/2014/main" id="{47A1DB50-5715-1BE8-EA01-078C892F7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003" y="643467"/>
            <a:ext cx="447078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731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028D03-DF4B-4860-DF3C-DB6635BB9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50143"/>
            <a:ext cx="2979933" cy="256438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SARSAIGUA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Lab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form</a:t>
            </a:r>
          </a:p>
        </p:txBody>
      </p:sp>
      <p:pic>
        <p:nvPicPr>
          <p:cNvPr id="6" name="Imagen 5" descr="Tabla&#10;&#10;Descripción generada automáticamente">
            <a:extLst>
              <a:ext uri="{FF2B5EF4-FFF2-40B4-BE49-F238E27FC236}">
                <a16:creationId xmlns:a16="http://schemas.microsoft.com/office/drawing/2014/main" id="{011A48F3-3881-1D95-0650-AC4776500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238" y="1949920"/>
            <a:ext cx="7879167" cy="255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470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ackground">
            <a:extLst>
              <a:ext uri="{FF2B5EF4-FFF2-40B4-BE49-F238E27FC236}">
                <a16:creationId xmlns:a16="http://schemas.microsoft.com/office/drawing/2014/main" id="{AA857166-A416-4C5E-8AA9-5D5D1E13D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3A48C6C-3CC4-4EE5-A773-EC1EB7F59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40" y="0"/>
            <a:ext cx="4617491" cy="6858000"/>
          </a:xfrm>
          <a:prstGeom prst="rect">
            <a:avLst/>
          </a:prstGeom>
          <a:ln>
            <a:noFill/>
          </a:ln>
          <a:effectLst>
            <a:outerShdw blurRad="203200" dist="88900" dir="21540000" sx="94000" sy="94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40" y="-1"/>
            <a:ext cx="4617491" cy="5136739"/>
          </a:xfrm>
          <a:prstGeom prst="rect">
            <a:avLst/>
          </a:prstGeom>
          <a:ln>
            <a:noFill/>
          </a:ln>
          <a:effectLst>
            <a:outerShdw blurRad="177800" dist="1016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7A8CD1A-2BDF-D5E2-6F5B-57D60E2CE7C0}"/>
              </a:ext>
            </a:extLst>
          </p:cNvPr>
          <p:cNvSpPr txBox="1"/>
          <p:nvPr/>
        </p:nvSpPr>
        <p:spPr>
          <a:xfrm>
            <a:off x="652887" y="617921"/>
            <a:ext cx="3482041" cy="398858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+mj-lt"/>
                <a:ea typeface="+mj-ea"/>
                <a:cs typeface="+mj-cs"/>
              </a:rPr>
              <a:t>SARSAIGUA</a:t>
            </a:r>
            <a:endParaRPr lang="es-ES" dirty="0"/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+mj-lt"/>
                <a:ea typeface="+mj-ea"/>
                <a:cs typeface="+mj-cs"/>
              </a:rPr>
              <a:t>Sequencing</a:t>
            </a:r>
            <a:r>
              <a:rPr lang="en-US" sz="4400" kern="1200" dirty="0">
                <a:latin typeface="+mj-lt"/>
                <a:ea typeface="+mj-ea"/>
                <a:cs typeface="+mj-cs"/>
              </a:rPr>
              <a:t> form</a:t>
            </a:r>
            <a:endParaRPr lang="en-US"/>
          </a:p>
        </p:txBody>
      </p:sp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2F81C279-998D-8043-0163-429EF9971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145" y="653339"/>
            <a:ext cx="6409958" cy="564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27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02FF9B-C151-E685-4D71-49D45E824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SARSAIGUA (API</a:t>
            </a:r>
            <a:r>
              <a:rPr lang="en-US" dirty="0"/>
              <a:t>): on-demand generation of a CSV in a URL</a:t>
            </a:r>
            <a:endParaRPr lang="en-US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62B79C73-1ECB-C3C7-4FCC-8C11F6EF4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487" y="643467"/>
            <a:ext cx="490981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585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B205DFE-66D7-D377-A9EE-267D7C26A045}"/>
              </a:ext>
            </a:extLst>
          </p:cNvPr>
          <p:cNvSpPr txBox="1"/>
          <p:nvPr/>
        </p:nvSpPr>
        <p:spPr>
          <a:xfrm>
            <a:off x="638882" y="639193"/>
            <a:ext cx="3571810" cy="357351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dirty="0">
                <a:latin typeface="+mj-lt"/>
                <a:ea typeface="+mj-ea"/>
                <a:cs typeface="+mj-cs"/>
              </a:rPr>
              <a:t>Real</a:t>
            </a:r>
            <a:r>
              <a:rPr lang="en-US" sz="4100" kern="1200" dirty="0">
                <a:latin typeface="+mj-lt"/>
                <a:ea typeface="+mj-ea"/>
                <a:cs typeface="+mj-cs"/>
              </a:rPr>
              <a:t> time electrical consumption of our building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3988CDF2-0F9D-6146-4E88-C49F04C403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72" b="1"/>
          <a:stretch/>
        </p:blipFill>
        <p:spPr>
          <a:xfrm>
            <a:off x="4654296" y="1386554"/>
            <a:ext cx="7214616" cy="405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124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spc="-1" dirty="0">
                <a:solidFill>
                  <a:srgbClr val="FFFFFF"/>
                </a:solidFill>
              </a:rPr>
              <a:t>icradev.cat</a:t>
            </a:r>
            <a:endParaRPr lang="en-US" sz="3600" kern="1200" spc="-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Imagen 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EA8C5825-6F4B-D017-0A06-BD1C615A4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05" y="412607"/>
            <a:ext cx="10125693" cy="6374261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5FD2900-C339-07FB-7F23-D039C52BEB22}"/>
              </a:ext>
            </a:extLst>
          </p:cNvPr>
          <p:cNvSpPr txBox="1"/>
          <p:nvPr/>
        </p:nvSpPr>
        <p:spPr>
          <a:xfrm>
            <a:off x="898988" y="42809"/>
            <a:ext cx="100344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As </a:t>
            </a:r>
            <a:r>
              <a:rPr lang="es-ES" err="1"/>
              <a:t>of</a:t>
            </a:r>
            <a:r>
              <a:rPr lang="es-ES" dirty="0"/>
              <a:t> </a:t>
            </a:r>
            <a:r>
              <a:rPr lang="es-ES" err="1"/>
              <a:t>today</a:t>
            </a:r>
            <a:r>
              <a:rPr lang="es-ES" dirty="0"/>
              <a:t>, </a:t>
            </a:r>
            <a:r>
              <a:rPr lang="es-ES" err="1"/>
              <a:t>We</a:t>
            </a:r>
            <a:r>
              <a:rPr lang="es-ES" dirty="0"/>
              <a:t> </a:t>
            </a:r>
            <a:r>
              <a:rPr lang="es-ES" err="1"/>
              <a:t>have</a:t>
            </a:r>
            <a:r>
              <a:rPr lang="es-ES" dirty="0"/>
              <a:t> 71 </a:t>
            </a:r>
            <a:r>
              <a:rPr lang="es-ES" err="1"/>
              <a:t>subdomains</a:t>
            </a:r>
            <a:r>
              <a:rPr lang="es-ES" dirty="0"/>
              <a:t> (</a:t>
            </a:r>
            <a:r>
              <a:rPr lang="es-ES" b="1" dirty="0"/>
              <a:t>subdomain.icra.cat</a:t>
            </a:r>
            <a:r>
              <a:rPr lang="es-ES" dirty="0"/>
              <a:t> and </a:t>
            </a:r>
            <a:r>
              <a:rPr lang="es-ES" b="1" dirty="0"/>
              <a:t>subdomain.icradev.cat)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indent="0"/>
            <a:r>
              <a:rPr lang="en-US" sz="5400" b="0" strike="noStrike" spc="-1" dirty="0"/>
              <a:t>(</a:t>
            </a:r>
            <a:r>
              <a:rPr lang="en-US" sz="5400" spc="-1" dirty="0"/>
              <a:t>4/5</a:t>
            </a:r>
            <a:r>
              <a:rPr lang="en-US" sz="5400" b="0" strike="noStrike" spc="-1" dirty="0"/>
              <a:t>) Linux</a:t>
            </a:r>
          </a:p>
        </p:txBody>
      </p:sp>
      <p:sp>
        <p:nvSpPr>
          <p:cNvPr id="1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72493" y="2071316"/>
            <a:ext cx="6713552" cy="4119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33680">
              <a:spcBef>
                <a:spcPts val="1001"/>
              </a:spcBef>
              <a:buClr>
                <a:srgbClr val="000000"/>
              </a:buClr>
            </a:pPr>
            <a:r>
              <a:rPr lang="en-US" sz="2200" b="0" strike="noStrike" spc="-1" dirty="0"/>
              <a:t>Linux is an open-source operating system</a:t>
            </a:r>
            <a:r>
              <a:rPr lang="en-US" sz="2200" spc="-1" dirty="0"/>
              <a:t>.</a:t>
            </a:r>
            <a:endParaRPr lang="en-US" sz="2200" b="0" strike="noStrike" spc="-1" dirty="0"/>
          </a:p>
          <a:p>
            <a:pPr marL="233680">
              <a:spcBef>
                <a:spcPts val="1001"/>
              </a:spcBef>
              <a:buClr>
                <a:srgbClr val="000000"/>
              </a:buClr>
            </a:pPr>
            <a:r>
              <a:rPr lang="en-US" sz="2200" spc="-1" dirty="0"/>
              <a:t>It</a:t>
            </a:r>
            <a:r>
              <a:rPr lang="en-US" sz="2200" b="0" strike="noStrike" spc="-1" dirty="0"/>
              <a:t> provides a </a:t>
            </a:r>
            <a:r>
              <a:rPr lang="en-US" sz="2200" b="1" strike="noStrike" spc="-1" dirty="0"/>
              <a:t>stable </a:t>
            </a:r>
            <a:r>
              <a:rPr lang="en-US" sz="2200" b="0" strike="noStrike" spc="-1" dirty="0"/>
              <a:t>and </a:t>
            </a:r>
            <a:r>
              <a:rPr lang="en-US" sz="2200" b="1" strike="noStrike" spc="-1" dirty="0"/>
              <a:t>high-performance </a:t>
            </a:r>
            <a:r>
              <a:rPr lang="en-US" sz="2200" b="0" strike="noStrike" spc="-1" dirty="0"/>
              <a:t>environment, for handling complex computational tasks in research.</a:t>
            </a:r>
          </a:p>
          <a:p>
            <a:pPr marL="233680">
              <a:spcBef>
                <a:spcPts val="1001"/>
              </a:spcBef>
              <a:buClr>
                <a:srgbClr val="000000"/>
              </a:buClr>
            </a:pPr>
            <a:r>
              <a:rPr lang="en-US" sz="2200" b="0" strike="noStrike" spc="-1" dirty="0"/>
              <a:t>Researchers often require </a:t>
            </a:r>
            <a:r>
              <a:rPr lang="en-US" sz="2200" b="1" strike="noStrike" spc="-1" dirty="0"/>
              <a:t>customized </a:t>
            </a:r>
            <a:r>
              <a:rPr lang="en-US" sz="2200" b="0" strike="noStrike" spc="-1" dirty="0"/>
              <a:t>computing environments. Linux allows for </a:t>
            </a:r>
            <a:r>
              <a:rPr lang="en-US" sz="2200" b="1" strike="noStrike" spc="-1" dirty="0"/>
              <a:t>flexibility </a:t>
            </a:r>
            <a:r>
              <a:rPr lang="en-US" sz="2200" b="0" strike="noStrike" spc="-1" dirty="0"/>
              <a:t>and tailoring of the operating system to specific research needs.</a:t>
            </a:r>
          </a:p>
          <a:p>
            <a:pPr marL="233680">
              <a:spcBef>
                <a:spcPts val="1001"/>
              </a:spcBef>
              <a:buClr>
                <a:srgbClr val="000000"/>
              </a:buClr>
            </a:pPr>
            <a:r>
              <a:rPr lang="en-US" sz="2200" spc="-1" dirty="0"/>
              <a:t>The use of </a:t>
            </a:r>
            <a:r>
              <a:rPr lang="en-US" sz="2200" b="1" spc="-1" dirty="0"/>
              <a:t>containers</a:t>
            </a:r>
            <a:r>
              <a:rPr lang="en-US" sz="2200" spc="-1" dirty="0"/>
              <a:t> technology (docker, singularity) makes dealing with custom environments very easy.</a:t>
            </a:r>
          </a:p>
        </p:txBody>
      </p:sp>
      <p:pic>
        <p:nvPicPr>
          <p:cNvPr id="2" name="Imagen 1" descr="Tux the penguin">
            <a:extLst>
              <a:ext uri="{FF2B5EF4-FFF2-40B4-BE49-F238E27FC236}">
                <a16:creationId xmlns:a16="http://schemas.microsoft.com/office/drawing/2014/main" id="{348AB6F8-A7A2-8C92-BB46-8CE2350BCE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67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indent="0"/>
            <a:r>
              <a:rPr lang="en-US" sz="5400" b="0" strike="noStrike" kern="1200" spc="-1" dirty="0">
                <a:latin typeface="+mj-lt"/>
                <a:ea typeface="+mj-ea"/>
                <a:cs typeface="+mj-cs"/>
              </a:rPr>
              <a:t>(</a:t>
            </a:r>
            <a:r>
              <a:rPr lang="en-US" sz="5400" spc="-1" dirty="0"/>
              <a:t>4/5</a:t>
            </a:r>
            <a:r>
              <a:rPr lang="en-US" sz="5400" b="0" strike="noStrike" kern="1200" spc="-1" dirty="0">
                <a:latin typeface="+mj-lt"/>
                <a:ea typeface="+mj-ea"/>
                <a:cs typeface="+mj-cs"/>
              </a:rPr>
              <a:t>) Linux</a:t>
            </a:r>
          </a:p>
        </p:txBody>
      </p:sp>
      <p:pic>
        <p:nvPicPr>
          <p:cNvPr id="2" name="Imagen 1" descr="Tux the penguin">
            <a:extLst>
              <a:ext uri="{FF2B5EF4-FFF2-40B4-BE49-F238E27FC236}">
                <a16:creationId xmlns:a16="http://schemas.microsoft.com/office/drawing/2014/main" id="{63CFD6AE-E577-79B8-1457-F381CAFA8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783" y="640080"/>
            <a:ext cx="4713274" cy="5577840"/>
          </a:xfrm>
          <a:prstGeom prst="rect">
            <a:avLst/>
          </a:prstGeom>
        </p:spPr>
      </p:pic>
      <p:sp>
        <p:nvSpPr>
          <p:cNvPr id="112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739128" y="2664886"/>
            <a:ext cx="4818888" cy="35507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33680">
              <a:spcBef>
                <a:spcPts val="1001"/>
              </a:spcBef>
              <a:buClr>
                <a:srgbClr val="000000"/>
              </a:buClr>
            </a:pPr>
            <a:r>
              <a:rPr lang="en-US" sz="1400" b="0" strike="noStrike" spc="-1"/>
              <a:t>The </a:t>
            </a:r>
            <a:r>
              <a:rPr lang="en-US" sz="1400" b="1" strike="noStrike" spc="-1"/>
              <a:t>command-line interface</a:t>
            </a:r>
            <a:r>
              <a:rPr lang="en-US" sz="1400" spc="-1"/>
              <a:t> (CLI)</a:t>
            </a:r>
            <a:r>
              <a:rPr lang="en-US" sz="1400" b="0" strike="noStrike" spc="-1"/>
              <a:t> is a powerful tool for automation, scripting, and efficient data </a:t>
            </a:r>
            <a:r>
              <a:rPr lang="en-US" sz="1400" spc="-1"/>
              <a:t>and files manipulation</a:t>
            </a:r>
            <a:r>
              <a:rPr lang="en-US" sz="1400" b="0" strike="noStrike" spc="-1"/>
              <a:t>, making it indispensable for researchers working with large datasets.</a:t>
            </a:r>
          </a:p>
          <a:p>
            <a:pPr marL="233680">
              <a:spcBef>
                <a:spcPts val="1001"/>
              </a:spcBef>
              <a:buClr>
                <a:srgbClr val="000000"/>
              </a:buClr>
            </a:pPr>
            <a:r>
              <a:rPr lang="en-US" sz="1400" b="1" spc="-1"/>
              <a:t>Open-Source</a:t>
            </a:r>
            <a:r>
              <a:rPr lang="en-US" sz="1400" b="1" strike="noStrike" spc="-1"/>
              <a:t> Collaboration:</a:t>
            </a:r>
            <a:r>
              <a:rPr lang="en-US" sz="1400" b="0" strike="noStrike" spc="-1"/>
              <a:t> Linux's open-source nature fosters collaboration. Researchers can leverage a vast ecosystem of open-source tools and software for their projects.</a:t>
            </a:r>
          </a:p>
          <a:p>
            <a:pPr marL="233680">
              <a:spcBef>
                <a:spcPts val="1001"/>
              </a:spcBef>
              <a:buClr>
                <a:srgbClr val="000000"/>
              </a:buClr>
            </a:pPr>
            <a:r>
              <a:rPr lang="en-US" sz="1400" b="1" strike="noStrike" spc="-1"/>
              <a:t>Server Environments:</a:t>
            </a:r>
            <a:r>
              <a:rPr lang="en-US" sz="1400" b="0" strike="noStrike" spc="-1"/>
              <a:t> Many research projects involve the use of servers for simulations, data storage, or analysis. Linux excels in server environments, providing a robust foundation for these tasks.</a:t>
            </a:r>
          </a:p>
          <a:p>
            <a:pPr marL="233680">
              <a:spcBef>
                <a:spcPts val="1001"/>
              </a:spcBef>
              <a:buClr>
                <a:srgbClr val="000000"/>
              </a:buClr>
            </a:pPr>
            <a:r>
              <a:rPr lang="en-US" sz="1400" b="1" strike="noStrike" spc="-1"/>
              <a:t>Highlight a Successful Application:</a:t>
            </a:r>
            <a:r>
              <a:rPr lang="en-US" sz="1400" b="0" strike="noStrike" spc="-1"/>
              <a:t> </a:t>
            </a:r>
            <a:r>
              <a:rPr lang="en-US" sz="1400" spc="-1"/>
              <a:t>SARSAIGUA sequencing data processed using Undarius (3 years aprox of samples).</a:t>
            </a:r>
            <a:endParaRPr lang="en-US" sz="1400" b="0" strike="noStrike" spc="-1"/>
          </a:p>
        </p:txBody>
      </p:sp>
    </p:spTree>
    <p:extLst>
      <p:ext uri="{BB962C8B-B14F-4D97-AF65-F5344CB8AC3E}">
        <p14:creationId xmlns:p14="http://schemas.microsoft.com/office/powerpoint/2010/main" val="6217409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40080" y="325369"/>
            <a:ext cx="5862913" cy="19568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strike="noStrike" spc="-1" dirty="0"/>
              <a:t>(</a:t>
            </a:r>
            <a:r>
              <a:rPr lang="en-US" sz="5400" spc="-1" dirty="0"/>
              <a:t>4/5</a:t>
            </a:r>
            <a:r>
              <a:rPr lang="en-US" sz="5400" b="0" strike="noStrike" spc="-1" dirty="0"/>
              <a:t>) Linux</a:t>
            </a:r>
            <a:r>
              <a:rPr lang="en-US" sz="5400" spc="-1" dirty="0"/>
              <a:t> (WSL)</a:t>
            </a:r>
            <a:endParaRPr lang="en-US" sz="5400" b="0" strike="noStrike" spc="-1" dirty="0"/>
          </a:p>
        </p:txBody>
      </p:sp>
      <p:sp>
        <p:nvSpPr>
          <p:cNvPr id="12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233680">
              <a:spcBef>
                <a:spcPts val="1001"/>
              </a:spcBef>
              <a:buClr>
                <a:srgbClr val="000000"/>
              </a:buClr>
            </a:pPr>
            <a:r>
              <a:rPr lang="en-US" sz="2200" spc="-1" dirty="0"/>
              <a:t>I use Linux in my Windows 11 laptop using a Microsoft program called </a:t>
            </a:r>
            <a:r>
              <a:rPr lang="en-US" sz="2200" b="1" spc="-1" dirty="0"/>
              <a:t>WSL</a:t>
            </a:r>
          </a:p>
          <a:p>
            <a:pPr marL="233680">
              <a:spcBef>
                <a:spcPts val="1001"/>
              </a:spcBef>
              <a:buClr>
                <a:srgbClr val="000000"/>
              </a:buClr>
            </a:pPr>
            <a:r>
              <a:rPr lang="en-US" sz="2200" spc="-1" dirty="0"/>
              <a:t>WSL lets you install a Linux distribution inside (I use Debian)</a:t>
            </a:r>
          </a:p>
          <a:p>
            <a:pPr marL="233680">
              <a:spcBef>
                <a:spcPts val="1001"/>
              </a:spcBef>
              <a:buClr>
                <a:srgbClr val="000000"/>
              </a:buClr>
            </a:pPr>
            <a:r>
              <a:rPr lang="en-US" sz="2200" spc="-1" dirty="0"/>
              <a:t>It can run all the Linux terminal programs and even graphical programs in the new version</a:t>
            </a:r>
            <a:endParaRPr lang="en-US" dirty="0"/>
          </a:p>
          <a:p>
            <a:pPr marL="233680">
              <a:spcBef>
                <a:spcPts val="1001"/>
              </a:spcBef>
              <a:buClr>
                <a:srgbClr val="000000"/>
              </a:buClr>
            </a:pPr>
            <a:r>
              <a:rPr lang="en-US" sz="2200" spc="-1" dirty="0"/>
              <a:t>Files are automatically shared between windows and </a:t>
            </a:r>
            <a:r>
              <a:rPr lang="en-US" sz="2200" spc="-1" dirty="0" err="1"/>
              <a:t>linux</a:t>
            </a:r>
            <a:r>
              <a:rPr lang="en-US" sz="2200" spc="-1" dirty="0"/>
              <a:t>: don't need a virtual machine</a:t>
            </a:r>
          </a:p>
          <a:p>
            <a:pPr marL="233680">
              <a:spcBef>
                <a:spcPts val="1001"/>
              </a:spcBef>
              <a:buClr>
                <a:srgbClr val="000000"/>
              </a:buClr>
            </a:pPr>
            <a:endParaRPr lang="en-US" sz="2200" spc="-1"/>
          </a:p>
        </p:txBody>
      </p:sp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22E630A2-14E8-BEA5-6BA1-2FD1388C8E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299"/>
          <a:stretch/>
        </p:blipFill>
        <p:spPr>
          <a:xfrm>
            <a:off x="6499234" y="1306295"/>
            <a:ext cx="4068282" cy="4077186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724878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s-ES" sz="4000" b="0" strike="noStrike" spc="-1">
                <a:solidFill>
                  <a:srgbClr val="000000"/>
                </a:solidFill>
                <a:latin typeface="Calibri Light"/>
              </a:rPr>
              <a:t>Overview of Services</a:t>
            </a:r>
            <a:endParaRPr lang="es-E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2800" b="0" strike="noStrike" spc="-1" dirty="0" err="1">
                <a:solidFill>
                  <a:srgbClr val="000000"/>
                </a:solidFill>
                <a:latin typeface="Calibri"/>
              </a:rPr>
              <a:t>Assistance</a:t>
            </a:r>
            <a:r>
              <a:rPr lang="es-ES" sz="2800" b="0" strike="noStrike" spc="-1" dirty="0">
                <a:solidFill>
                  <a:srgbClr val="000000"/>
                </a:solidFill>
                <a:latin typeface="Calibri"/>
              </a:rPr>
              <a:t> in </a:t>
            </a:r>
            <a:r>
              <a:rPr lang="es-ES" sz="2800" b="1" strike="noStrike" spc="-1" dirty="0" err="1">
                <a:solidFill>
                  <a:srgbClr val="000000"/>
                </a:solidFill>
                <a:latin typeface="Calibri"/>
              </a:rPr>
              <a:t>Programming</a:t>
            </a:r>
            <a:endParaRPr lang="es-ES" sz="2800" b="1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2800" b="0" strike="noStrike" spc="-1" dirty="0" err="1">
                <a:solidFill>
                  <a:srgbClr val="000000"/>
                </a:solidFill>
                <a:latin typeface="Calibri"/>
              </a:rPr>
              <a:t>Assistance</a:t>
            </a:r>
            <a:r>
              <a:rPr lang="es-ES" sz="2800" b="0" strike="noStrike" spc="-1" dirty="0">
                <a:solidFill>
                  <a:srgbClr val="000000"/>
                </a:solidFill>
                <a:latin typeface="Calibri"/>
              </a:rPr>
              <a:t> in </a:t>
            </a:r>
            <a:r>
              <a:rPr lang="es-ES" sz="2800" b="1" strike="noStrike" spc="-1" dirty="0" err="1">
                <a:solidFill>
                  <a:srgbClr val="000000"/>
                </a:solidFill>
                <a:latin typeface="Calibri"/>
              </a:rPr>
              <a:t>Mathematical</a:t>
            </a:r>
            <a:r>
              <a:rPr lang="es-ES" sz="28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2800" b="1" strike="noStrike" spc="-1" dirty="0" err="1">
                <a:solidFill>
                  <a:srgbClr val="000000"/>
                </a:solidFill>
                <a:latin typeface="Calibri"/>
              </a:rPr>
              <a:t>methods</a:t>
            </a:r>
            <a:endParaRPr lang="es-ES" sz="2800" b="0" strike="noStrike" spc="-1" dirty="0" err="1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2800" b="0" strike="noStrike" spc="-1" dirty="0" err="1">
                <a:solidFill>
                  <a:srgbClr val="000000"/>
                </a:solidFill>
                <a:latin typeface="Calibri"/>
              </a:rPr>
              <a:t>Creation</a:t>
            </a:r>
            <a:r>
              <a:rPr lang="es-ES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2800" b="0" strike="noStrike" spc="-1" dirty="0" err="1">
                <a:solidFill>
                  <a:srgbClr val="000000"/>
                </a:solidFill>
                <a:latin typeface="Calibri"/>
              </a:rPr>
              <a:t>of</a:t>
            </a:r>
            <a:r>
              <a:rPr lang="es-ES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2800" b="1" strike="noStrike" spc="-1" dirty="0">
                <a:solidFill>
                  <a:srgbClr val="000000"/>
                </a:solidFill>
                <a:latin typeface="Calibri"/>
              </a:rPr>
              <a:t>Web </a:t>
            </a:r>
            <a:r>
              <a:rPr lang="es-ES" b="1" spc="-1" dirty="0">
                <a:solidFill>
                  <a:srgbClr val="000000"/>
                </a:solidFill>
                <a:latin typeface="Calibri"/>
              </a:rPr>
              <a:t>Apps </a:t>
            </a:r>
            <a:r>
              <a:rPr lang="es-ES" sz="28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2800" b="0" strike="noStrike" spc="-1" dirty="0" err="1">
                <a:solidFill>
                  <a:srgbClr val="000000"/>
                </a:solidFill>
                <a:latin typeface="Calibri"/>
              </a:rPr>
              <a:t>for</a:t>
            </a:r>
            <a:r>
              <a:rPr lang="es-ES" sz="2800" b="0" strike="noStrike" spc="-1" dirty="0">
                <a:solidFill>
                  <a:srgbClr val="000000"/>
                </a:solidFill>
                <a:latin typeface="Calibri"/>
              </a:rPr>
              <a:t> data </a:t>
            </a:r>
            <a:r>
              <a:rPr lang="es-ES" sz="2800" b="0" strike="noStrike" spc="-1" dirty="0" err="1">
                <a:solidFill>
                  <a:srgbClr val="000000"/>
                </a:solidFill>
                <a:latin typeface="Calibri"/>
              </a:rPr>
              <a:t>management</a:t>
            </a:r>
            <a:endParaRPr lang="es-E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2800" b="0" strike="noStrike" spc="-1" dirty="0" err="1">
                <a:solidFill>
                  <a:srgbClr val="000000"/>
                </a:solidFill>
                <a:latin typeface="Calibri"/>
              </a:rPr>
              <a:t>Assistance</a:t>
            </a:r>
            <a:r>
              <a:rPr lang="es-ES" sz="2800" b="0" strike="noStrike" spc="-1" dirty="0">
                <a:solidFill>
                  <a:srgbClr val="000000"/>
                </a:solidFill>
                <a:latin typeface="Calibri"/>
              </a:rPr>
              <a:t> in </a:t>
            </a:r>
            <a:r>
              <a:rPr lang="es-ES" sz="2800" b="1" strike="noStrike" spc="-1" dirty="0">
                <a:solidFill>
                  <a:srgbClr val="000000"/>
                </a:solidFill>
                <a:latin typeface="Calibri"/>
              </a:rPr>
              <a:t>Linux</a:t>
            </a:r>
            <a:r>
              <a:rPr lang="es-ES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2800" b="0" strike="noStrike" spc="-1" dirty="0" err="1">
                <a:solidFill>
                  <a:srgbClr val="000000"/>
                </a:solidFill>
                <a:latin typeface="Calibri"/>
              </a:rPr>
              <a:t>Command</a:t>
            </a:r>
            <a:r>
              <a:rPr lang="es-ES" sz="2800" b="0" strike="noStrike" spc="-1" dirty="0">
                <a:solidFill>
                  <a:srgbClr val="000000"/>
                </a:solidFill>
                <a:latin typeface="Calibri"/>
              </a:rPr>
              <a:t> Line Interface </a:t>
            </a:r>
            <a:r>
              <a:rPr lang="es-ES" spc="-1" dirty="0">
                <a:solidFill>
                  <a:srgbClr val="000000"/>
                </a:solidFill>
                <a:latin typeface="Calibri"/>
              </a:rPr>
              <a:t>("</a:t>
            </a:r>
            <a:r>
              <a:rPr lang="es-ES" sz="2800" b="0" strike="noStrike" spc="-1" dirty="0">
                <a:solidFill>
                  <a:srgbClr val="000000"/>
                </a:solidFill>
                <a:latin typeface="Calibri"/>
              </a:rPr>
              <a:t>CLI</a:t>
            </a:r>
            <a:r>
              <a:rPr lang="es-ES" spc="-1" dirty="0">
                <a:solidFill>
                  <a:srgbClr val="000000"/>
                </a:solidFill>
                <a:latin typeface="Calibri"/>
              </a:rPr>
              <a:t>") </a:t>
            </a:r>
            <a:endParaRPr lang="es-E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lvl="1"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ES" sz="2400" b="0" strike="noStrike" spc="-1" dirty="0">
                <a:solidFill>
                  <a:srgbClr val="000000"/>
                </a:solidFill>
                <a:latin typeface="Calibri"/>
              </a:rPr>
              <a:t>ICRA has a </a:t>
            </a:r>
            <a:r>
              <a:rPr lang="es-ES" spc="-1" dirty="0">
                <a:solidFill>
                  <a:srgbClr val="000000"/>
                </a:solidFill>
                <a:latin typeface="Calibri"/>
              </a:rPr>
              <a:t>HPC </a:t>
            </a:r>
            <a:r>
              <a:rPr lang="es-ES" spc="-1" dirty="0" err="1">
                <a:solidFill>
                  <a:srgbClr val="000000"/>
                </a:solidFill>
                <a:latin typeface="Calibri"/>
              </a:rPr>
              <a:t>Cluster</a:t>
            </a:r>
            <a:r>
              <a:rPr lang="es-ES" spc="-1" dirty="0">
                <a:solidFill>
                  <a:srgbClr val="000000"/>
                </a:solidFill>
                <a:latin typeface="Calibri"/>
              </a:rPr>
              <a:t> (</a:t>
            </a:r>
            <a:r>
              <a:rPr lang="es-ES" spc="-1" dirty="0" err="1">
                <a:solidFill>
                  <a:srgbClr val="000000"/>
                </a:solidFill>
                <a:latin typeface="Calibri"/>
              </a:rPr>
              <a:t>which</a:t>
            </a:r>
            <a:r>
              <a:rPr lang="es-ES" sz="2400" b="0" strike="noStrike" spc="-1" dirty="0">
                <a:solidFill>
                  <a:srgbClr val="000000"/>
                </a:solidFill>
                <a:latin typeface="Calibri"/>
              </a:rPr>
              <a:t> I </a:t>
            </a:r>
            <a:r>
              <a:rPr lang="es-ES" spc="-1" dirty="0" err="1">
                <a:solidFill>
                  <a:srgbClr val="000000"/>
                </a:solidFill>
                <a:latin typeface="Calibri"/>
              </a:rPr>
              <a:t>help</a:t>
            </a:r>
            <a:r>
              <a:rPr lang="es-ES" spc="-1" dirty="0">
                <a:solidFill>
                  <a:srgbClr val="000000"/>
                </a:solidFill>
                <a:latin typeface="Calibri"/>
              </a:rPr>
              <a:t> </a:t>
            </a:r>
            <a:r>
              <a:rPr lang="es-ES" spc="-1" dirty="0" err="1">
                <a:solidFill>
                  <a:srgbClr val="000000"/>
                </a:solidFill>
                <a:latin typeface="Calibri"/>
              </a:rPr>
              <a:t>maintain</a:t>
            </a:r>
            <a:r>
              <a:rPr lang="es-ES" spc="-1" dirty="0">
                <a:solidFill>
                  <a:srgbClr val="000000"/>
                </a:solidFill>
                <a:latin typeface="Calibri"/>
              </a:rPr>
              <a:t>) running Linux</a:t>
            </a:r>
            <a:endParaRPr lang="es-ES" sz="2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pc="-1" dirty="0" err="1">
                <a:solidFill>
                  <a:srgbClr val="000000"/>
                </a:solidFill>
                <a:latin typeface="Calibri"/>
              </a:rPr>
              <a:t>Assistance</a:t>
            </a:r>
            <a:r>
              <a:rPr lang="es-E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pc="-1" dirty="0" err="1">
                <a:solidFill>
                  <a:srgbClr val="000000"/>
                </a:solidFill>
                <a:latin typeface="Calibri"/>
              </a:rPr>
              <a:t>with</a:t>
            </a:r>
            <a:r>
              <a:rPr lang="es-ES" spc="-1" dirty="0">
                <a:solidFill>
                  <a:srgbClr val="000000"/>
                </a:solidFill>
                <a:latin typeface="Calibri"/>
              </a:rPr>
              <a:t> </a:t>
            </a:r>
            <a:r>
              <a:rPr lang="es-ES" b="1" spc="-1" dirty="0" err="1">
                <a:solidFill>
                  <a:srgbClr val="000000"/>
                </a:solidFill>
                <a:latin typeface="Calibri"/>
              </a:rPr>
              <a:t>Github</a:t>
            </a:r>
            <a:r>
              <a:rPr lang="es-ES" b="1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pc="-1" dirty="0" err="1">
                <a:solidFill>
                  <a:srgbClr val="000000"/>
                </a:solidFill>
                <a:latin typeface="Calibri"/>
              </a:rPr>
              <a:t>ICRA's</a:t>
            </a:r>
            <a:r>
              <a:rPr lang="es-ES" spc="-1" dirty="0">
                <a:solidFill>
                  <a:srgbClr val="000000"/>
                </a:solidFill>
                <a:latin typeface="Calibri"/>
              </a:rPr>
              <a:t> </a:t>
            </a:r>
            <a:r>
              <a:rPr lang="es-ES" spc="-1" dirty="0" err="1">
                <a:solidFill>
                  <a:srgbClr val="000000"/>
                </a:solidFill>
                <a:latin typeface="Calibri"/>
              </a:rPr>
              <a:t>official</a:t>
            </a:r>
            <a:r>
              <a:rPr lang="es-ES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pc="-1" dirty="0" err="1">
                <a:solidFill>
                  <a:srgbClr val="000000"/>
                </a:solidFill>
                <a:latin typeface="Calibri"/>
              </a:rPr>
              <a:t>account</a:t>
            </a:r>
            <a:endParaRPr lang="es-E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indent="0"/>
            <a:r>
              <a:rPr lang="en-US" sz="5400" b="0" strike="noStrike" spc="-1" dirty="0"/>
              <a:t>(</a:t>
            </a:r>
            <a:r>
              <a:rPr lang="en-US" sz="5400" spc="-1" dirty="0"/>
              <a:t>4/5</a:t>
            </a:r>
            <a:r>
              <a:rPr lang="en-US" sz="5400" b="0" strike="noStrike" spc="-1" dirty="0"/>
              <a:t>) Linux</a:t>
            </a:r>
          </a:p>
        </p:txBody>
      </p:sp>
      <p:sp>
        <p:nvSpPr>
          <p:cNvPr id="12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28600">
              <a:spcBef>
                <a:spcPts val="1001"/>
              </a:spcBef>
              <a:buClr>
                <a:srgbClr val="000000"/>
              </a:buClr>
            </a:pPr>
            <a:r>
              <a:rPr lang="en-US" sz="2200" b="0" strike="noStrike" spc="-1" dirty="0"/>
              <a:t>The ICRA cluster consists of:</a:t>
            </a:r>
            <a:endParaRPr lang="en-US" sz="2200" dirty="0"/>
          </a:p>
          <a:p>
            <a:pPr lvl="1">
              <a:spcBef>
                <a:spcPts val="499"/>
              </a:spcBef>
              <a:buClr>
                <a:srgbClr val="000000"/>
              </a:buClr>
            </a:pPr>
            <a:r>
              <a:rPr lang="en-US" sz="2200" b="0" strike="noStrike" spc="-1" dirty="0"/>
              <a:t>14 computers </a:t>
            </a:r>
            <a:r>
              <a:rPr lang="en-US" sz="2200" spc="-1" dirty="0" err="1"/>
              <a:t>runnning</a:t>
            </a:r>
            <a:r>
              <a:rPr lang="en-US" sz="2200" spc="-1" dirty="0"/>
              <a:t> Linux working</a:t>
            </a:r>
            <a:r>
              <a:rPr lang="en-US" sz="2200" b="0" strike="noStrike" spc="-1" dirty="0"/>
              <a:t> in </a:t>
            </a:r>
            <a:r>
              <a:rPr lang="en-US" sz="2200" spc="-1" dirty="0"/>
              <a:t>parallel, and</a:t>
            </a:r>
            <a:r>
              <a:rPr lang="en-US" sz="2200" b="0" strike="noStrike" spc="-1" dirty="0"/>
              <a:t> all connected to the same drive</a:t>
            </a:r>
            <a:r>
              <a:rPr lang="en-US" sz="2200" spc="-1" dirty="0"/>
              <a:t> ("/home")</a:t>
            </a:r>
            <a:endParaRPr lang="en-US" sz="2200" b="0" strike="noStrike" spc="-1" dirty="0"/>
          </a:p>
          <a:p>
            <a:pPr lvl="1">
              <a:spcBef>
                <a:spcPts val="499"/>
              </a:spcBef>
              <a:buClr>
                <a:srgbClr val="000000"/>
              </a:buClr>
            </a:pPr>
            <a:r>
              <a:rPr lang="en-US" sz="2200" spc="-1" dirty="0"/>
              <a:t>Up</a:t>
            </a:r>
            <a:r>
              <a:rPr lang="en-US" sz="2200" b="0" strike="noStrike" spc="-1" dirty="0"/>
              <a:t> </a:t>
            </a:r>
            <a:r>
              <a:rPr lang="en-US" sz="2200" spc="-1" dirty="0"/>
              <a:t>and running 24/7: you can run tasks there</a:t>
            </a:r>
          </a:p>
          <a:p>
            <a:pPr lvl="1">
              <a:spcBef>
                <a:spcPts val="499"/>
              </a:spcBef>
              <a:buClr>
                <a:srgbClr val="000000"/>
              </a:buClr>
            </a:pPr>
            <a:r>
              <a:rPr lang="en-US" sz="2200" b="1" strike="noStrike" spc="-1" dirty="0"/>
              <a:t>No more leaving your laptop open</a:t>
            </a:r>
            <a:r>
              <a:rPr lang="en-US" sz="2200" b="1" spc="-1" dirty="0"/>
              <a:t> overnight!</a:t>
            </a:r>
            <a:endParaRPr lang="en-US" sz="2200" b="1" dirty="0"/>
          </a:p>
          <a:p>
            <a:pPr>
              <a:spcBef>
                <a:spcPts val="1001"/>
              </a:spcBef>
            </a:pPr>
            <a:endParaRPr lang="en-US" sz="2200" b="0" strike="noStrike" spc="-1"/>
          </a:p>
        </p:txBody>
      </p:sp>
      <p:pic>
        <p:nvPicPr>
          <p:cNvPr id="4" name="Imagen 3" descr="Burning laptop laptop computer burning with bright flame">
            <a:extLst>
              <a:ext uri="{FF2B5EF4-FFF2-40B4-BE49-F238E27FC236}">
                <a16:creationId xmlns:a16="http://schemas.microsoft.com/office/drawing/2014/main" id="{ACD35B0A-9754-1B57-5FB1-99CC9D7FEB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spc="-1" dirty="0"/>
              <a:t>(5/5) GitHub</a:t>
            </a:r>
            <a:endParaRPr lang="en-US" sz="5400" b="0" strike="noStrike" kern="1200" spc="-1" dirty="0">
              <a:latin typeface="+mj-lt"/>
              <a:ea typeface="+mj-ea"/>
              <a:cs typeface="+mj-cs"/>
            </a:endParaRPr>
          </a:p>
        </p:txBody>
      </p:sp>
      <p:sp>
        <p:nvSpPr>
          <p:cNvPr id="14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spcBef>
                <a:spcPts val="1001"/>
              </a:spcBef>
              <a:buClr>
                <a:srgbClr val="000000"/>
              </a:buClr>
            </a:pPr>
            <a:r>
              <a:rPr lang="en-US" sz="2200" spc="-1" dirty="0"/>
              <a:t>GitHub today is a worldwide standard for hosting open-source and closed-source code.</a:t>
            </a:r>
          </a:p>
          <a:p>
            <a:pPr>
              <a:spcBef>
                <a:spcPts val="1001"/>
              </a:spcBef>
              <a:buClr>
                <a:srgbClr val="000000"/>
              </a:buClr>
            </a:pPr>
            <a:r>
              <a:rPr lang="en-US" sz="2200" spc="-1" dirty="0"/>
              <a:t>When working with code, having a version control system (git) is very convenient</a:t>
            </a:r>
            <a:endParaRPr lang="en-US"/>
          </a:p>
          <a:p>
            <a:pPr>
              <a:spcBef>
                <a:spcPts val="1001"/>
              </a:spcBef>
              <a:buClr>
                <a:srgbClr val="000000"/>
              </a:buClr>
            </a:pPr>
            <a:r>
              <a:rPr lang="en-US" sz="2200" spc="-1" dirty="0"/>
              <a:t>I maintain the official ICRA's GitHub account</a:t>
            </a:r>
          </a:p>
          <a:p>
            <a:pPr>
              <a:spcBef>
                <a:spcPts val="1001"/>
              </a:spcBef>
              <a:buClr>
                <a:srgbClr val="000000"/>
              </a:buClr>
            </a:pPr>
            <a:r>
              <a:rPr lang="en-US" sz="2200" spc="-1" dirty="0"/>
              <a:t>GitHub lets you host your code in their servers, this way I work in the same codebase across different computers</a:t>
            </a:r>
          </a:p>
          <a:p>
            <a:pPr>
              <a:spcBef>
                <a:spcPts val="1001"/>
              </a:spcBef>
              <a:buClr>
                <a:srgbClr val="000000"/>
              </a:buClr>
            </a:pPr>
            <a:r>
              <a:rPr lang="en-US" sz="2200" spc="-1" dirty="0"/>
              <a:t>GitHub enables collaborative work between researchers</a:t>
            </a:r>
          </a:p>
          <a:p>
            <a:pPr>
              <a:spcBef>
                <a:spcPts val="1001"/>
              </a:spcBef>
              <a:buClr>
                <a:srgbClr val="000000"/>
              </a:buClr>
            </a:pPr>
            <a:r>
              <a:rPr lang="en-US" sz="2200" spc="-1" dirty="0"/>
              <a:t>It is also possible to publish a GitHub repository with a DOI (using </a:t>
            </a:r>
            <a:r>
              <a:rPr lang="en-US" sz="2200" spc="-1" dirty="0" err="1"/>
              <a:t>Zenodo</a:t>
            </a:r>
            <a:r>
              <a:rPr lang="en-US" sz="2200" spc="-1" dirty="0"/>
              <a:t>)</a:t>
            </a:r>
          </a:p>
          <a:p>
            <a:pPr>
              <a:spcBef>
                <a:spcPts val="1001"/>
              </a:spcBef>
              <a:buClr>
                <a:srgbClr val="000000"/>
              </a:buClr>
            </a:pPr>
            <a:r>
              <a:rPr lang="en-US" sz="2200" spc="-1" dirty="0"/>
              <a:t>If you think it's relevant for your research, contact me</a:t>
            </a:r>
          </a:p>
          <a:p>
            <a:pPr>
              <a:spcBef>
                <a:spcPts val="1001"/>
              </a:spcBef>
              <a:buClr>
                <a:srgbClr val="000000"/>
              </a:buClr>
            </a:pPr>
            <a:endParaRPr lang="en-US" sz="2200" spc="-1"/>
          </a:p>
        </p:txBody>
      </p:sp>
      <p:pic>
        <p:nvPicPr>
          <p:cNvPr id="3" name="Imagen 2" descr="undefined">
            <a:extLst>
              <a:ext uri="{FF2B5EF4-FFF2-40B4-BE49-F238E27FC236}">
                <a16:creationId xmlns:a16="http://schemas.microsoft.com/office/drawing/2014/main" id="{2573EF53-6D1F-2499-EFA1-06046D667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5" name="Rectangle 117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136396" y="457201"/>
            <a:ext cx="5814240" cy="15568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spc="-1" dirty="0"/>
              <a:t>Bonus</a:t>
            </a:r>
            <a:r>
              <a:rPr lang="en-US" sz="4000" b="0" strike="noStrike" spc="-1" dirty="0"/>
              <a:t>: </a:t>
            </a:r>
            <a:r>
              <a:rPr lang="en-US" sz="4000" spc="-1" dirty="0"/>
              <a:t>Using Vim</a:t>
            </a:r>
            <a:endParaRPr lang="en-US" sz="4000" b="0" strike="noStrike" spc="-1" dirty="0"/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1136396" y="2277036"/>
            <a:ext cx="5814239" cy="34611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1"/>
              </a:spcBef>
              <a:buClr>
                <a:srgbClr val="000000"/>
              </a:buClr>
            </a:pPr>
            <a:r>
              <a:rPr lang="en-US" sz="2000" spc="-1" dirty="0"/>
              <a:t>Vim (a text editor) is my main tool for programming (any form of text editing).</a:t>
            </a:r>
          </a:p>
          <a:p>
            <a:pPr>
              <a:spcBef>
                <a:spcPts val="1001"/>
              </a:spcBef>
              <a:buClr>
                <a:srgbClr val="000000"/>
              </a:buClr>
            </a:pPr>
            <a:r>
              <a:rPr lang="en-US" sz="2000" spc="-1" dirty="0"/>
              <a:t>It is based on "vi", released in 1976.</a:t>
            </a:r>
          </a:p>
          <a:p>
            <a:pPr>
              <a:spcBef>
                <a:spcPts val="1001"/>
              </a:spcBef>
              <a:buClr>
                <a:srgbClr val="000000"/>
              </a:buClr>
            </a:pPr>
            <a:r>
              <a:rPr lang="en-US" sz="2000" spc="-1" dirty="0"/>
              <a:t>I've been using it for 13-14 years.</a:t>
            </a:r>
          </a:p>
          <a:p>
            <a:pPr>
              <a:spcBef>
                <a:spcPts val="1001"/>
              </a:spcBef>
              <a:buClr>
                <a:srgbClr val="000000"/>
              </a:buClr>
            </a:pPr>
            <a:r>
              <a:rPr lang="en-US" sz="2000" spc="-1" dirty="0"/>
              <a:t>Is a very efficient tool for manipulating text</a:t>
            </a:r>
          </a:p>
          <a:p>
            <a:pPr>
              <a:spcBef>
                <a:spcPts val="1001"/>
              </a:spcBef>
              <a:buClr>
                <a:srgbClr val="000000"/>
              </a:buClr>
            </a:pPr>
            <a:r>
              <a:rPr lang="en-US" sz="2000" spc="-1" dirty="0"/>
              <a:t>Feel</a:t>
            </a:r>
            <a:r>
              <a:rPr lang="en-US" sz="2000" b="0" strike="noStrike" spc="-1" dirty="0"/>
              <a:t> free to reach out if you're </a:t>
            </a:r>
            <a:r>
              <a:rPr lang="en-US" sz="2000" spc="-1" dirty="0"/>
              <a:t>work is highly text-based, and you would be interested</a:t>
            </a:r>
            <a:r>
              <a:rPr lang="en-US" sz="2000" b="0" strike="noStrike" spc="-1" dirty="0"/>
              <a:t> in incorporating Vim into your workflow</a:t>
            </a:r>
            <a:r>
              <a:rPr lang="en-US" sz="2000" spc="-1" dirty="0"/>
              <a:t>.</a:t>
            </a:r>
            <a:endParaRPr lang="en-US" sz="2000" dirty="0"/>
          </a:p>
        </p:txBody>
      </p:sp>
      <p:sp>
        <p:nvSpPr>
          <p:cNvPr id="116" name="Rectangle 119">
            <a:extLst>
              <a:ext uri="{FF2B5EF4-FFF2-40B4-BE49-F238E27FC236}">
                <a16:creationId xmlns:a16="http://schemas.microsoft.com/office/drawing/2014/main" id="{5A65989E-BBD5-44D7-AA86-7AFD5D46B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66000">
                <a:srgbClr val="00000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31A2881-D8D7-4A7D-ACA3-E9F849F85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789BA916-7501-7663-E634-FD546124B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089" y="2278850"/>
            <a:ext cx="2743200" cy="3824300"/>
          </a:xfrm>
          <a:prstGeom prst="rect">
            <a:avLst/>
          </a:prstGeom>
        </p:spPr>
      </p:pic>
      <p:grpSp>
        <p:nvGrpSpPr>
          <p:cNvPr id="7" name="Grupo 6">
            <a:extLst>
              <a:ext uri="{FF2B5EF4-FFF2-40B4-BE49-F238E27FC236}">
                <a16:creationId xmlns:a16="http://schemas.microsoft.com/office/drawing/2014/main" id="{F906AD0D-2F07-0DFD-0BC8-83AD4CCFF104}"/>
              </a:ext>
            </a:extLst>
          </p:cNvPr>
          <p:cNvGrpSpPr/>
          <p:nvPr/>
        </p:nvGrpSpPr>
        <p:grpSpPr>
          <a:xfrm>
            <a:off x="7040089" y="781793"/>
            <a:ext cx="2743200" cy="910253"/>
            <a:chOff x="7010400" y="4710546"/>
            <a:chExt cx="2743200" cy="910253"/>
          </a:xfrm>
        </p:grpSpPr>
        <p:pic>
          <p:nvPicPr>
            <p:cNvPr id="5" name="Imagen 4" descr="Imagen que contiene Texto&#10;&#10;Descripción generada automáticamente">
              <a:extLst>
                <a:ext uri="{FF2B5EF4-FFF2-40B4-BE49-F238E27FC236}">
                  <a16:creationId xmlns:a16="http://schemas.microsoft.com/office/drawing/2014/main" id="{B4D6A9C4-DD6D-E83C-C136-0B9548271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10400" y="5076889"/>
              <a:ext cx="2743200" cy="543910"/>
            </a:xfrm>
            <a:prstGeom prst="rect">
              <a:avLst/>
            </a:prstGeom>
          </p:spPr>
        </p:pic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78425FAC-F4BE-EB80-67F6-12FD5AF87227}"/>
                </a:ext>
              </a:extLst>
            </p:cNvPr>
            <p:cNvSpPr txBox="1"/>
            <p:nvPr/>
          </p:nvSpPr>
          <p:spPr>
            <a:xfrm>
              <a:off x="8075220" y="4710546"/>
              <a:ext cx="150420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s-ES" b="1" dirty="0"/>
                <a:t>vi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9" name="Rectangle 128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b="0" strike="noStrike" spc="-1" dirty="0"/>
              <a:t>Effective Collaboration: Best </a:t>
            </a:r>
            <a:r>
              <a:rPr lang="en-US" sz="3100" spc="-1" dirty="0"/>
              <a:t>Practices RECAP</a:t>
            </a:r>
            <a:endParaRPr lang="en-US" sz="3100" b="0" strike="noStrike" spc="-1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411479" y="2688336"/>
            <a:ext cx="4498848" cy="358444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spcBef>
                <a:spcPts val="1001"/>
              </a:spcBef>
              <a:buClr>
                <a:srgbClr val="374151"/>
              </a:buClr>
            </a:pPr>
            <a:r>
              <a:rPr lang="en-US" sz="1600" b="1" spc="-1" dirty="0">
                <a:latin typeface="Calibri"/>
              </a:rPr>
              <a:t>Programming </a:t>
            </a:r>
            <a:r>
              <a:rPr lang="en-US" sz="1600" spc="-1" dirty="0">
                <a:latin typeface="Calibri"/>
              </a:rPr>
              <a:t>Reach</a:t>
            </a:r>
            <a:r>
              <a:rPr lang="en-US" sz="1600" b="0" strike="noStrike" spc="-1" dirty="0">
                <a:latin typeface="Calibri"/>
              </a:rPr>
              <a:t> out for help with coding issues, debugging, or optimization.</a:t>
            </a:r>
          </a:p>
          <a:p>
            <a:pPr marL="228600">
              <a:spcBef>
                <a:spcPts val="1001"/>
              </a:spcBef>
              <a:buClr>
                <a:srgbClr val="374151"/>
              </a:buClr>
            </a:pPr>
            <a:r>
              <a:rPr lang="en-US" sz="1600" b="1" strike="noStrike" spc="-1" dirty="0">
                <a:latin typeface="Calibri"/>
              </a:rPr>
              <a:t>Data Automation Strategies:</a:t>
            </a:r>
            <a:r>
              <a:rPr lang="en-US" sz="1600" b="0" strike="noStrike" spc="-1" dirty="0">
                <a:latin typeface="Calibri"/>
              </a:rPr>
              <a:t> I'm here to assist with automating data processes, enhancing efficiency in your research workflows.</a:t>
            </a:r>
          </a:p>
          <a:p>
            <a:pPr>
              <a:spcBef>
                <a:spcPts val="1001"/>
              </a:spcBef>
              <a:buClr>
                <a:srgbClr val="374151"/>
              </a:buClr>
            </a:pPr>
            <a:r>
              <a:rPr lang="en-US" sz="1600" b="1" strike="noStrike" spc="-1" dirty="0">
                <a:latin typeface="Calibri"/>
              </a:rPr>
              <a:t>Web Creation and Maintenance:</a:t>
            </a:r>
            <a:r>
              <a:rPr lang="en-US" sz="1600" b="0" strike="noStrike" spc="-1" dirty="0">
                <a:latin typeface="Calibri"/>
              </a:rPr>
              <a:t> Need a project website or assistance with an existing one? Let's discuss how </a:t>
            </a:r>
            <a:r>
              <a:rPr lang="en-US" sz="1600" spc="-1" dirty="0">
                <a:latin typeface="Calibri"/>
              </a:rPr>
              <a:t>a web interface can help your data management</a:t>
            </a:r>
            <a:r>
              <a:rPr lang="en-US" sz="1600" b="0" strike="noStrike" spc="-1" dirty="0">
                <a:latin typeface="Calibri"/>
              </a:rPr>
              <a:t>.</a:t>
            </a:r>
          </a:p>
          <a:p>
            <a:pPr marL="228600">
              <a:spcBef>
                <a:spcPts val="1001"/>
              </a:spcBef>
              <a:buClr>
                <a:srgbClr val="374151"/>
              </a:buClr>
            </a:pPr>
            <a:r>
              <a:rPr lang="en-US" sz="1600" b="1" strike="noStrike" spc="-1" dirty="0">
                <a:latin typeface="Calibri"/>
              </a:rPr>
              <a:t>Linux Support:</a:t>
            </a:r>
            <a:r>
              <a:rPr lang="en-US" sz="1600" b="0" strike="noStrike" spc="-1" dirty="0">
                <a:latin typeface="Calibri"/>
              </a:rPr>
              <a:t> From basic commands to navigating the Linux environment, I'm happy to help with your computing needs.</a:t>
            </a:r>
          </a:p>
          <a:p>
            <a:pPr>
              <a:spcBef>
                <a:spcPts val="1001"/>
              </a:spcBef>
              <a:buClr>
                <a:srgbClr val="374151"/>
              </a:buClr>
            </a:pPr>
            <a:r>
              <a:rPr lang="en-US" sz="1600" b="1" spc="-1" dirty="0">
                <a:latin typeface="Calibri"/>
              </a:rPr>
              <a:t>GitHub support</a:t>
            </a:r>
            <a:r>
              <a:rPr lang="en-US" sz="1600" spc="-1" dirty="0">
                <a:latin typeface="Calibri"/>
              </a:rPr>
              <a:t>: If you want to share your code with the world, this is the place to do it (not the only one).</a:t>
            </a:r>
            <a:endParaRPr lang="en-US" sz="1600" b="0" strike="noStrike" spc="-1" dirty="0">
              <a:latin typeface="Calibri"/>
            </a:endParaRPr>
          </a:p>
          <a:p>
            <a:pPr>
              <a:spcBef>
                <a:spcPts val="1001"/>
              </a:spcBef>
            </a:pPr>
            <a:endParaRPr lang="en-US" sz="1500" spc="-1"/>
          </a:p>
        </p:txBody>
      </p:sp>
      <p:pic>
        <p:nvPicPr>
          <p:cNvPr id="125" name="Picture 124" descr="Sphere of mesh and nodes">
            <a:extLst>
              <a:ext uri="{FF2B5EF4-FFF2-40B4-BE49-F238E27FC236}">
                <a16:creationId xmlns:a16="http://schemas.microsoft.com/office/drawing/2014/main" id="{8863BA21-5BC3-A73D-D70B-FE31795741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15" r="4" b="4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6" name="Rectangle 14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indent="0"/>
            <a:r>
              <a:rPr lang="en-US" sz="5400" b="0" strike="noStrike" spc="-1"/>
              <a:t>Q&amp;A</a:t>
            </a:r>
          </a:p>
        </p:txBody>
      </p:sp>
      <p:sp>
        <p:nvSpPr>
          <p:cNvPr id="14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1"/>
              </a:spcBef>
              <a:buClr>
                <a:srgbClr val="000000"/>
              </a:buClr>
            </a:pPr>
            <a:r>
              <a:rPr lang="en-US" sz="1700" b="1" spc="-1" dirty="0"/>
              <a:t>Thank you for your attention!</a:t>
            </a:r>
            <a:endParaRPr lang="en-US" sz="1700" dirty="0"/>
          </a:p>
          <a:p>
            <a:pPr>
              <a:spcBef>
                <a:spcPts val="1001"/>
              </a:spcBef>
              <a:buClr>
                <a:srgbClr val="000000"/>
              </a:buClr>
            </a:pPr>
            <a:r>
              <a:rPr lang="en-US" sz="1700" dirty="0"/>
              <a:t>Let's empower your research with computing!</a:t>
            </a:r>
          </a:p>
          <a:p>
            <a:pPr>
              <a:spcBef>
                <a:spcPts val="1001"/>
              </a:spcBef>
              <a:buClr>
                <a:srgbClr val="000000"/>
              </a:buClr>
            </a:pPr>
            <a:r>
              <a:rPr lang="en-US" sz="1700" b="1" spc="-1" dirty="0"/>
              <a:t>Open floor for questions</a:t>
            </a:r>
          </a:p>
          <a:p>
            <a:pPr>
              <a:spcBef>
                <a:spcPts val="1001"/>
              </a:spcBef>
              <a:buClr>
                <a:srgbClr val="000000"/>
              </a:buClr>
            </a:pPr>
            <a:r>
              <a:rPr lang="en-US" sz="1700" spc="-1" dirty="0"/>
              <a:t>If any researcher wants </a:t>
            </a:r>
            <a:r>
              <a:rPr lang="en-US" sz="1700" b="0" strike="noStrike" spc="-1" dirty="0"/>
              <a:t>to share their specific needs</a:t>
            </a:r>
            <a:r>
              <a:rPr lang="en-US" sz="1700" spc="-1" dirty="0"/>
              <a:t> and/or computing challenges they are facing, go ahead</a:t>
            </a:r>
          </a:p>
          <a:p>
            <a:pPr>
              <a:spcBef>
                <a:spcPts val="1001"/>
              </a:spcBef>
              <a:buClr>
                <a:srgbClr val="000000"/>
              </a:buClr>
            </a:pPr>
            <a:endParaRPr lang="en-US" sz="1700" spc="-1" dirty="0"/>
          </a:p>
          <a:p>
            <a:pPr>
              <a:spcBef>
                <a:spcPts val="1001"/>
              </a:spcBef>
              <a:buClr>
                <a:srgbClr val="000000"/>
              </a:buClr>
            </a:pPr>
            <a:r>
              <a:rPr lang="en-US" sz="1700" spc="-1" dirty="0"/>
              <a:t>Contact: </a:t>
            </a:r>
            <a:r>
              <a:rPr lang="en-US" sz="1700" spc="-1" dirty="0">
                <a:hlinkClick r:id="rId2"/>
              </a:rPr>
              <a:t>lbosch@icra.cat</a:t>
            </a:r>
            <a:endParaRPr lang="en-US" sz="1700" spc="-1" dirty="0"/>
          </a:p>
        </p:txBody>
      </p:sp>
      <p:pic>
        <p:nvPicPr>
          <p:cNvPr id="142" name="Picture 141" descr="Question mark against red wall">
            <a:extLst>
              <a:ext uri="{FF2B5EF4-FFF2-40B4-BE49-F238E27FC236}">
                <a16:creationId xmlns:a16="http://schemas.microsoft.com/office/drawing/2014/main" id="{DAA4A231-5BF0-3543-6798-BBA89B2C41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365" r="8" b="8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394842B0-684D-44CC-B4BC-D13331CFD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0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My background</a:t>
            </a:r>
          </a:p>
        </p:txBody>
      </p:sp>
      <p:sp>
        <p:nvSpPr>
          <p:cNvPr id="99" name="sketch line">
            <a:extLst>
              <a:ext uri="{FF2B5EF4-FFF2-40B4-BE49-F238E27FC236}">
                <a16:creationId xmlns:a16="http://schemas.microsoft.com/office/drawing/2014/main" id="{4C2A3DC3-F495-4B99-9FF3-3FB30D632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640080" y="2706624"/>
            <a:ext cx="6894576" cy="34838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1"/>
              </a:spcBef>
              <a:buClr>
                <a:srgbClr val="000000"/>
              </a:buClr>
            </a:pPr>
            <a:r>
              <a:rPr lang="en-US" sz="2200" b="0" strike="noStrike" spc="-1" dirty="0"/>
              <a:t>Degree in </a:t>
            </a:r>
            <a:r>
              <a:rPr lang="en-US" sz="2200" b="1" strike="noStrike" spc="-1" dirty="0"/>
              <a:t>Biotechnology</a:t>
            </a:r>
            <a:r>
              <a:rPr lang="en-US" sz="2200" b="0" strike="noStrike" spc="-1" dirty="0"/>
              <a:t> (UAB,</a:t>
            </a:r>
            <a:r>
              <a:rPr lang="en-US" sz="2200" spc="-1" dirty="0"/>
              <a:t> </a:t>
            </a:r>
            <a:r>
              <a:rPr lang="en-US" sz="2200" b="0" strike="noStrike" spc="-1" dirty="0"/>
              <a:t>2011):</a:t>
            </a:r>
          </a:p>
          <a:p>
            <a:pPr marL="685800" lvl="1">
              <a:spcBef>
                <a:spcPts val="499"/>
              </a:spcBef>
              <a:buClr>
                <a:srgbClr val="000000"/>
              </a:buClr>
            </a:pPr>
            <a:r>
              <a:rPr lang="en-US" sz="2200" b="0" strike="noStrike" spc="-1" dirty="0"/>
              <a:t>Molecular Biology, Genomics, Chemistry, Engineering</a:t>
            </a:r>
          </a:p>
          <a:p>
            <a:pPr>
              <a:spcBef>
                <a:spcPts val="499"/>
              </a:spcBef>
            </a:pPr>
            <a:endParaRPr lang="en-US" sz="2200" b="0" strike="noStrike" spc="-1"/>
          </a:p>
          <a:p>
            <a:pPr marL="228600">
              <a:spcBef>
                <a:spcPts val="1001"/>
              </a:spcBef>
              <a:buClr>
                <a:srgbClr val="000000"/>
              </a:buClr>
            </a:pPr>
            <a:r>
              <a:rPr lang="en-US" sz="2200" spc="-1" dirty="0"/>
              <a:t>MSc</a:t>
            </a:r>
            <a:r>
              <a:rPr lang="en-US" sz="2200" b="0" strike="noStrike" spc="-1" dirty="0"/>
              <a:t> in </a:t>
            </a:r>
            <a:r>
              <a:rPr lang="en-US" sz="2200" b="1" strike="noStrike" spc="-1" dirty="0"/>
              <a:t>Computer Science </a:t>
            </a:r>
            <a:r>
              <a:rPr lang="en-US" sz="2200" b="0" strike="noStrike" spc="-1" dirty="0"/>
              <a:t>(</a:t>
            </a:r>
            <a:r>
              <a:rPr lang="en-US" sz="2200" b="0" strike="noStrike" spc="-1" dirty="0" err="1"/>
              <a:t>UdG</a:t>
            </a:r>
            <a:r>
              <a:rPr lang="en-US" sz="2200" b="0" strike="noStrike" spc="-1" dirty="0"/>
              <a:t>, 2012):</a:t>
            </a:r>
          </a:p>
          <a:p>
            <a:pPr marL="685800" lvl="1">
              <a:spcBef>
                <a:spcPts val="499"/>
              </a:spcBef>
              <a:buClr>
                <a:srgbClr val="000000"/>
              </a:buClr>
            </a:pPr>
            <a:r>
              <a:rPr lang="en-US" sz="2200" b="0" strike="noStrike" spc="-1" dirty="0"/>
              <a:t>Algorithms, Data manipulation, Machine Learning</a:t>
            </a:r>
          </a:p>
        </p:txBody>
      </p:sp>
      <p:pic>
        <p:nvPicPr>
          <p:cNvPr id="2" name="Imagen 1" descr="Dna Background&quot; Images – Browse 953 Stock Photos, Vectors, and Video |  Adobe Stock">
            <a:extLst>
              <a:ext uri="{FF2B5EF4-FFF2-40B4-BE49-F238E27FC236}">
                <a16:creationId xmlns:a16="http://schemas.microsoft.com/office/drawing/2014/main" id="{617B4D7F-771C-A85B-7754-4F26F07379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22" r="12417"/>
          <a:stretch/>
        </p:blipFill>
        <p:spPr>
          <a:xfrm>
            <a:off x="8156454" y="-7"/>
            <a:ext cx="4035547" cy="4178808"/>
          </a:xfrm>
          <a:custGeom>
            <a:avLst/>
            <a:gdLst/>
            <a:ahLst/>
            <a:cxnLst/>
            <a:rect l="l" t="t" r="r" b="b"/>
            <a:pathLst>
              <a:path w="4035547" h="4178808">
                <a:moveTo>
                  <a:pt x="14988" y="0"/>
                </a:moveTo>
                <a:lnTo>
                  <a:pt x="4035547" y="0"/>
                </a:lnTo>
                <a:lnTo>
                  <a:pt x="4035547" y="4161794"/>
                </a:lnTo>
                <a:lnTo>
                  <a:pt x="3918602" y="4164199"/>
                </a:lnTo>
                <a:cubicBezTo>
                  <a:pt x="3673497" y="4178956"/>
                  <a:pt x="3428120" y="4172295"/>
                  <a:pt x="3183014" y="4175560"/>
                </a:cubicBezTo>
                <a:cubicBezTo>
                  <a:pt x="2855121" y="4180001"/>
                  <a:pt x="2527499" y="4168639"/>
                  <a:pt x="2199742" y="4167595"/>
                </a:cubicBezTo>
                <a:cubicBezTo>
                  <a:pt x="2132562" y="4167334"/>
                  <a:pt x="2065110" y="4170729"/>
                  <a:pt x="1998202" y="4175952"/>
                </a:cubicBezTo>
                <a:cubicBezTo>
                  <a:pt x="1905507" y="4183005"/>
                  <a:pt x="1814033" y="4174124"/>
                  <a:pt x="1722153" y="4165766"/>
                </a:cubicBezTo>
                <a:cubicBezTo>
                  <a:pt x="1611407" y="4155711"/>
                  <a:pt x="1500933" y="4164591"/>
                  <a:pt x="1390867" y="4176214"/>
                </a:cubicBezTo>
                <a:lnTo>
                  <a:pt x="1348076" y="4178808"/>
                </a:lnTo>
                <a:lnTo>
                  <a:pt x="597587" y="4178808"/>
                </a:lnTo>
                <a:lnTo>
                  <a:pt x="507890" y="4175773"/>
                </a:lnTo>
                <a:cubicBezTo>
                  <a:pt x="403218" y="4174810"/>
                  <a:pt x="298546" y="4175691"/>
                  <a:pt x="193840" y="4176214"/>
                </a:cubicBezTo>
                <a:lnTo>
                  <a:pt x="2757" y="4175742"/>
                </a:lnTo>
                <a:lnTo>
                  <a:pt x="2810" y="4034870"/>
                </a:lnTo>
                <a:cubicBezTo>
                  <a:pt x="5629" y="3979851"/>
                  <a:pt x="10539" y="3924896"/>
                  <a:pt x="15416" y="3870068"/>
                </a:cubicBezTo>
                <a:cubicBezTo>
                  <a:pt x="23018" y="3799731"/>
                  <a:pt x="25045" y="3728899"/>
                  <a:pt x="21498" y="3658244"/>
                </a:cubicBezTo>
                <a:cubicBezTo>
                  <a:pt x="17063" y="3602147"/>
                  <a:pt x="10095" y="3546050"/>
                  <a:pt x="8828" y="3489953"/>
                </a:cubicBezTo>
                <a:cubicBezTo>
                  <a:pt x="6548" y="3389688"/>
                  <a:pt x="7434" y="3289424"/>
                  <a:pt x="13262" y="3189160"/>
                </a:cubicBezTo>
                <a:cubicBezTo>
                  <a:pt x="16176" y="3138901"/>
                  <a:pt x="20864" y="3089150"/>
                  <a:pt x="22891" y="3038510"/>
                </a:cubicBezTo>
                <a:cubicBezTo>
                  <a:pt x="24918" y="2987870"/>
                  <a:pt x="28973" y="2936723"/>
                  <a:pt x="17444" y="2887098"/>
                </a:cubicBezTo>
                <a:cubicBezTo>
                  <a:pt x="-2068" y="2802699"/>
                  <a:pt x="12249" y="2718680"/>
                  <a:pt x="16430" y="2634534"/>
                </a:cubicBezTo>
                <a:cubicBezTo>
                  <a:pt x="18964" y="2582244"/>
                  <a:pt x="34168" y="2528685"/>
                  <a:pt x="20738" y="2477919"/>
                </a:cubicBezTo>
                <a:cubicBezTo>
                  <a:pt x="-421" y="2398342"/>
                  <a:pt x="13389" y="2320415"/>
                  <a:pt x="20738" y="2242107"/>
                </a:cubicBezTo>
                <a:cubicBezTo>
                  <a:pt x="29213" y="2168001"/>
                  <a:pt x="27718" y="2093082"/>
                  <a:pt x="16303" y="2019369"/>
                </a:cubicBezTo>
                <a:cubicBezTo>
                  <a:pt x="1986" y="1946239"/>
                  <a:pt x="1986" y="1871028"/>
                  <a:pt x="16303" y="1797899"/>
                </a:cubicBezTo>
                <a:cubicBezTo>
                  <a:pt x="28162" y="1737537"/>
                  <a:pt x="29530" y="1675589"/>
                  <a:pt x="20357" y="1614758"/>
                </a:cubicBezTo>
                <a:cubicBezTo>
                  <a:pt x="14149" y="1571226"/>
                  <a:pt x="3000" y="1527947"/>
                  <a:pt x="1480" y="1484415"/>
                </a:cubicBezTo>
                <a:cubicBezTo>
                  <a:pt x="-1662" y="1393377"/>
                  <a:pt x="200" y="1302238"/>
                  <a:pt x="7055" y="1211417"/>
                </a:cubicBezTo>
                <a:cubicBezTo>
                  <a:pt x="15036" y="1107980"/>
                  <a:pt x="30366" y="1004923"/>
                  <a:pt x="19724" y="900725"/>
                </a:cubicBezTo>
                <a:cubicBezTo>
                  <a:pt x="16050" y="864934"/>
                  <a:pt x="8575" y="829270"/>
                  <a:pt x="7815" y="793353"/>
                </a:cubicBezTo>
                <a:cubicBezTo>
                  <a:pt x="6168" y="726087"/>
                  <a:pt x="5407" y="659710"/>
                  <a:pt x="9208" y="590286"/>
                </a:cubicBezTo>
                <a:cubicBezTo>
                  <a:pt x="13009" y="520863"/>
                  <a:pt x="27452" y="450424"/>
                  <a:pt x="17697" y="382270"/>
                </a:cubicBezTo>
                <a:cubicBezTo>
                  <a:pt x="7941" y="314115"/>
                  <a:pt x="14276" y="247103"/>
                  <a:pt x="20611" y="180218"/>
                </a:cubicBezTo>
                <a:cubicBezTo>
                  <a:pt x="23652" y="148426"/>
                  <a:pt x="25711" y="116982"/>
                  <a:pt x="25156" y="85665"/>
                </a:cubicBezTo>
                <a:close/>
              </a:path>
            </a:pathLst>
          </a:custGeom>
        </p:spPr>
      </p:pic>
      <p:pic>
        <p:nvPicPr>
          <p:cNvPr id="3" name="Imagen 2" descr="Command Line for Beginners – How to Use the Terminal Like a Pro [Full  Handbook]">
            <a:extLst>
              <a:ext uri="{FF2B5EF4-FFF2-40B4-BE49-F238E27FC236}">
                <a16:creationId xmlns:a16="http://schemas.microsoft.com/office/drawing/2014/main" id="{4CC38A92-3C6A-D47D-9BED-5DF740253D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371" r="-1" b="4285"/>
          <a:stretch/>
        </p:blipFill>
        <p:spPr>
          <a:xfrm>
            <a:off x="8144356" y="4267201"/>
            <a:ext cx="4047645" cy="2590808"/>
          </a:xfrm>
          <a:custGeom>
            <a:avLst/>
            <a:gdLst/>
            <a:ahLst/>
            <a:cxnLst/>
            <a:rect l="l" t="t" r="r" b="b"/>
            <a:pathLst>
              <a:path w="4047645" h="2495811">
                <a:moveTo>
                  <a:pt x="2441891" y="4"/>
                </a:moveTo>
                <a:cubicBezTo>
                  <a:pt x="2489381" y="-78"/>
                  <a:pt x="2536882" y="1163"/>
                  <a:pt x="2584383" y="4428"/>
                </a:cubicBezTo>
                <a:cubicBezTo>
                  <a:pt x="2744314" y="17813"/>
                  <a:pt x="2904989" y="21079"/>
                  <a:pt x="3065367" y="14222"/>
                </a:cubicBezTo>
                <a:cubicBezTo>
                  <a:pt x="3194244" y="5694"/>
                  <a:pt x="3323514" y="4206"/>
                  <a:pt x="3452568" y="9782"/>
                </a:cubicBezTo>
                <a:cubicBezTo>
                  <a:pt x="3572813" y="16442"/>
                  <a:pt x="3693059" y="23233"/>
                  <a:pt x="3813712" y="19315"/>
                </a:cubicBezTo>
                <a:cubicBezTo>
                  <a:pt x="3861755" y="17748"/>
                  <a:pt x="3909121" y="15789"/>
                  <a:pt x="3956758" y="13177"/>
                </a:cubicBezTo>
                <a:lnTo>
                  <a:pt x="4047645" y="9696"/>
                </a:lnTo>
                <a:lnTo>
                  <a:pt x="4047645" y="2495811"/>
                </a:lnTo>
                <a:lnTo>
                  <a:pt x="28177" y="2495811"/>
                </a:lnTo>
                <a:lnTo>
                  <a:pt x="28782" y="2485852"/>
                </a:lnTo>
                <a:cubicBezTo>
                  <a:pt x="31911" y="2365446"/>
                  <a:pt x="35027" y="2245002"/>
                  <a:pt x="38157" y="2124521"/>
                </a:cubicBezTo>
                <a:cubicBezTo>
                  <a:pt x="38284" y="2119444"/>
                  <a:pt x="39171" y="2114494"/>
                  <a:pt x="39171" y="2109417"/>
                </a:cubicBezTo>
                <a:cubicBezTo>
                  <a:pt x="48166" y="1995573"/>
                  <a:pt x="53107" y="1881729"/>
                  <a:pt x="18899" y="1770550"/>
                </a:cubicBezTo>
                <a:cubicBezTo>
                  <a:pt x="15871" y="1760104"/>
                  <a:pt x="14262" y="1749304"/>
                  <a:pt x="14084" y="1738440"/>
                </a:cubicBezTo>
                <a:cubicBezTo>
                  <a:pt x="12413" y="1641514"/>
                  <a:pt x="16644" y="1544587"/>
                  <a:pt x="26754" y="1448181"/>
                </a:cubicBezTo>
                <a:cubicBezTo>
                  <a:pt x="31949" y="1389038"/>
                  <a:pt x="26754" y="1329006"/>
                  <a:pt x="43478" y="1270498"/>
                </a:cubicBezTo>
                <a:cubicBezTo>
                  <a:pt x="50864" y="1241421"/>
                  <a:pt x="55109" y="1211634"/>
                  <a:pt x="56147" y="1181656"/>
                </a:cubicBezTo>
                <a:cubicBezTo>
                  <a:pt x="59948" y="1109060"/>
                  <a:pt x="38537" y="1040779"/>
                  <a:pt x="18139" y="972244"/>
                </a:cubicBezTo>
                <a:cubicBezTo>
                  <a:pt x="7370" y="935945"/>
                  <a:pt x="-5426" y="898886"/>
                  <a:pt x="2429" y="860811"/>
                </a:cubicBezTo>
                <a:cubicBezTo>
                  <a:pt x="16707" y="802251"/>
                  <a:pt x="24854" y="742359"/>
                  <a:pt x="26754" y="682112"/>
                </a:cubicBezTo>
                <a:cubicBezTo>
                  <a:pt x="26754" y="639468"/>
                  <a:pt x="16365" y="597712"/>
                  <a:pt x="20039" y="555195"/>
                </a:cubicBezTo>
                <a:cubicBezTo>
                  <a:pt x="28211" y="472712"/>
                  <a:pt x="30238" y="389734"/>
                  <a:pt x="26121" y="306946"/>
                </a:cubicBezTo>
                <a:cubicBezTo>
                  <a:pt x="26095" y="273846"/>
                  <a:pt x="29846" y="240848"/>
                  <a:pt x="37270" y="208585"/>
                </a:cubicBezTo>
                <a:cubicBezTo>
                  <a:pt x="46506" y="151651"/>
                  <a:pt x="48419" y="93777"/>
                  <a:pt x="42971" y="36360"/>
                </a:cubicBezTo>
                <a:lnTo>
                  <a:pt x="38853" y="8429"/>
                </a:lnTo>
                <a:lnTo>
                  <a:pt x="56649" y="7824"/>
                </a:lnTo>
                <a:cubicBezTo>
                  <a:pt x="210497" y="-156"/>
                  <a:pt x="364754" y="3162"/>
                  <a:pt x="518087" y="17748"/>
                </a:cubicBezTo>
                <a:cubicBezTo>
                  <a:pt x="626567" y="25440"/>
                  <a:pt x="735534" y="24213"/>
                  <a:pt x="843809" y="14092"/>
                </a:cubicBezTo>
                <a:cubicBezTo>
                  <a:pt x="1042499" y="-1711"/>
                  <a:pt x="1240782" y="10958"/>
                  <a:pt x="1439065" y="21666"/>
                </a:cubicBezTo>
                <a:cubicBezTo>
                  <a:pt x="1631105" y="32113"/>
                  <a:pt x="1823010" y="24408"/>
                  <a:pt x="2015050" y="17487"/>
                </a:cubicBezTo>
                <a:cubicBezTo>
                  <a:pt x="2157045" y="12394"/>
                  <a:pt x="2299420" y="249"/>
                  <a:pt x="2441891" y="4"/>
                </a:cubicBezTo>
                <a:close/>
              </a:path>
            </a:pathLst>
          </a:cu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spc="-1"/>
              <a:t>Why coding?</a:t>
            </a:r>
            <a:endParaRPr lang="en-US" sz="5400" b="0" strike="noStrike" spc="-1"/>
          </a:p>
        </p:txBody>
      </p:sp>
      <p:pic>
        <p:nvPicPr>
          <p:cNvPr id="91" name="Picture 90" descr="Computer script on a screen">
            <a:extLst>
              <a:ext uri="{FF2B5EF4-FFF2-40B4-BE49-F238E27FC236}">
                <a16:creationId xmlns:a16="http://schemas.microsoft.com/office/drawing/2014/main" id="{CE7C6C53-B81B-430D-9A4C-7DFCA5054D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77" r="45858" b="-3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7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5297762" y="2706624"/>
            <a:ext cx="6251110" cy="348386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spcBef>
                <a:spcPts val="1001"/>
              </a:spcBef>
              <a:buClr>
                <a:srgbClr val="000000"/>
              </a:buClr>
            </a:pPr>
            <a:r>
              <a:rPr lang="en-US" sz="1900" spc="-1" dirty="0"/>
              <a:t>Research often involves dealing with chaos</a:t>
            </a:r>
          </a:p>
          <a:p>
            <a:pPr>
              <a:spcBef>
                <a:spcPts val="1001"/>
              </a:spcBef>
              <a:buClr>
                <a:srgbClr val="000000"/>
              </a:buClr>
            </a:pPr>
            <a:r>
              <a:rPr lang="en-US" sz="1900" spc="-1" dirty="0"/>
              <a:t>Chaos can take the form of unmanageable amounts of data </a:t>
            </a:r>
          </a:p>
          <a:p>
            <a:pPr>
              <a:spcBef>
                <a:spcPts val="1001"/>
              </a:spcBef>
              <a:buClr>
                <a:srgbClr val="000000"/>
              </a:buClr>
            </a:pPr>
            <a:r>
              <a:rPr lang="en-US" sz="1900" spc="-1" dirty="0"/>
              <a:t>Computers can deal with chaos:</a:t>
            </a:r>
          </a:p>
          <a:p>
            <a:pPr>
              <a:spcBef>
                <a:spcPts val="1001"/>
              </a:spcBef>
              <a:buClr>
                <a:srgbClr val="000000"/>
              </a:buClr>
            </a:pPr>
            <a:r>
              <a:rPr lang="en-US" sz="1900" b="1" spc="-1" dirty="0"/>
              <a:t>Leave the boring and repetitive tasks for computers</a:t>
            </a:r>
          </a:p>
          <a:p>
            <a:pPr>
              <a:spcBef>
                <a:spcPts val="1001"/>
              </a:spcBef>
              <a:buClr>
                <a:srgbClr val="000000"/>
              </a:buClr>
            </a:pPr>
            <a:r>
              <a:rPr lang="en-US" sz="1900" spc="-1" dirty="0"/>
              <a:t>Use your brain for creative tasks instead</a:t>
            </a:r>
          </a:p>
          <a:p>
            <a:pPr>
              <a:spcBef>
                <a:spcPts val="1001"/>
              </a:spcBef>
              <a:buClr>
                <a:srgbClr val="000000"/>
              </a:buClr>
            </a:pPr>
            <a:r>
              <a:rPr lang="en-US" sz="1900" spc="-1" dirty="0"/>
              <a:t>"Unix Philosophy": one program solves one single small problem</a:t>
            </a:r>
          </a:p>
          <a:p>
            <a:pPr>
              <a:spcBef>
                <a:spcPts val="1001"/>
              </a:spcBef>
              <a:buClr>
                <a:srgbClr val="000000"/>
              </a:buClr>
            </a:pPr>
            <a:r>
              <a:rPr lang="en-US" sz="1900" spc="-1" dirty="0"/>
              <a:t>Make programs call other programs when complexity arises</a:t>
            </a:r>
          </a:p>
          <a:p>
            <a:pPr>
              <a:spcBef>
                <a:spcPts val="1001"/>
              </a:spcBef>
              <a:buClr>
                <a:srgbClr val="000000"/>
              </a:buClr>
            </a:pPr>
            <a:endParaRPr lang="en-US" sz="1900" spc="-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0"/>
            <a:r>
              <a:rPr lang="en-US" sz="4000" b="0" strike="noStrike" spc="-1"/>
              <a:t>(</a:t>
            </a:r>
            <a:r>
              <a:rPr lang="en-US" sz="4000" spc="-1"/>
              <a:t>1/5</a:t>
            </a:r>
            <a:r>
              <a:rPr lang="en-US" sz="4000" b="0" strike="noStrike" spc="-1"/>
              <a:t>) Programming support</a:t>
            </a: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761800" y="2470244"/>
            <a:ext cx="5334197" cy="3769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1"/>
              </a:spcBef>
              <a:buClr>
                <a:srgbClr val="000000"/>
              </a:buClr>
            </a:pPr>
            <a:r>
              <a:rPr lang="en-US" sz="2000" b="0" strike="noStrike" spc="-1"/>
              <a:t>My</a:t>
            </a:r>
            <a:r>
              <a:rPr lang="en-US" sz="2000" spc="-1"/>
              <a:t> language expertise</a:t>
            </a:r>
            <a:r>
              <a:rPr lang="en-US" sz="2000" b="0" strike="noStrike" spc="-1"/>
              <a:t> (ordered by mastery):</a:t>
            </a:r>
          </a:p>
          <a:p>
            <a:pPr lvl="1">
              <a:spcBef>
                <a:spcPts val="499"/>
              </a:spcBef>
              <a:buClr>
                <a:srgbClr val="000000"/>
              </a:buClr>
            </a:pPr>
            <a:r>
              <a:rPr lang="en-US" sz="2000" b="1" strike="noStrike" spc="-1"/>
              <a:t>Javascript, Python, </a:t>
            </a:r>
            <a:r>
              <a:rPr lang="en-US" sz="2000" b="1" spc="-1"/>
              <a:t>Unix </a:t>
            </a:r>
            <a:r>
              <a:rPr lang="en-US" sz="2000" b="1" strike="noStrike" spc="-1"/>
              <a:t>Shell</a:t>
            </a:r>
            <a:r>
              <a:rPr lang="en-US" sz="2000" spc="-1"/>
              <a:t>,</a:t>
            </a:r>
            <a:r>
              <a:rPr lang="en-US" sz="2000" b="0" strike="noStrike" spc="-1"/>
              <a:t> SQL, C</a:t>
            </a:r>
            <a:r>
              <a:rPr lang="en-US" sz="2000" spc="-1"/>
              <a:t>,</a:t>
            </a:r>
            <a:r>
              <a:rPr lang="en-US" sz="2000" b="0" strike="noStrike" spc="-1"/>
              <a:t> Matlab/Octave,</a:t>
            </a:r>
            <a:r>
              <a:rPr lang="en-US" sz="2000" spc="-1"/>
              <a:t> Erlang, </a:t>
            </a:r>
            <a:r>
              <a:rPr lang="en-US" sz="2000" b="0" strike="noStrike" spc="-1"/>
              <a:t>Go, Rust, R</a:t>
            </a:r>
            <a:r>
              <a:rPr lang="en-US" sz="2000" spc="-1"/>
              <a:t>.</a:t>
            </a:r>
            <a:endParaRPr lang="en-US" sz="2000" b="0" strike="noStrike" spc="-1"/>
          </a:p>
          <a:p>
            <a:pPr>
              <a:spcBef>
                <a:spcPts val="499"/>
              </a:spcBef>
            </a:pPr>
            <a:endParaRPr lang="en-US" sz="2000" b="0" strike="noStrike" spc="-1"/>
          </a:p>
          <a:p>
            <a:pPr>
              <a:spcBef>
                <a:spcPts val="1001"/>
              </a:spcBef>
              <a:buClr>
                <a:srgbClr val="000000"/>
              </a:buClr>
              <a:tabLst>
                <a:tab pos="0" algn="l"/>
              </a:tabLst>
            </a:pPr>
            <a:r>
              <a:rPr lang="en-US" sz="2000" b="0" strike="noStrike" spc="-1"/>
              <a:t>I can </a:t>
            </a:r>
            <a:r>
              <a:rPr lang="en-US" sz="2000" spc="-1"/>
              <a:t>assist in </a:t>
            </a:r>
            <a:r>
              <a:rPr lang="en-US" sz="2000" b="1" spc="-1"/>
              <a:t>writing</a:t>
            </a:r>
            <a:r>
              <a:rPr lang="en-US" sz="2000" b="0" strike="noStrike" spc="-1"/>
              <a:t>, </a:t>
            </a:r>
            <a:r>
              <a:rPr lang="en-US" sz="2000" b="1" spc="-1"/>
              <a:t>debugging</a:t>
            </a:r>
            <a:r>
              <a:rPr lang="en-US" sz="2000" b="0" strike="noStrike" spc="-1"/>
              <a:t>, and </a:t>
            </a:r>
            <a:r>
              <a:rPr lang="en-US" sz="2000" b="1" spc="-1"/>
              <a:t>optimizing</a:t>
            </a:r>
            <a:r>
              <a:rPr lang="en-US" sz="2000" b="0" strike="noStrike" spc="-1"/>
              <a:t> code.</a:t>
            </a:r>
          </a:p>
          <a:p>
            <a:pPr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/>
          </a:p>
        </p:txBody>
      </p:sp>
      <p:pic>
        <p:nvPicPr>
          <p:cNvPr id="91" name="Picture 90" descr="101010 data lines to infinity">
            <a:extLst>
              <a:ext uri="{FF2B5EF4-FFF2-40B4-BE49-F238E27FC236}">
                <a16:creationId xmlns:a16="http://schemas.microsoft.com/office/drawing/2014/main" id="{D2CB556F-A1D4-F43C-29FF-9859E2919E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74" r="22983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472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6" name="Freeform: Shape 105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8" name="Freeform: Shape 107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0"/>
            <a:r>
              <a:rPr lang="en-US" sz="3400" b="0" strike="noStrike" spc="-1" dirty="0"/>
              <a:t>(</a:t>
            </a:r>
            <a:r>
              <a:rPr lang="en-US" sz="3400" spc="-1" dirty="0"/>
              <a:t>1/5</a:t>
            </a:r>
            <a:r>
              <a:rPr lang="en-US" sz="3400" b="0" strike="noStrike" spc="-1" dirty="0"/>
              <a:t>) Programming support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374904" y="2522949"/>
            <a:ext cx="5065776" cy="34023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1"/>
              </a:spcBef>
              <a:buClr>
                <a:srgbClr val="000000"/>
              </a:buClr>
            </a:pPr>
            <a:r>
              <a:rPr lang="en-US" sz="2000" b="1" strike="noStrike" spc="-1" dirty="0"/>
              <a:t>When </a:t>
            </a:r>
            <a:r>
              <a:rPr lang="en-US" sz="2000" b="1" spc="-1" dirty="0"/>
              <a:t>should you ask</a:t>
            </a:r>
            <a:r>
              <a:rPr lang="en-US" sz="2000" b="1" strike="noStrike" spc="-1" dirty="0"/>
              <a:t> </a:t>
            </a:r>
            <a:r>
              <a:rPr lang="en-US" sz="2000" b="1" spc="-1" dirty="0"/>
              <a:t>me for</a:t>
            </a:r>
            <a:r>
              <a:rPr lang="en-US" sz="2000" b="1" strike="noStrike" spc="-1" dirty="0"/>
              <a:t> help?</a:t>
            </a:r>
          </a:p>
          <a:p>
            <a:pPr>
              <a:spcBef>
                <a:spcPts val="1001"/>
              </a:spcBef>
            </a:pPr>
            <a:endParaRPr lang="en-US" sz="2000" b="0" strike="noStrike" spc="-1"/>
          </a:p>
          <a:p>
            <a:pPr>
              <a:spcBef>
                <a:spcPts val="1001"/>
              </a:spcBef>
              <a:buClr>
                <a:srgbClr val="000000"/>
              </a:buClr>
            </a:pPr>
            <a:r>
              <a:rPr lang="en-US" sz="2000" b="0" strike="noStrike" spc="-1" dirty="0"/>
              <a:t>If you find yourself editing cells in Excel </a:t>
            </a:r>
            <a:r>
              <a:rPr lang="en-US" sz="2000" b="1" strike="noStrike" spc="-1" dirty="0"/>
              <a:t>one by one</a:t>
            </a:r>
            <a:r>
              <a:rPr lang="en-US" sz="2000" b="1" spc="-1" dirty="0"/>
              <a:t>, </a:t>
            </a:r>
            <a:r>
              <a:rPr lang="en-US" sz="2000" spc="-1" dirty="0"/>
              <a:t>or doing very manual and/or repetitive data manipulation</a:t>
            </a:r>
            <a:endParaRPr lang="en-US" sz="2000" b="0" strike="noStrike" spc="-1" dirty="0"/>
          </a:p>
          <a:p>
            <a:pPr>
              <a:spcBef>
                <a:spcPts val="1001"/>
              </a:spcBef>
              <a:buClr>
                <a:srgbClr val="000000"/>
              </a:buClr>
            </a:pPr>
            <a:r>
              <a:rPr lang="en-US" sz="2000" b="0" strike="noStrike" spc="-1" dirty="0"/>
              <a:t>If you</a:t>
            </a:r>
            <a:r>
              <a:rPr lang="en-US" sz="2000" spc="-1" dirty="0"/>
              <a:t> feel that you can’t</a:t>
            </a:r>
            <a:r>
              <a:rPr lang="en-US" sz="2000" b="0" strike="noStrike" spc="-1" dirty="0"/>
              <a:t> just use Excel to</a:t>
            </a:r>
            <a:r>
              <a:rPr lang="en-US" sz="2000" spc="-1" dirty="0"/>
              <a:t> </a:t>
            </a:r>
            <a:r>
              <a:rPr lang="en-US" sz="2000" b="1" spc="-1" dirty="0"/>
              <a:t>manage </a:t>
            </a:r>
            <a:r>
              <a:rPr lang="en-US" sz="2000" b="0" strike="noStrike" spc="-1" dirty="0"/>
              <a:t>all your data</a:t>
            </a:r>
            <a:r>
              <a:rPr lang="en-US" sz="2000" spc="-1" dirty="0"/>
              <a:t> efficiently</a:t>
            </a:r>
            <a:endParaRPr lang="en-US" sz="2000" b="0" strike="noStrike" spc="-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B394D55-869D-8115-8729-8017CCF83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815" y="1776721"/>
            <a:ext cx="5642758" cy="31462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indent="0"/>
            <a:r>
              <a:rPr lang="en-US" sz="4200" b="0" strike="noStrike" kern="1200" spc="-1" dirty="0">
                <a:latin typeface="+mj-lt"/>
                <a:ea typeface="+mj-ea"/>
                <a:cs typeface="+mj-cs"/>
              </a:rPr>
              <a:t>(</a:t>
            </a:r>
            <a:r>
              <a:rPr lang="en-US" sz="4200" spc="-1" dirty="0"/>
              <a:t>1/5)</a:t>
            </a:r>
            <a:r>
              <a:rPr lang="en-US" sz="4200" b="0" strike="noStrike" kern="1200" spc="-1" dirty="0">
                <a:latin typeface="+mj-lt"/>
                <a:ea typeface="+mj-ea"/>
                <a:cs typeface="+mj-cs"/>
              </a:rPr>
              <a:t> Programming support</a:t>
            </a:r>
          </a:p>
        </p:txBody>
      </p:sp>
      <p:sp>
        <p:nvSpPr>
          <p:cNvPr id="10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spcBef>
                <a:spcPts val="1001"/>
              </a:spcBef>
              <a:buClr>
                <a:srgbClr val="000000"/>
              </a:buClr>
            </a:pPr>
            <a:r>
              <a:rPr lang="en-US" sz="2200" b="0" strike="noStrike" spc="-1" dirty="0"/>
              <a:t>Example</a:t>
            </a:r>
            <a:r>
              <a:rPr lang="en-US" sz="2200" spc="-1" dirty="0"/>
              <a:t> of a custom program that</a:t>
            </a:r>
            <a:r>
              <a:rPr lang="en-US" sz="2200" b="0" strike="noStrike" spc="-1" dirty="0"/>
              <a:t>:</a:t>
            </a:r>
          </a:p>
          <a:p>
            <a:pPr lvl="1">
              <a:spcBef>
                <a:spcPts val="499"/>
              </a:spcBef>
              <a:buClr>
                <a:srgbClr val="000000"/>
              </a:buClr>
            </a:pPr>
            <a:r>
              <a:rPr lang="en-US" sz="2200" spc="-1" dirty="0"/>
              <a:t>Reads </a:t>
            </a:r>
            <a:r>
              <a:rPr lang="en-US" sz="2200" b="0" strike="noStrike" spc="-1" dirty="0"/>
              <a:t>an Excel file, </a:t>
            </a:r>
            <a:r>
              <a:rPr lang="en-US" sz="2200" spc="-1" dirty="0"/>
              <a:t>computes something, then it might communicate with some database, create some plot, etc. </a:t>
            </a:r>
          </a:p>
          <a:p>
            <a:pPr lvl="1">
              <a:spcBef>
                <a:spcPts val="499"/>
              </a:spcBef>
              <a:buClr>
                <a:srgbClr val="000000"/>
              </a:buClr>
            </a:pPr>
            <a:r>
              <a:rPr lang="en-US" sz="2200" b="1" spc="-1" dirty="0"/>
              <a:t>Everything you do by hand can be automated.</a:t>
            </a:r>
            <a:endParaRPr lang="en-US"/>
          </a:p>
          <a:p>
            <a:pPr lvl="1">
              <a:spcBef>
                <a:spcPts val="499"/>
              </a:spcBef>
              <a:buClr>
                <a:srgbClr val="000000"/>
              </a:buClr>
            </a:pPr>
            <a:r>
              <a:rPr lang="en-US" sz="2200" b="0" strike="noStrike" spc="-1" dirty="0"/>
              <a:t>This way, you only care about the </a:t>
            </a:r>
            <a:r>
              <a:rPr lang="en-US" sz="2200" b="1" strike="noStrike" spc="-1" dirty="0"/>
              <a:t>raw data</a:t>
            </a:r>
            <a:r>
              <a:rPr lang="en-US" sz="2200" b="1" spc="-1" dirty="0"/>
              <a:t>:</a:t>
            </a:r>
            <a:r>
              <a:rPr lang="en-US" sz="2200" spc="-1" dirty="0"/>
              <a:t> if your raw data changes, your script still works the same.</a:t>
            </a:r>
            <a:endParaRPr lang="en-US" sz="2200" strike="noStrike" spc="-1" dirty="0"/>
          </a:p>
          <a:p>
            <a:pPr marL="457200" lvl="1">
              <a:spcBef>
                <a:spcPts val="499"/>
              </a:spcBef>
              <a:buClr>
                <a:srgbClr val="000000"/>
              </a:buClr>
            </a:pPr>
            <a:endParaRPr lang="en-US" sz="2200" b="0" strike="noStrike" spc="-1"/>
          </a:p>
          <a:p>
            <a:pPr>
              <a:spcBef>
                <a:spcPts val="1001"/>
              </a:spcBef>
            </a:pPr>
            <a:endParaRPr lang="en-US" sz="2200" spc="-1"/>
          </a:p>
        </p:txBody>
      </p:sp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5C198B8E-4083-4A00-F1AF-5E13EA588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256" y="1500873"/>
            <a:ext cx="5458968" cy="4841637"/>
          </a:xfrm>
          <a:prstGeom prst="rect">
            <a:avLst/>
          </a:prstGeom>
        </p:spPr>
      </p:pic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D51DC36A-B8DD-91AB-A1C7-CDDB003E5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526" y="770040"/>
            <a:ext cx="2171700" cy="666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indent="0"/>
            <a:r>
              <a:rPr lang="en-US" sz="5400" b="0" strike="noStrike" spc="-1" dirty="0"/>
              <a:t>(</a:t>
            </a:r>
            <a:r>
              <a:rPr lang="en-US" sz="5400" spc="-1" dirty="0"/>
              <a:t>2/5</a:t>
            </a:r>
            <a:r>
              <a:rPr lang="en-US" sz="5400" b="0" strike="noStrike" spc="-1" dirty="0"/>
              <a:t>) Mathematical support</a:t>
            </a:r>
          </a:p>
        </p:txBody>
      </p:sp>
      <p:pic>
        <p:nvPicPr>
          <p:cNvPr id="98" name="Picture 97" descr="Complex maths formulae on a blackboard">
            <a:extLst>
              <a:ext uri="{FF2B5EF4-FFF2-40B4-BE49-F238E27FC236}">
                <a16:creationId xmlns:a16="http://schemas.microsoft.com/office/drawing/2014/main" id="{4B6EBB36-471B-BE90-617B-3B6FC73412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11" r="31377" b="-9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4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297762" y="2706624"/>
            <a:ext cx="6251110" cy="34838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spcBef>
                <a:spcPts val="1001"/>
              </a:spcBef>
              <a:buClr>
                <a:srgbClr val="000000"/>
              </a:buClr>
            </a:pPr>
            <a:r>
              <a:rPr lang="en-US" sz="2000" b="1" strike="noStrike" spc="-1" dirty="0"/>
              <a:t>Statistical Analysis:</a:t>
            </a:r>
            <a:r>
              <a:rPr lang="en-US" sz="2000" b="0" strike="noStrike" spc="-1" dirty="0"/>
              <a:t> hypothesis testing, regression, multivariate analysis</a:t>
            </a:r>
            <a:r>
              <a:rPr lang="en-US" sz="2000" spc="-1" dirty="0"/>
              <a:t>...</a:t>
            </a:r>
            <a:endParaRPr lang="en-US" sz="2000" b="0" strike="noStrike" spc="-1" dirty="0"/>
          </a:p>
          <a:p>
            <a:pPr>
              <a:spcBef>
                <a:spcPts val="1001"/>
              </a:spcBef>
              <a:buClr>
                <a:srgbClr val="000000"/>
              </a:buClr>
            </a:pPr>
            <a:r>
              <a:rPr lang="en-US" sz="2000" b="1" strike="noStrike" spc="-1" dirty="0"/>
              <a:t>Algorithmic Approaches:</a:t>
            </a:r>
            <a:r>
              <a:rPr lang="en-US" sz="2000" b="0" strike="noStrike" spc="-1" dirty="0"/>
              <a:t> algorithms for data processing and pattern recognition is within my scope of support.</a:t>
            </a:r>
          </a:p>
          <a:p>
            <a:pPr marL="228600">
              <a:spcBef>
                <a:spcPts val="1001"/>
              </a:spcBef>
              <a:buClr>
                <a:srgbClr val="000000"/>
              </a:buClr>
            </a:pPr>
            <a:r>
              <a:rPr lang="en-US" sz="2000" b="1" strike="noStrike" spc="-1" dirty="0"/>
              <a:t>Data Modeling:</a:t>
            </a:r>
            <a:r>
              <a:rPr lang="en-US" sz="2000" b="0" strike="noStrike" spc="-1" dirty="0"/>
              <a:t> From constructing mathematical models to interpreting their results, I can assist in optimizing your data-driven models.</a:t>
            </a:r>
          </a:p>
          <a:p>
            <a:pPr>
              <a:spcBef>
                <a:spcPts val="1001"/>
              </a:spcBef>
              <a:buClr>
                <a:srgbClr val="000000"/>
              </a:buClr>
            </a:pPr>
            <a:r>
              <a:rPr lang="en-US" sz="2000" spc="-1" dirty="0"/>
              <a:t>If some method is new for me, I can learn it and create a program that implements it (usually I'll use a library that has that method implemented).</a:t>
            </a:r>
            <a:endParaRPr lang="en-US" sz="2000" b="0" strike="noStrike" spc="-1" dirty="0"/>
          </a:p>
          <a:p>
            <a:pPr>
              <a:spcBef>
                <a:spcPts val="1001"/>
              </a:spcBef>
              <a:buClr>
                <a:srgbClr val="000000"/>
              </a:buClr>
            </a:pPr>
            <a:r>
              <a:rPr lang="en-US" sz="2000" spc="-1" dirty="0"/>
              <a:t>I also like creating libraries, for example I did one library for working with matrices. It can compute PCA (principal component analysis) inside the browser.</a:t>
            </a:r>
          </a:p>
          <a:p>
            <a:pPr>
              <a:spcBef>
                <a:spcPts val="499"/>
              </a:spcBef>
            </a:pPr>
            <a:endParaRPr lang="en-US" sz="2000" spc="-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" name="Rectangle 108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 descr="Light bulb on yellow background with sketched light beams and cord">
            <a:extLst>
              <a:ext uri="{FF2B5EF4-FFF2-40B4-BE49-F238E27FC236}">
                <a16:creationId xmlns:a16="http://schemas.microsoft.com/office/drawing/2014/main" id="{173E1F74-4DFE-FECD-172D-C1A23F6C95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30" r="3" b="3"/>
          <a:stretch/>
        </p:blipFill>
        <p:spPr>
          <a:xfrm>
            <a:off x="4883022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111" name="Freeform: Shape 110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3" name="Freeform: Shape 112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0"/>
            <a:r>
              <a:rPr lang="en-US" sz="3400" b="0" strike="noStrike" spc="-1" dirty="0"/>
              <a:t>(</a:t>
            </a:r>
            <a:r>
              <a:rPr lang="en-US" sz="3400" spc="-1" dirty="0"/>
              <a:t>3/5)</a:t>
            </a:r>
            <a:r>
              <a:rPr lang="en-US" sz="3400" b="0" strike="noStrike" spc="-1" dirty="0"/>
              <a:t> Web development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374904" y="2522949"/>
            <a:ext cx="5065776" cy="34023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>
              <a:spcBef>
                <a:spcPts val="1001"/>
              </a:spcBef>
              <a:buClr>
                <a:srgbClr val="000000"/>
              </a:buClr>
            </a:pPr>
            <a:r>
              <a:rPr lang="en-US" sz="1900" b="1" spc="-1" dirty="0"/>
              <a:t>Websites</a:t>
            </a:r>
            <a:r>
              <a:rPr lang="en-US" sz="1900" b="1" strike="noStrike" spc="-1" dirty="0"/>
              <a:t> are useful in research </a:t>
            </a:r>
            <a:r>
              <a:rPr lang="en-US" sz="1900" b="1" spc="-1" dirty="0"/>
              <a:t>projects</a:t>
            </a:r>
            <a:endParaRPr lang="en-US" sz="1900" b="1"/>
          </a:p>
          <a:p>
            <a:pPr>
              <a:spcBef>
                <a:spcPts val="1001"/>
              </a:spcBef>
              <a:buClr>
                <a:srgbClr val="000000"/>
              </a:buClr>
            </a:pPr>
            <a:r>
              <a:rPr lang="en-US" sz="1900" spc="-1" dirty="0"/>
              <a:t>They are an efficient </a:t>
            </a:r>
            <a:r>
              <a:rPr lang="en-US" sz="1900" b="0" strike="noStrike" spc="-1" dirty="0"/>
              <a:t>way to</a:t>
            </a:r>
            <a:r>
              <a:rPr lang="en-US" sz="1900" spc="-1" dirty="0"/>
              <a:t> manage and share</a:t>
            </a:r>
            <a:r>
              <a:rPr lang="en-US" sz="1900" b="0" strike="noStrike" spc="-1" dirty="0"/>
              <a:t> data.</a:t>
            </a:r>
            <a:endParaRPr lang="en-US" sz="1900" dirty="0"/>
          </a:p>
          <a:p>
            <a:pPr>
              <a:spcBef>
                <a:spcPts val="1001"/>
              </a:spcBef>
              <a:buClr>
                <a:srgbClr val="000000"/>
              </a:buClr>
            </a:pPr>
            <a:r>
              <a:rPr lang="en-US" sz="1900" spc="-1" dirty="0"/>
              <a:t>They are OS independent (Windows, MacOS, Linux, Android)</a:t>
            </a:r>
          </a:p>
          <a:p>
            <a:pPr>
              <a:spcBef>
                <a:spcPts val="1001"/>
              </a:spcBef>
              <a:buClr>
                <a:srgbClr val="000000"/>
              </a:buClr>
            </a:pPr>
            <a:r>
              <a:rPr lang="en-US" sz="1900" b="0" strike="noStrike" spc="-1" dirty="0"/>
              <a:t>I can create</a:t>
            </a:r>
            <a:r>
              <a:rPr lang="en-US" sz="1900" spc="-1" dirty="0"/>
              <a:t> simple and quick</a:t>
            </a:r>
            <a:r>
              <a:rPr lang="en-US" sz="1900" b="0" strike="noStrike" spc="-1" dirty="0"/>
              <a:t> websites</a:t>
            </a:r>
            <a:r>
              <a:rPr lang="en-US" sz="1900" spc="-1" dirty="0"/>
              <a:t> for you, or big and complex ones if required.</a:t>
            </a:r>
            <a:endParaRPr lang="en-US" sz="1900" b="0" strike="noStrike" spc="-1" dirty="0"/>
          </a:p>
          <a:p>
            <a:pPr>
              <a:spcBef>
                <a:spcPts val="1001"/>
              </a:spcBef>
              <a:buClr>
                <a:srgbClr val="000000"/>
              </a:buClr>
            </a:pPr>
            <a:endParaRPr lang="en-US" sz="1900" spc="-1"/>
          </a:p>
          <a:p>
            <a:pPr>
              <a:spcBef>
                <a:spcPts val="1001"/>
              </a:spcBef>
              <a:buClr>
                <a:srgbClr val="000000"/>
              </a:buClr>
            </a:pPr>
            <a:r>
              <a:rPr lang="en-US" sz="1900" b="0" strike="noStrike" spc="-1" dirty="0"/>
              <a:t>Some examples</a:t>
            </a:r>
            <a:r>
              <a:rPr lang="en-US" sz="1900" spc="-1" dirty="0"/>
              <a:t> (the 3 latest projects I've done):</a:t>
            </a:r>
            <a:endParaRPr lang="en-US" sz="1900" b="0" strike="noStrike" spc="-1" dirty="0"/>
          </a:p>
          <a:p>
            <a:pPr lvl="1">
              <a:spcBef>
                <a:spcPts val="499"/>
              </a:spcBef>
              <a:buClr>
                <a:srgbClr val="000000"/>
              </a:buClr>
            </a:pPr>
            <a:r>
              <a:rPr lang="en-US" sz="1900" spc="-1" err="1"/>
              <a:t>Sarsaigua</a:t>
            </a:r>
            <a:r>
              <a:rPr lang="en-US" sz="1900" spc="-1" dirty="0"/>
              <a:t> (platform and API)</a:t>
            </a:r>
          </a:p>
          <a:p>
            <a:pPr lvl="1">
              <a:spcBef>
                <a:spcPts val="499"/>
              </a:spcBef>
              <a:buClr>
                <a:srgbClr val="000000"/>
              </a:buClr>
            </a:pPr>
            <a:r>
              <a:rPr lang="en-US" sz="1900" spc="-1" dirty="0"/>
              <a:t>TV at ICRA's hall</a:t>
            </a:r>
            <a:endParaRPr lang="en-US" sz="1900" b="0" strike="noStrike" spc="-1" dirty="0"/>
          </a:p>
          <a:p>
            <a:pPr lvl="1">
              <a:spcBef>
                <a:spcPts val="499"/>
              </a:spcBef>
              <a:buClr>
                <a:srgbClr val="000000"/>
              </a:buClr>
            </a:pPr>
            <a:r>
              <a:rPr lang="en-US" sz="1900" spc="-1" dirty="0"/>
              <a:t>Electrical consumption at ICRA</a:t>
            </a:r>
          </a:p>
          <a:p>
            <a:pPr lvl="1">
              <a:spcBef>
                <a:spcPts val="499"/>
              </a:spcBef>
              <a:buClr>
                <a:srgbClr val="000000"/>
              </a:buClr>
            </a:pPr>
            <a:endParaRPr lang="en-US" sz="1900" spc="-1"/>
          </a:p>
          <a:p>
            <a:pPr lvl="1">
              <a:spcBef>
                <a:spcPts val="499"/>
              </a:spcBef>
              <a:buClr>
                <a:srgbClr val="000000"/>
              </a:buClr>
            </a:pPr>
            <a:endParaRPr lang="en-US" sz="1900" spc="-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</TotalTime>
  <Words>1342</Words>
  <Application>Microsoft Office PowerPoint</Application>
  <PresentationFormat>Panorámica</PresentationFormat>
  <Paragraphs>113</Paragraphs>
  <Slides>24</Slides>
  <Notes>0</Notes>
  <HiddenSlides>0</HiddenSlide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24</vt:i4>
      </vt:variant>
    </vt:vector>
  </HeadingPairs>
  <TitlesOfParts>
    <vt:vector size="26" baseType="lpstr">
      <vt:lpstr>Tema de Office</vt:lpstr>
      <vt:lpstr>Tema de Office</vt:lpstr>
      <vt:lpstr>Empowering Research through Computing Support</vt:lpstr>
      <vt:lpstr>Overview of Services</vt:lpstr>
      <vt:lpstr>My background</vt:lpstr>
      <vt:lpstr>Why coding?</vt:lpstr>
      <vt:lpstr>(1/5) Programming support</vt:lpstr>
      <vt:lpstr>(1/5) Programming support</vt:lpstr>
      <vt:lpstr>(1/5) Programming support</vt:lpstr>
      <vt:lpstr>(2/5) Mathematical support</vt:lpstr>
      <vt:lpstr>(3/5) Web development</vt:lpstr>
      <vt:lpstr>SARSAIGUA (web forms)</vt:lpstr>
      <vt:lpstr>SARSAIGUA WWTP form</vt:lpstr>
      <vt:lpstr>SARSAIGUA Lab form</vt:lpstr>
      <vt:lpstr>Presentación de PowerPoint</vt:lpstr>
      <vt:lpstr>SARSAIGUA (API): on-demand generation of a CSV in a URL</vt:lpstr>
      <vt:lpstr>Presentación de PowerPoint</vt:lpstr>
      <vt:lpstr>icradev.cat</vt:lpstr>
      <vt:lpstr>(4/5) Linux</vt:lpstr>
      <vt:lpstr>(4/5) Linux</vt:lpstr>
      <vt:lpstr>(4/5) Linux (WSL)</vt:lpstr>
      <vt:lpstr>(4/5) Linux</vt:lpstr>
      <vt:lpstr>(5/5) GitHub</vt:lpstr>
      <vt:lpstr>Bonus: Using Vim</vt:lpstr>
      <vt:lpstr>Effective Collaboration: Best Practices RECAP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Helping ICRA researchers automate their workflows </dc:title>
  <dc:subject/>
  <dc:creator>Lluis Bosch ICRA</dc:creator>
  <dc:description/>
  <cp:lastModifiedBy/>
  <cp:revision>1023</cp:revision>
  <dcterms:created xsi:type="dcterms:W3CDTF">2023-11-28T10:27:10Z</dcterms:created>
  <dcterms:modified xsi:type="dcterms:W3CDTF">2023-11-29T23:56:11Z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Panorámica</vt:lpwstr>
  </property>
  <property fmtid="{D5CDD505-2E9C-101B-9397-08002B2CF9AE}" pid="3" name="Slides">
    <vt:i4>25</vt:i4>
  </property>
</Properties>
</file>