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F23C8-8E08-7948-D4EA-C7C92BAA5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76C6E0-2490-3FD3-1F9B-683461259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1EE01-C82C-714C-C144-9C22EEA1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22B6C-10BA-23AA-7248-6AA33D69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877CC-DE4C-D1E7-9CB9-BDFC18A2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85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80B10-C131-0BB0-39A0-EC66C90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4F75F-CF59-90E5-A2C0-ECA5BC3F9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25CE8-B909-EED1-8080-14983B7D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A88B4-8ABA-7E17-2B1E-51A15472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68410-39FA-F832-D44F-7743043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54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70065D-D8F9-5EE1-1252-863AF5C7F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90321-4AEF-1CAC-6A7A-71B7B0BC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FB221-0294-C1CE-5DA5-92B9B276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4D6341-EC7B-9726-BFE8-F57A16F8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253F57-F743-39E9-968B-42CAFF6A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4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5FED7-8CDE-B892-BF8D-5D970FBC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05F10-85A6-B674-4A46-C832F58B5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9726C-3678-F157-44A3-A31B6EA7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C475E-76CE-6490-C3BA-076387D2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E30BC-CC18-EC89-9D7D-A52D87AE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8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B9D3-711B-79A6-D575-3F312FF6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8A3C4-B024-A389-17D9-FB6AD4A9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B082D-75B9-2F0F-41D4-D8D29BB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9DD4E-8D80-6338-15EA-8416F7A6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77029-7D3B-6C3C-BC20-23EA32A6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4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0267E-8238-4E1A-7787-A82E7B64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E489A-F708-61CD-8619-88E40560F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BAF4AD-4225-0FD6-9FDF-B9378C3B2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E79F8-D6E7-F4A6-7CA4-803A1783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B318-6F40-7450-5CCA-4394DB1B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A6150-8835-ADB7-5631-A8DA95C9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84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6EB88-4963-F845-F85D-56EF61D5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7726B-7842-16F4-74D2-3497B980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237A31-B638-5B69-850F-898ED575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CFD25-707A-79BB-7C38-67CB0C1AB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257DCA-6202-0851-D034-EA979381F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CC82A5-1934-108B-502B-ED866EDC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B702CE-908C-BD91-1D06-3C950DEE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9339D9-0D81-96D6-3258-278B02B8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9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BA4F-CFD8-62DE-19B7-7B3ADA7B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82A0F4-2DD9-5E11-2638-026FED71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E427FC-BC32-29E7-5CFE-9BE080F8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75C329-B08D-C802-EA5F-EE6BE176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8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10839C-B11B-0F38-181E-B9D1EDB2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46E26A-5868-97FF-EEED-2CE3D6E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63B5D0-FDA7-4CBD-F3F9-34C29EA1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0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7CF9-068D-2A1A-92FA-A9DAB3FD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2D000C-46E4-6656-FBCA-9C2DB5F0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A3B883-4828-7590-5086-4745D686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555F29-CD9F-D33C-EE13-25148CEA3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29F03-8735-5D5B-BFD9-758C0A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854F7-1902-BA47-F221-7C1B6E27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05D4F-7A88-1C3F-28B1-C7376F7A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57E2B4-9888-3E06-80A9-92A729143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4F7715-6DCE-3D93-9ECB-CB78598C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FBA169-D4DF-DDEB-CC98-4984B1848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C7467E-2ED7-A597-CE25-776BD5EA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39CE9-1710-499A-440A-942CAFB6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6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AFCEB5-8597-D4DA-E026-31E7227B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00270-D697-8F78-A95C-909673A3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74D6D-7C27-DCF4-CF84-1CD13C98C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B65FF-8389-4FF6-B169-2C55DEEED0DF}" type="datetimeFigureOut">
              <a:rPr lang="es-ES" smtClean="0"/>
              <a:t>12/03/2024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04AB0-E6A7-E704-5345-42B5FE863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3F3B2-DD0C-78EA-C133-205F87C06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5027D-91DB-4E15-98DE-D36CC6E65A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9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1414CCEF-09A2-7C5F-A483-9D187CD55A6F}"/>
              </a:ext>
            </a:extLst>
          </p:cNvPr>
          <p:cNvGrpSpPr/>
          <p:nvPr/>
        </p:nvGrpSpPr>
        <p:grpSpPr>
          <a:xfrm>
            <a:off x="1317029" y="129194"/>
            <a:ext cx="9557941" cy="6599612"/>
            <a:chOff x="77126" y="57380"/>
            <a:chExt cx="9557941" cy="6599612"/>
          </a:xfrm>
        </p:grpSpPr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30AE52FA-9474-EC4F-F8B2-3EC5B798EBD0}"/>
                </a:ext>
              </a:extLst>
            </p:cNvPr>
            <p:cNvGrpSpPr/>
            <p:nvPr/>
          </p:nvGrpSpPr>
          <p:grpSpPr>
            <a:xfrm>
              <a:off x="77126" y="57380"/>
              <a:ext cx="9557941" cy="6599612"/>
              <a:chOff x="950495" y="637673"/>
              <a:chExt cx="9557941" cy="6599612"/>
            </a:xfrm>
          </p:grpSpPr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D21CC37-9C46-3BE7-25F7-DB61B13336D9}"/>
                  </a:ext>
                </a:extLst>
              </p:cNvPr>
              <p:cNvSpPr txBox="1"/>
              <p:nvPr/>
            </p:nvSpPr>
            <p:spPr>
              <a:xfrm>
                <a:off x="950495" y="637673"/>
                <a:ext cx="1347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file </a:t>
                </a:r>
                <a:r>
                  <a:rPr lang="es-ES" dirty="0" err="1"/>
                  <a:t>main</a:t>
                </a:r>
                <a:endParaRPr lang="es-ES" dirty="0"/>
              </a:p>
            </p:txBody>
          </p:sp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6433BE74-5582-7BAE-20A7-A3CCAE26F387}"/>
                  </a:ext>
                </a:extLst>
              </p:cNvPr>
              <p:cNvGrpSpPr/>
              <p:nvPr/>
            </p:nvGrpSpPr>
            <p:grpSpPr>
              <a:xfrm>
                <a:off x="1624262" y="1003357"/>
                <a:ext cx="2442412" cy="738664"/>
                <a:chOff x="1624262" y="1003357"/>
                <a:chExt cx="2442412" cy="738664"/>
              </a:xfrm>
            </p:grpSpPr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28B08485-8D4A-669B-775B-99062C635C3A}"/>
                    </a:ext>
                  </a:extLst>
                </p:cNvPr>
                <p:cNvSpPr txBox="1"/>
                <p:nvPr/>
              </p:nvSpPr>
              <p:spPr>
                <a:xfrm>
                  <a:off x="1624262" y="1003357"/>
                  <a:ext cx="1167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err="1"/>
                    <a:t>proc_db</a:t>
                  </a:r>
                  <a:endParaRPr lang="es-ES" dirty="0"/>
                </a:p>
              </p:txBody>
            </p:sp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1C1A3F59-A546-4F77-9838-4D34FF8D3724}"/>
                    </a:ext>
                  </a:extLst>
                </p:cNvPr>
                <p:cNvSpPr txBox="1"/>
                <p:nvPr/>
              </p:nvSpPr>
              <p:spPr>
                <a:xfrm>
                  <a:off x="2207793" y="1372689"/>
                  <a:ext cx="18588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err="1"/>
                    <a:t>poll_parm_read</a:t>
                  </a:r>
                  <a:endParaRPr lang="es-ES" b="1" dirty="0"/>
                </a:p>
              </p:txBody>
            </p:sp>
          </p:grpSp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7060B891-B8C9-18A0-3EB9-8B09B959D81D}"/>
                  </a:ext>
                </a:extLst>
              </p:cNvPr>
              <p:cNvGrpSpPr/>
              <p:nvPr/>
            </p:nvGrpSpPr>
            <p:grpSpPr>
              <a:xfrm>
                <a:off x="1624261" y="1738373"/>
                <a:ext cx="2442414" cy="692497"/>
                <a:chOff x="1624262" y="1003357"/>
                <a:chExt cx="1719388" cy="692497"/>
              </a:xfrm>
            </p:grpSpPr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A92D3FD1-5F24-7B2E-248A-73119D2029E4}"/>
                    </a:ext>
                  </a:extLst>
                </p:cNvPr>
                <p:cNvSpPr txBox="1"/>
                <p:nvPr/>
              </p:nvSpPr>
              <p:spPr>
                <a:xfrm>
                  <a:off x="1624262" y="1003357"/>
                  <a:ext cx="11670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 err="1"/>
                    <a:t>exco_db_read</a:t>
                  </a:r>
                  <a:endParaRPr lang="es-ES" dirty="0"/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CCD8344D-7FCA-D204-27C0-A24B6B75D8F2}"/>
                    </a:ext>
                  </a:extLst>
                </p:cNvPr>
                <p:cNvSpPr txBox="1"/>
                <p:nvPr/>
              </p:nvSpPr>
              <p:spPr>
                <a:xfrm>
                  <a:off x="2035053" y="1326522"/>
                  <a:ext cx="13085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 err="1"/>
                    <a:t>exco_read_poll</a:t>
                  </a:r>
                  <a:endParaRPr lang="es-ES" b="1" dirty="0"/>
                </a:p>
              </p:txBody>
            </p:sp>
          </p:grp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DCAA3C3-E1D2-57B9-70C1-C7B58DBA39E0}"/>
                  </a:ext>
                </a:extLst>
              </p:cNvPr>
              <p:cNvSpPr txBox="1"/>
              <p:nvPr/>
            </p:nvSpPr>
            <p:spPr>
              <a:xfrm>
                <a:off x="1624262" y="2427222"/>
                <a:ext cx="1077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proc_res</a:t>
                </a:r>
                <a:endParaRPr lang="es-ES" dirty="0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8A40A79-F764-5EE0-5AC0-24D55942EC63}"/>
                  </a:ext>
                </a:extLst>
              </p:cNvPr>
              <p:cNvSpPr txBox="1"/>
              <p:nvPr/>
            </p:nvSpPr>
            <p:spPr>
              <a:xfrm>
                <a:off x="1624260" y="2796554"/>
                <a:ext cx="1167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proc_cha</a:t>
                </a:r>
                <a:endParaRPr lang="es-ES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BF8632F-4C7F-D3D0-E559-9257F02E2BE5}"/>
                  </a:ext>
                </a:extLst>
              </p:cNvPr>
              <p:cNvSpPr txBox="1"/>
              <p:nvPr/>
            </p:nvSpPr>
            <p:spPr>
              <a:xfrm>
                <a:off x="1624259" y="3162238"/>
                <a:ext cx="1772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time_control</a:t>
                </a:r>
                <a:endParaRPr lang="es-ES" dirty="0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241432C-2580-CF0B-AF39-4F5454FAD1BD}"/>
                  </a:ext>
                </a:extLst>
              </p:cNvPr>
              <p:cNvSpPr txBox="1"/>
              <p:nvPr/>
            </p:nvSpPr>
            <p:spPr>
              <a:xfrm>
                <a:off x="2207793" y="3507449"/>
                <a:ext cx="165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command</a:t>
                </a:r>
                <a:endParaRPr lang="es-ES" dirty="0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DC2D479-4BB9-0026-04DD-2D38C495CCFC}"/>
                  </a:ext>
                </a:extLst>
              </p:cNvPr>
              <p:cNvSpPr txBox="1"/>
              <p:nvPr/>
            </p:nvSpPr>
            <p:spPr>
              <a:xfrm>
                <a:off x="2630796" y="3849012"/>
                <a:ext cx="1657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res_control</a:t>
                </a:r>
                <a:endParaRPr lang="es-ES" dirty="0"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681907B-B6DA-8071-09E4-E695C9A4635B}"/>
                  </a:ext>
                </a:extLst>
              </p:cNvPr>
              <p:cNvSpPr txBox="1"/>
              <p:nvPr/>
            </p:nvSpPr>
            <p:spPr>
              <a:xfrm>
                <a:off x="3089106" y="4214696"/>
                <a:ext cx="11995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res_poll</a:t>
                </a:r>
                <a:endParaRPr lang="es-ES" b="1" dirty="0"/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1968011-18C6-0943-4613-C04EF827F8AC}"/>
                  </a:ext>
                </a:extLst>
              </p:cNvPr>
              <p:cNvSpPr txBox="1"/>
              <p:nvPr/>
            </p:nvSpPr>
            <p:spPr>
              <a:xfrm>
                <a:off x="2630796" y="4535786"/>
                <a:ext cx="23502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sd_channel_control</a:t>
                </a:r>
                <a:endParaRPr lang="es-ES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35C1744-2AA5-6013-8A16-62983C373C71}"/>
                  </a:ext>
                </a:extLst>
              </p:cNvPr>
              <p:cNvSpPr txBox="1"/>
              <p:nvPr/>
            </p:nvSpPr>
            <p:spPr>
              <a:xfrm>
                <a:off x="3089106" y="4909487"/>
                <a:ext cx="1199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ch_rtpoll</a:t>
                </a:r>
                <a:endParaRPr lang="es-ES" b="1" dirty="0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08066A2-FAC7-F055-CB16-16C692EA0910}"/>
                  </a:ext>
                </a:extLst>
              </p:cNvPr>
              <p:cNvSpPr txBox="1"/>
              <p:nvPr/>
            </p:nvSpPr>
            <p:spPr>
              <a:xfrm>
                <a:off x="2630795" y="5267154"/>
                <a:ext cx="2590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cha_pollutant_output</a:t>
                </a:r>
                <a:endParaRPr lang="es-ES" b="1" dirty="0"/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E0AC808-14D4-ECC2-759F-5AE0D914ADBF}"/>
                  </a:ext>
                </a:extLst>
              </p:cNvPr>
              <p:cNvSpPr txBox="1"/>
              <p:nvPr/>
            </p:nvSpPr>
            <p:spPr>
              <a:xfrm>
                <a:off x="2630794" y="5634477"/>
                <a:ext cx="2590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1" dirty="0" err="1"/>
                  <a:t>res_pollutant_output</a:t>
                </a:r>
                <a:endParaRPr lang="es-ES" b="1" dirty="0"/>
              </a:p>
            </p:txBody>
          </p:sp>
          <p:cxnSp>
            <p:nvCxnSpPr>
              <p:cNvPr id="23" name="Conector recto de flecha 22">
                <a:extLst>
                  <a:ext uri="{FF2B5EF4-FFF2-40B4-BE49-F238E27FC236}">
                    <a16:creationId xmlns:a16="http://schemas.microsoft.com/office/drawing/2014/main" id="{92CE78FF-15B5-0540-5668-8D554721A22E}"/>
                  </a:ext>
                </a:extLst>
              </p:cNvPr>
              <p:cNvCxnSpPr>
                <a:cxnSpLocks/>
                <a:stCxn id="7" idx="3"/>
                <a:endCxn id="26" idx="1"/>
              </p:cNvCxnSpPr>
              <p:nvPr/>
            </p:nvCxnSpPr>
            <p:spPr>
              <a:xfrm flipV="1">
                <a:off x="4066674" y="1553707"/>
                <a:ext cx="1774664" cy="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706D90D-B560-E2A7-5E56-7B56B9D22412}"/>
                  </a:ext>
                </a:extLst>
              </p:cNvPr>
              <p:cNvSpPr txBox="1"/>
              <p:nvPr/>
            </p:nvSpPr>
            <p:spPr>
              <a:xfrm>
                <a:off x="5841338" y="1369041"/>
                <a:ext cx="221982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Read</a:t>
                </a:r>
                <a:r>
                  <a:rPr lang="es-ES" dirty="0"/>
                  <a:t> </a:t>
                </a:r>
                <a:r>
                  <a:rPr lang="es-ES" dirty="0" err="1"/>
                  <a:t>pollutants_om</a:t>
                </a:r>
                <a:r>
                  <a:rPr lang="es-ES" dirty="0"/>
                  <a:t> 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1FD1B65D-2BF2-9FDA-5267-BF702E2D0D9F}"/>
                  </a:ext>
                </a:extLst>
              </p:cNvPr>
              <p:cNvSpPr txBox="1"/>
              <p:nvPr/>
            </p:nvSpPr>
            <p:spPr>
              <a:xfrm>
                <a:off x="5841337" y="1973004"/>
                <a:ext cx="250383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Read</a:t>
                </a:r>
                <a:r>
                  <a:rPr lang="es-ES" dirty="0"/>
                  <a:t> pollutants.def</a:t>
                </a:r>
              </a:p>
            </p:txBody>
          </p:sp>
          <p:cxnSp>
            <p:nvCxnSpPr>
              <p:cNvPr id="29" name="Conector recto de flecha 28">
                <a:extLst>
                  <a:ext uri="{FF2B5EF4-FFF2-40B4-BE49-F238E27FC236}">
                    <a16:creationId xmlns:a16="http://schemas.microsoft.com/office/drawing/2014/main" id="{89FF9705-E096-8E2F-8130-DF5CE7FBD0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66674" y="2248382"/>
                <a:ext cx="1738568" cy="3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>
                <a:extLst>
                  <a:ext uri="{FF2B5EF4-FFF2-40B4-BE49-F238E27FC236}">
                    <a16:creationId xmlns:a16="http://schemas.microsoft.com/office/drawing/2014/main" id="{A43FC1D5-3ADD-5FC9-AA83-238A46BE7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1323" y="2609993"/>
                <a:ext cx="3013919" cy="7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212DE55-D4E1-CE5C-ABB6-9D8182A57A77}"/>
                  </a:ext>
                </a:extLst>
              </p:cNvPr>
              <p:cNvSpPr txBox="1"/>
              <p:nvPr/>
            </p:nvSpPr>
            <p:spPr>
              <a:xfrm>
                <a:off x="5845146" y="2426569"/>
                <a:ext cx="326276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Init</a:t>
                </a:r>
                <a:r>
                  <a:rPr lang="es-ES" dirty="0"/>
                  <a:t> </a:t>
                </a:r>
                <a:r>
                  <a:rPr lang="es-ES" dirty="0" err="1"/>
                  <a:t>pollutants</a:t>
                </a:r>
                <a:r>
                  <a:rPr lang="es-ES" dirty="0"/>
                  <a:t> in </a:t>
                </a:r>
                <a:r>
                  <a:rPr lang="es-ES" dirty="0" err="1"/>
                  <a:t>reservoir</a:t>
                </a:r>
                <a:endParaRPr lang="es-ES" dirty="0"/>
              </a:p>
            </p:txBody>
          </p:sp>
          <p:cxnSp>
            <p:nvCxnSpPr>
              <p:cNvPr id="33" name="Conector recto de flecha 32">
                <a:extLst>
                  <a:ext uri="{FF2B5EF4-FFF2-40B4-BE49-F238E27FC236}">
                    <a16:creationId xmlns:a16="http://schemas.microsoft.com/office/drawing/2014/main" id="{61D3879E-1EF5-7F00-DC79-B251F535E643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2791323" y="2981220"/>
                <a:ext cx="3005695" cy="48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A36FD22-8F64-54C4-0A08-52D99B04F313}"/>
                  </a:ext>
                </a:extLst>
              </p:cNvPr>
              <p:cNvSpPr txBox="1"/>
              <p:nvPr/>
            </p:nvSpPr>
            <p:spPr>
              <a:xfrm>
                <a:off x="5841337" y="2865123"/>
                <a:ext cx="29176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Init</a:t>
                </a:r>
                <a:r>
                  <a:rPr lang="es-ES" dirty="0"/>
                  <a:t> </a:t>
                </a:r>
                <a:r>
                  <a:rPr lang="es-ES" dirty="0" err="1"/>
                  <a:t>pollutants</a:t>
                </a:r>
                <a:r>
                  <a:rPr lang="es-ES" dirty="0"/>
                  <a:t> in </a:t>
                </a:r>
                <a:r>
                  <a:rPr lang="es-ES" dirty="0" err="1"/>
                  <a:t>channel</a:t>
                </a:r>
                <a:endParaRPr lang="es-ES" dirty="0"/>
              </a:p>
            </p:txBody>
          </p:sp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CDD0515-4429-F413-8065-B5FFB2B65569}"/>
                  </a:ext>
                </a:extLst>
              </p:cNvPr>
              <p:cNvSpPr txBox="1"/>
              <p:nvPr/>
            </p:nvSpPr>
            <p:spPr>
              <a:xfrm>
                <a:off x="7037571" y="3271965"/>
                <a:ext cx="3470865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Soil-Liquid</a:t>
                </a:r>
                <a:r>
                  <a:rPr lang="es-ES" dirty="0"/>
                  <a:t> </a:t>
                </a:r>
                <a:r>
                  <a:rPr lang="es-ES" dirty="0" err="1"/>
                  <a:t>Partitioning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Degradation</a:t>
                </a:r>
                <a:r>
                  <a:rPr lang="es-ES" dirty="0"/>
                  <a:t> in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water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Volatilization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Settling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Outflow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Degradation</a:t>
                </a:r>
                <a:r>
                  <a:rPr lang="es-ES" dirty="0"/>
                  <a:t> in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sediment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Resupension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Diffusion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Burial</a:t>
                </a:r>
                <a:endParaRPr lang="es-E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dirty="0" err="1"/>
                  <a:t>Mass</a:t>
                </a:r>
                <a:r>
                  <a:rPr lang="es-ES" dirty="0"/>
                  <a:t> balance</a:t>
                </a:r>
              </a:p>
            </p:txBody>
          </p: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86177BDB-F6D5-CCCE-FB67-87DF81C6DE02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 flipV="1">
                <a:off x="4288625" y="4391518"/>
                <a:ext cx="2703474" cy="7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94406EB8-B7E7-D5A9-E49E-F5EFF0DC5B5B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4288626" y="5094153"/>
                <a:ext cx="2703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2B4C9212-C924-6A61-F79C-E0D47CC1D5BD}"/>
                  </a:ext>
                </a:extLst>
              </p:cNvPr>
              <p:cNvSpPr txBox="1"/>
              <p:nvPr/>
            </p:nvSpPr>
            <p:spPr>
              <a:xfrm>
                <a:off x="7037571" y="6231384"/>
                <a:ext cx="29176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Print</a:t>
                </a:r>
                <a:r>
                  <a:rPr lang="es-ES" dirty="0"/>
                  <a:t> </a:t>
                </a:r>
                <a:r>
                  <a:rPr lang="es-ES" dirty="0" err="1"/>
                  <a:t>pollutants</a:t>
                </a:r>
                <a:r>
                  <a:rPr lang="es-ES" dirty="0"/>
                  <a:t> in </a:t>
                </a:r>
                <a:r>
                  <a:rPr lang="es-ES" dirty="0" err="1"/>
                  <a:t>channel</a:t>
                </a:r>
                <a:endParaRPr lang="es-ES" dirty="0"/>
              </a:p>
            </p:txBody>
          </p:sp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71D90D5-AA02-9D82-3916-8EEF11726AFB}"/>
                  </a:ext>
                </a:extLst>
              </p:cNvPr>
              <p:cNvSpPr txBox="1"/>
              <p:nvPr/>
            </p:nvSpPr>
            <p:spPr>
              <a:xfrm>
                <a:off x="6712718" y="6867953"/>
                <a:ext cx="291765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dirty="0" err="1"/>
                  <a:t>Print</a:t>
                </a:r>
                <a:r>
                  <a:rPr lang="es-ES" dirty="0"/>
                  <a:t> </a:t>
                </a:r>
                <a:r>
                  <a:rPr lang="es-ES" dirty="0" err="1"/>
                  <a:t>pollutants</a:t>
                </a:r>
                <a:r>
                  <a:rPr lang="es-ES" dirty="0"/>
                  <a:t> in </a:t>
                </a:r>
                <a:r>
                  <a:rPr lang="es-ES" dirty="0" err="1"/>
                  <a:t>reservoir</a:t>
                </a:r>
                <a:endParaRPr lang="es-ES" dirty="0"/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1FD29E5F-9A83-7661-6355-9F0B1C5822CC}"/>
                </a:ext>
              </a:extLst>
            </p:cNvPr>
            <p:cNvGrpSpPr/>
            <p:nvPr/>
          </p:nvGrpSpPr>
          <p:grpSpPr>
            <a:xfrm>
              <a:off x="4264111" y="4871527"/>
              <a:ext cx="1815867" cy="1600799"/>
              <a:chOff x="4264111" y="4871527"/>
              <a:chExt cx="1815867" cy="1600799"/>
            </a:xfrm>
          </p:grpSpPr>
          <p:cxnSp>
            <p:nvCxnSpPr>
              <p:cNvPr id="55" name="Conector: angular 54">
                <a:extLst>
                  <a:ext uri="{FF2B5EF4-FFF2-40B4-BE49-F238E27FC236}">
                    <a16:creationId xmlns:a16="http://schemas.microsoft.com/office/drawing/2014/main" id="{442EC578-BBE1-1136-7836-62E6B84F6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111" y="4871527"/>
                <a:ext cx="1815867" cy="96423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: angular 55">
                <a:extLst>
                  <a:ext uri="{FF2B5EF4-FFF2-40B4-BE49-F238E27FC236}">
                    <a16:creationId xmlns:a16="http://schemas.microsoft.com/office/drawing/2014/main" id="{E60DC5E9-A0C7-C162-3E5A-8FCE14424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267" y="5238850"/>
                <a:ext cx="1451765" cy="123347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9052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96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Joan Salo ICRA</dc:creator>
  <cp:lastModifiedBy>Joan Salo ICRA</cp:lastModifiedBy>
  <cp:revision>3</cp:revision>
  <dcterms:created xsi:type="dcterms:W3CDTF">2024-03-12T16:31:48Z</dcterms:created>
  <dcterms:modified xsi:type="dcterms:W3CDTF">2024-03-12T17:21:34Z</dcterms:modified>
</cp:coreProperties>
</file>