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9" r:id="rId3"/>
  </p:sldMasterIdLst>
  <p:notesMasterIdLst>
    <p:notesMasterId r:id="rId21"/>
  </p:notesMasterIdLst>
  <p:sldIdLst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715000" type="screen16x1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 autoAdjust="0"/>
    <p:restoredTop sz="93103" autoAdjust="0"/>
  </p:normalViewPr>
  <p:slideViewPr>
    <p:cSldViewPr>
      <p:cViewPr varScale="1">
        <p:scale>
          <a:sx n="110" d="100"/>
          <a:sy n="110" d="100"/>
        </p:scale>
        <p:origin x="516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wi Nur Adiyanti" userId="9f04f761f025bfb7" providerId="LiveId" clId="{F703C40B-FDB2-4A2F-97CD-711D7A30EDFE}"/>
    <pc:docChg chg="undo custSel addSld delSld modSld sldOrd">
      <pc:chgData name="Dewi Nur Adiyanti" userId="9f04f761f025bfb7" providerId="LiveId" clId="{F703C40B-FDB2-4A2F-97CD-711D7A30EDFE}" dt="2019-10-22T03:41:36.282" v="1192" actId="20577"/>
      <pc:docMkLst>
        <pc:docMk/>
      </pc:docMkLst>
      <pc:sldChg chg="modSp">
        <pc:chgData name="Dewi Nur Adiyanti" userId="9f04f761f025bfb7" providerId="LiveId" clId="{F703C40B-FDB2-4A2F-97CD-711D7A30EDFE}" dt="2019-10-21T11:42:58.170" v="12" actId="20577"/>
        <pc:sldMkLst>
          <pc:docMk/>
          <pc:sldMk cId="2161792313" sldId="257"/>
        </pc:sldMkLst>
        <pc:spChg chg="mod">
          <ac:chgData name="Dewi Nur Adiyanti" userId="9f04f761f025bfb7" providerId="LiveId" clId="{F703C40B-FDB2-4A2F-97CD-711D7A30EDFE}" dt="2019-10-21T11:42:58.170" v="12" actId="20577"/>
          <ac:spMkLst>
            <pc:docMk/>
            <pc:sldMk cId="2161792313" sldId="257"/>
            <ac:spMk id="2" creationId="{00000000-0000-0000-0000-000000000000}"/>
          </ac:spMkLst>
        </pc:spChg>
      </pc:sldChg>
      <pc:sldChg chg="addSp delSp modSp">
        <pc:chgData name="Dewi Nur Adiyanti" userId="9f04f761f025bfb7" providerId="LiveId" clId="{F703C40B-FDB2-4A2F-97CD-711D7A30EDFE}" dt="2019-10-21T15:02:46.327" v="241" actId="20577"/>
        <pc:sldMkLst>
          <pc:docMk/>
          <pc:sldMk cId="2998530166" sldId="258"/>
        </pc:sldMkLst>
        <pc:spChg chg="mod">
          <ac:chgData name="Dewi Nur Adiyanti" userId="9f04f761f025bfb7" providerId="LiveId" clId="{F703C40B-FDB2-4A2F-97CD-711D7A30EDFE}" dt="2019-10-21T15:02:46.327" v="241" actId="20577"/>
          <ac:spMkLst>
            <pc:docMk/>
            <pc:sldMk cId="2998530166" sldId="258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4:52:12.943" v="152" actId="1076"/>
          <ac:spMkLst>
            <pc:docMk/>
            <pc:sldMk cId="2998530166" sldId="258"/>
            <ac:spMk id="4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4:51:36.265" v="146" actId="14100"/>
          <ac:spMkLst>
            <pc:docMk/>
            <pc:sldMk cId="2998530166" sldId="258"/>
            <ac:spMk id="8" creationId="{52D39501-0834-4478-82D2-8CB03A3AC8B6}"/>
          </ac:spMkLst>
        </pc:spChg>
        <pc:spChg chg="mod">
          <ac:chgData name="Dewi Nur Adiyanti" userId="9f04f761f025bfb7" providerId="LiveId" clId="{F703C40B-FDB2-4A2F-97CD-711D7A30EDFE}" dt="2019-10-21T14:53:28.118" v="184" actId="1076"/>
          <ac:spMkLst>
            <pc:docMk/>
            <pc:sldMk cId="2998530166" sldId="258"/>
            <ac:spMk id="10" creationId="{FC6AB98A-BC06-44DC-A7C8-DC9AE6EFD098}"/>
          </ac:spMkLst>
        </pc:spChg>
        <pc:spChg chg="mod">
          <ac:chgData name="Dewi Nur Adiyanti" userId="9f04f761f025bfb7" providerId="LiveId" clId="{F703C40B-FDB2-4A2F-97CD-711D7A30EDFE}" dt="2019-10-21T14:53:16.927" v="167" actId="14100"/>
          <ac:spMkLst>
            <pc:docMk/>
            <pc:sldMk cId="2998530166" sldId="258"/>
            <ac:spMk id="11" creationId="{498E05F3-B4FC-4FE5-9C9D-4075D7B032CF}"/>
          </ac:spMkLst>
        </pc:spChg>
        <pc:spChg chg="add mod">
          <ac:chgData name="Dewi Nur Adiyanti" userId="9f04f761f025bfb7" providerId="LiveId" clId="{F703C40B-FDB2-4A2F-97CD-711D7A30EDFE}" dt="2019-10-21T14:51:54.296" v="149" actId="14100"/>
          <ac:spMkLst>
            <pc:docMk/>
            <pc:sldMk cId="2998530166" sldId="258"/>
            <ac:spMk id="12" creationId="{737D4418-B8F4-4BA0-8E49-1FFEFA801BDA}"/>
          </ac:spMkLst>
        </pc:spChg>
        <pc:spChg chg="add mod">
          <ac:chgData name="Dewi Nur Adiyanti" userId="9f04f761f025bfb7" providerId="LiveId" clId="{F703C40B-FDB2-4A2F-97CD-711D7A30EDFE}" dt="2019-10-21T14:53:16.927" v="167" actId="14100"/>
          <ac:spMkLst>
            <pc:docMk/>
            <pc:sldMk cId="2998530166" sldId="258"/>
            <ac:spMk id="13" creationId="{084DBFF6-B4FC-4014-A7CC-85A40DD198A7}"/>
          </ac:spMkLst>
        </pc:spChg>
        <pc:picChg chg="del">
          <ac:chgData name="Dewi Nur Adiyanti" userId="9f04f761f025bfb7" providerId="LiveId" clId="{F703C40B-FDB2-4A2F-97CD-711D7A30EDFE}" dt="2019-10-21T11:43:08.508" v="25" actId="478"/>
          <ac:picMkLst>
            <pc:docMk/>
            <pc:sldMk cId="2998530166" sldId="258"/>
            <ac:picMk id="5" creationId="{553CF8E0-2104-40BD-B4BA-FEA517C1AFE2}"/>
          </ac:picMkLst>
        </pc:picChg>
        <pc:picChg chg="add del mod ord">
          <ac:chgData name="Dewi Nur Adiyanti" userId="9f04f761f025bfb7" providerId="LiveId" clId="{F703C40B-FDB2-4A2F-97CD-711D7A30EDFE}" dt="2019-10-21T11:52:17.392" v="107" actId="478"/>
          <ac:picMkLst>
            <pc:docMk/>
            <pc:sldMk cId="2998530166" sldId="258"/>
            <ac:picMk id="6" creationId="{C36DE4F4-9963-40E6-9DC6-214F73555049}"/>
          </ac:picMkLst>
        </pc:picChg>
        <pc:picChg chg="add del mod ord">
          <ac:chgData name="Dewi Nur Adiyanti" userId="9f04f761f025bfb7" providerId="LiveId" clId="{F703C40B-FDB2-4A2F-97CD-711D7A30EDFE}" dt="2019-10-21T11:52:16.321" v="106" actId="478"/>
          <ac:picMkLst>
            <pc:docMk/>
            <pc:sldMk cId="2998530166" sldId="258"/>
            <ac:picMk id="7" creationId="{1827128A-6950-4955-84B0-DF07BAB5399F}"/>
          </ac:picMkLst>
        </pc:picChg>
        <pc:picChg chg="del">
          <ac:chgData name="Dewi Nur Adiyanti" userId="9f04f761f025bfb7" providerId="LiveId" clId="{F703C40B-FDB2-4A2F-97CD-711D7A30EDFE}" dt="2019-10-21T11:43:09.550" v="26" actId="478"/>
          <ac:picMkLst>
            <pc:docMk/>
            <pc:sldMk cId="2998530166" sldId="258"/>
            <ac:picMk id="9" creationId="{43FFDF9F-F24A-41F8-BB4E-910CAB2CB6D5}"/>
          </ac:picMkLst>
        </pc:picChg>
        <pc:picChg chg="add mod ord">
          <ac:chgData name="Dewi Nur Adiyanti" userId="9f04f761f025bfb7" providerId="LiveId" clId="{F703C40B-FDB2-4A2F-97CD-711D7A30EDFE}" dt="2019-10-21T14:51:40.671" v="147" actId="14100"/>
          <ac:picMkLst>
            <pc:docMk/>
            <pc:sldMk cId="2998530166" sldId="258"/>
            <ac:picMk id="14" creationId="{67684E60-A6A7-4EF4-ACB4-081A14FA55E0}"/>
          </ac:picMkLst>
        </pc:picChg>
        <pc:picChg chg="add mod ord">
          <ac:chgData name="Dewi Nur Adiyanti" userId="9f04f761f025bfb7" providerId="LiveId" clId="{F703C40B-FDB2-4A2F-97CD-711D7A30EDFE}" dt="2019-10-21T14:52:48.519" v="157" actId="1076"/>
          <ac:picMkLst>
            <pc:docMk/>
            <pc:sldMk cId="2998530166" sldId="258"/>
            <ac:picMk id="15" creationId="{A4A3320D-FCBD-4C7E-99CA-33B0CF0BC195}"/>
          </ac:picMkLst>
        </pc:picChg>
      </pc:sldChg>
      <pc:sldChg chg="del">
        <pc:chgData name="Dewi Nur Adiyanti" userId="9f04f761f025bfb7" providerId="LiveId" clId="{F703C40B-FDB2-4A2F-97CD-711D7A30EDFE}" dt="2019-10-21T11:43:06.068" v="13" actId="2696"/>
        <pc:sldMkLst>
          <pc:docMk/>
          <pc:sldMk cId="1032267630" sldId="259"/>
        </pc:sldMkLst>
      </pc:sldChg>
      <pc:sldChg chg="modSp add ord">
        <pc:chgData name="Dewi Nur Adiyanti" userId="9f04f761f025bfb7" providerId="LiveId" clId="{F703C40B-FDB2-4A2F-97CD-711D7A30EDFE}" dt="2019-10-21T11:52:12.188" v="105"/>
        <pc:sldMkLst>
          <pc:docMk/>
          <pc:sldMk cId="1690557810" sldId="259"/>
        </pc:sldMkLst>
        <pc:spChg chg="mod">
          <ac:chgData name="Dewi Nur Adiyanti" userId="9f04f761f025bfb7" providerId="LiveId" clId="{F703C40B-FDB2-4A2F-97CD-711D7A30EDFE}" dt="2019-10-21T11:52:05.132" v="104" actId="20577"/>
          <ac:spMkLst>
            <pc:docMk/>
            <pc:sldMk cId="1690557810" sldId="259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1:51:48.766" v="86" actId="20577"/>
          <ac:spMkLst>
            <pc:docMk/>
            <pc:sldMk cId="1690557810" sldId="259"/>
            <ac:spMk id="10" creationId="{FC6AB98A-BC06-44DC-A7C8-DC9AE6EFD098}"/>
          </ac:spMkLst>
        </pc:spChg>
        <pc:spChg chg="mod">
          <ac:chgData name="Dewi Nur Adiyanti" userId="9f04f761f025bfb7" providerId="LiveId" clId="{F703C40B-FDB2-4A2F-97CD-711D7A30EDFE}" dt="2019-10-21T11:51:58.413" v="93" actId="1038"/>
          <ac:spMkLst>
            <pc:docMk/>
            <pc:sldMk cId="1690557810" sldId="259"/>
            <ac:spMk id="13" creationId="{084DBFF6-B4FC-4014-A7CC-85A40DD198A7}"/>
          </ac:spMkLst>
        </pc:spChg>
      </pc:sldChg>
      <pc:sldChg chg="del">
        <pc:chgData name="Dewi Nur Adiyanti" userId="9f04f761f025bfb7" providerId="LiveId" clId="{F703C40B-FDB2-4A2F-97CD-711D7A30EDFE}" dt="2019-10-21T11:43:06.076" v="14" actId="2696"/>
        <pc:sldMkLst>
          <pc:docMk/>
          <pc:sldMk cId="1946193580" sldId="260"/>
        </pc:sldMkLst>
      </pc:sldChg>
      <pc:sldChg chg="addSp delSp modSp add">
        <pc:chgData name="Dewi Nur Adiyanti" userId="9f04f761f025bfb7" providerId="LiveId" clId="{F703C40B-FDB2-4A2F-97CD-711D7A30EDFE}" dt="2019-10-21T15:04:11.863" v="270" actId="20577"/>
        <pc:sldMkLst>
          <pc:docMk/>
          <pc:sldMk cId="2906452492" sldId="260"/>
        </pc:sldMkLst>
        <pc:spChg chg="mod">
          <ac:chgData name="Dewi Nur Adiyanti" userId="9f04f761f025bfb7" providerId="LiveId" clId="{F703C40B-FDB2-4A2F-97CD-711D7A30EDFE}" dt="2019-10-21T15:02:34.760" v="224" actId="20577"/>
          <ac:spMkLst>
            <pc:docMk/>
            <pc:sldMk cId="2906452492" sldId="260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5:02:40.441" v="232" actId="20577"/>
          <ac:spMkLst>
            <pc:docMk/>
            <pc:sldMk cId="2906452492" sldId="260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5:02:18.987" v="195" actId="14100"/>
          <ac:spMkLst>
            <pc:docMk/>
            <pc:sldMk cId="2906452492" sldId="260"/>
            <ac:spMk id="4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5:02:26.539" v="212" actId="20577"/>
          <ac:spMkLst>
            <pc:docMk/>
            <pc:sldMk cId="2906452492" sldId="260"/>
            <ac:spMk id="8" creationId="{52D39501-0834-4478-82D2-8CB03A3AC8B6}"/>
          </ac:spMkLst>
        </pc:spChg>
        <pc:spChg chg="mod">
          <ac:chgData name="Dewi Nur Adiyanti" userId="9f04f761f025bfb7" providerId="LiveId" clId="{F703C40B-FDB2-4A2F-97CD-711D7A30EDFE}" dt="2019-10-21T15:04:11.863" v="270" actId="20577"/>
          <ac:spMkLst>
            <pc:docMk/>
            <pc:sldMk cId="2906452492" sldId="260"/>
            <ac:spMk id="10" creationId="{FC6AB98A-BC06-44DC-A7C8-DC9AE6EFD098}"/>
          </ac:spMkLst>
        </pc:spChg>
        <pc:spChg chg="mod">
          <ac:chgData name="Dewi Nur Adiyanti" userId="9f04f761f025bfb7" providerId="LiveId" clId="{F703C40B-FDB2-4A2F-97CD-711D7A30EDFE}" dt="2019-10-21T15:04:05.251" v="265" actId="14100"/>
          <ac:spMkLst>
            <pc:docMk/>
            <pc:sldMk cId="2906452492" sldId="260"/>
            <ac:spMk id="11" creationId="{498E05F3-B4FC-4FE5-9C9D-4075D7B032CF}"/>
          </ac:spMkLst>
        </pc:spChg>
        <pc:spChg chg="del">
          <ac:chgData name="Dewi Nur Adiyanti" userId="9f04f761f025bfb7" providerId="LiveId" clId="{F703C40B-FDB2-4A2F-97CD-711D7A30EDFE}" dt="2019-10-21T15:02:07.497" v="192" actId="478"/>
          <ac:spMkLst>
            <pc:docMk/>
            <pc:sldMk cId="2906452492" sldId="260"/>
            <ac:spMk id="12" creationId="{737D4418-B8F4-4BA0-8E49-1FFEFA801BDA}"/>
          </ac:spMkLst>
        </pc:spChg>
        <pc:spChg chg="del">
          <ac:chgData name="Dewi Nur Adiyanti" userId="9f04f761f025bfb7" providerId="LiveId" clId="{F703C40B-FDB2-4A2F-97CD-711D7A30EDFE}" dt="2019-10-21T15:03:52.143" v="261" actId="478"/>
          <ac:spMkLst>
            <pc:docMk/>
            <pc:sldMk cId="2906452492" sldId="260"/>
            <ac:spMk id="13" creationId="{084DBFF6-B4FC-4014-A7CC-85A40DD198A7}"/>
          </ac:spMkLst>
        </pc:spChg>
        <pc:picChg chg="add mod ord">
          <ac:chgData name="Dewi Nur Adiyanti" userId="9f04f761f025bfb7" providerId="LiveId" clId="{F703C40B-FDB2-4A2F-97CD-711D7A30EDFE}" dt="2019-10-21T15:02:04.789" v="191" actId="167"/>
          <ac:picMkLst>
            <pc:docMk/>
            <pc:sldMk cId="2906452492" sldId="260"/>
            <ac:picMk id="5" creationId="{8613E243-D09D-4F69-BAA4-1E50C136084C}"/>
          </ac:picMkLst>
        </pc:picChg>
        <pc:picChg chg="add mod ord">
          <ac:chgData name="Dewi Nur Adiyanti" userId="9f04f761f025bfb7" providerId="LiveId" clId="{F703C40B-FDB2-4A2F-97CD-711D7A30EDFE}" dt="2019-10-21T15:03:39.686" v="254" actId="1037"/>
          <ac:picMkLst>
            <pc:docMk/>
            <pc:sldMk cId="2906452492" sldId="260"/>
            <ac:picMk id="6" creationId="{CD4791BE-4920-4548-A299-9467A4362DBE}"/>
          </ac:picMkLst>
        </pc:picChg>
        <pc:picChg chg="del">
          <ac:chgData name="Dewi Nur Adiyanti" userId="9f04f761f025bfb7" providerId="LiveId" clId="{F703C40B-FDB2-4A2F-97CD-711D7A30EDFE}" dt="2019-10-21T15:01:56.714" v="186" actId="478"/>
          <ac:picMkLst>
            <pc:docMk/>
            <pc:sldMk cId="2906452492" sldId="260"/>
            <ac:picMk id="14" creationId="{67684E60-A6A7-4EF4-ACB4-081A14FA55E0}"/>
          </ac:picMkLst>
        </pc:picChg>
        <pc:picChg chg="del">
          <ac:chgData name="Dewi Nur Adiyanti" userId="9f04f761f025bfb7" providerId="LiveId" clId="{F703C40B-FDB2-4A2F-97CD-711D7A30EDFE}" dt="2019-10-21T15:01:57.813" v="187" actId="478"/>
          <ac:picMkLst>
            <pc:docMk/>
            <pc:sldMk cId="2906452492" sldId="260"/>
            <ac:picMk id="15" creationId="{A4A3320D-FCBD-4C7E-99CA-33B0CF0BC195}"/>
          </ac:picMkLst>
        </pc:picChg>
      </pc:sldChg>
      <pc:sldChg chg="del">
        <pc:chgData name="Dewi Nur Adiyanti" userId="9f04f761f025bfb7" providerId="LiveId" clId="{F703C40B-FDB2-4A2F-97CD-711D7A30EDFE}" dt="2019-10-21T11:43:06.083" v="15" actId="2696"/>
        <pc:sldMkLst>
          <pc:docMk/>
          <pc:sldMk cId="1212152300" sldId="261"/>
        </pc:sldMkLst>
      </pc:sldChg>
      <pc:sldChg chg="addSp delSp modSp add">
        <pc:chgData name="Dewi Nur Adiyanti" userId="9f04f761f025bfb7" providerId="LiveId" clId="{F703C40B-FDB2-4A2F-97CD-711D7A30EDFE}" dt="2019-10-21T15:10:03.593" v="331" actId="20577"/>
        <pc:sldMkLst>
          <pc:docMk/>
          <pc:sldMk cId="4271285481" sldId="261"/>
        </pc:sldMkLst>
        <pc:spChg chg="mod ord">
          <ac:chgData name="Dewi Nur Adiyanti" userId="9f04f761f025bfb7" providerId="LiveId" clId="{F703C40B-FDB2-4A2F-97CD-711D7A30EDFE}" dt="2019-10-21T15:09:56.784" v="315" actId="14100"/>
          <ac:spMkLst>
            <pc:docMk/>
            <pc:sldMk cId="4271285481" sldId="261"/>
            <ac:spMk id="4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5:10:03.593" v="331" actId="20577"/>
          <ac:spMkLst>
            <pc:docMk/>
            <pc:sldMk cId="4271285481" sldId="261"/>
            <ac:spMk id="8" creationId="{52D39501-0834-4478-82D2-8CB03A3AC8B6}"/>
          </ac:spMkLst>
        </pc:spChg>
        <pc:spChg chg="del">
          <ac:chgData name="Dewi Nur Adiyanti" userId="9f04f761f025bfb7" providerId="LiveId" clId="{F703C40B-FDB2-4A2F-97CD-711D7A30EDFE}" dt="2019-10-21T15:08:55.838" v="288" actId="478"/>
          <ac:spMkLst>
            <pc:docMk/>
            <pc:sldMk cId="4271285481" sldId="261"/>
            <ac:spMk id="10" creationId="{FC6AB98A-BC06-44DC-A7C8-DC9AE6EFD098}"/>
          </ac:spMkLst>
        </pc:spChg>
        <pc:spChg chg="del">
          <ac:chgData name="Dewi Nur Adiyanti" userId="9f04f761f025bfb7" providerId="LiveId" clId="{F703C40B-FDB2-4A2F-97CD-711D7A30EDFE}" dt="2019-10-21T15:08:54.711" v="287" actId="478"/>
          <ac:spMkLst>
            <pc:docMk/>
            <pc:sldMk cId="4271285481" sldId="261"/>
            <ac:spMk id="11" creationId="{498E05F3-B4FC-4FE5-9C9D-4075D7B032CF}"/>
          </ac:spMkLst>
        </pc:spChg>
        <pc:picChg chg="del">
          <ac:chgData name="Dewi Nur Adiyanti" userId="9f04f761f025bfb7" providerId="LiveId" clId="{F703C40B-FDB2-4A2F-97CD-711D7A30EDFE}" dt="2019-10-21T15:07:51.611" v="272" actId="478"/>
          <ac:picMkLst>
            <pc:docMk/>
            <pc:sldMk cId="4271285481" sldId="261"/>
            <ac:picMk id="5" creationId="{8613E243-D09D-4F69-BAA4-1E50C136084C}"/>
          </ac:picMkLst>
        </pc:picChg>
        <pc:picChg chg="del">
          <ac:chgData name="Dewi Nur Adiyanti" userId="9f04f761f025bfb7" providerId="LiveId" clId="{F703C40B-FDB2-4A2F-97CD-711D7A30EDFE}" dt="2019-10-21T15:07:52.242" v="273" actId="478"/>
          <ac:picMkLst>
            <pc:docMk/>
            <pc:sldMk cId="4271285481" sldId="261"/>
            <ac:picMk id="6" creationId="{CD4791BE-4920-4548-A299-9467A4362DBE}"/>
          </ac:picMkLst>
        </pc:picChg>
        <pc:picChg chg="add mod ord">
          <ac:chgData name="Dewi Nur Adiyanti" userId="9f04f761f025bfb7" providerId="LiveId" clId="{F703C40B-FDB2-4A2F-97CD-711D7A30EDFE}" dt="2019-10-21T15:09:47.630" v="313" actId="1038"/>
          <ac:picMkLst>
            <pc:docMk/>
            <pc:sldMk cId="4271285481" sldId="261"/>
            <ac:picMk id="7" creationId="{3C001886-E5E7-40CE-A5A0-CEBACA15CBE8}"/>
          </ac:picMkLst>
        </pc:picChg>
        <pc:picChg chg="add mod">
          <ac:chgData name="Dewi Nur Adiyanti" userId="9f04f761f025bfb7" providerId="LiveId" clId="{F703C40B-FDB2-4A2F-97CD-711D7A30EDFE}" dt="2019-10-21T15:09:47.630" v="313" actId="1038"/>
          <ac:picMkLst>
            <pc:docMk/>
            <pc:sldMk cId="4271285481" sldId="261"/>
            <ac:picMk id="9" creationId="{CEDF11C4-C925-41ED-922A-2EDDA57B7428}"/>
          </ac:picMkLst>
        </pc:picChg>
        <pc:picChg chg="add mod">
          <ac:chgData name="Dewi Nur Adiyanti" userId="9f04f761f025bfb7" providerId="LiveId" clId="{F703C40B-FDB2-4A2F-97CD-711D7A30EDFE}" dt="2019-10-21T15:09:47.630" v="313" actId="1038"/>
          <ac:picMkLst>
            <pc:docMk/>
            <pc:sldMk cId="4271285481" sldId="261"/>
            <ac:picMk id="12" creationId="{C9DF3AF4-D5D1-45A0-BC90-604FD94000A9}"/>
          </ac:picMkLst>
        </pc:picChg>
      </pc:sldChg>
      <pc:sldChg chg="del">
        <pc:chgData name="Dewi Nur Adiyanti" userId="9f04f761f025bfb7" providerId="LiveId" clId="{F703C40B-FDB2-4A2F-97CD-711D7A30EDFE}" dt="2019-10-21T11:43:06.090" v="16" actId="2696"/>
        <pc:sldMkLst>
          <pc:docMk/>
          <pc:sldMk cId="1312099683" sldId="262"/>
        </pc:sldMkLst>
      </pc:sldChg>
      <pc:sldChg chg="addSp delSp modSp add">
        <pc:chgData name="Dewi Nur Adiyanti" userId="9f04f761f025bfb7" providerId="LiveId" clId="{F703C40B-FDB2-4A2F-97CD-711D7A30EDFE}" dt="2019-10-21T15:11:53.647" v="368" actId="1076"/>
        <pc:sldMkLst>
          <pc:docMk/>
          <pc:sldMk cId="2168021395" sldId="262"/>
        </pc:sldMkLst>
        <pc:spChg chg="mod ord">
          <ac:chgData name="Dewi Nur Adiyanti" userId="9f04f761f025bfb7" providerId="LiveId" clId="{F703C40B-FDB2-4A2F-97CD-711D7A30EDFE}" dt="2019-10-21T15:11:43.319" v="355" actId="1038"/>
          <ac:spMkLst>
            <pc:docMk/>
            <pc:sldMk cId="2168021395" sldId="262"/>
            <ac:spMk id="4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1T15:11:53.647" v="368" actId="1076"/>
          <ac:spMkLst>
            <pc:docMk/>
            <pc:sldMk cId="2168021395" sldId="262"/>
            <ac:spMk id="8" creationId="{52D39501-0834-4478-82D2-8CB03A3AC8B6}"/>
          </ac:spMkLst>
        </pc:spChg>
        <pc:picChg chg="add mod ord">
          <ac:chgData name="Dewi Nur Adiyanti" userId="9f04f761f025bfb7" providerId="LiveId" clId="{F703C40B-FDB2-4A2F-97CD-711D7A30EDFE}" dt="2019-10-21T15:11:43.319" v="355" actId="1038"/>
          <ac:picMkLst>
            <pc:docMk/>
            <pc:sldMk cId="2168021395" sldId="262"/>
            <ac:picMk id="5" creationId="{42FEA846-770F-47FD-B314-503810E62B18}"/>
          </ac:picMkLst>
        </pc:picChg>
        <pc:picChg chg="add mod">
          <ac:chgData name="Dewi Nur Adiyanti" userId="9f04f761f025bfb7" providerId="LiveId" clId="{F703C40B-FDB2-4A2F-97CD-711D7A30EDFE}" dt="2019-10-21T15:11:43.319" v="355" actId="1038"/>
          <ac:picMkLst>
            <pc:docMk/>
            <pc:sldMk cId="2168021395" sldId="262"/>
            <ac:picMk id="6" creationId="{C94AB75D-2DBA-4D6D-AD99-CD08BB28441D}"/>
          </ac:picMkLst>
        </pc:picChg>
        <pc:picChg chg="del">
          <ac:chgData name="Dewi Nur Adiyanti" userId="9f04f761f025bfb7" providerId="LiveId" clId="{F703C40B-FDB2-4A2F-97CD-711D7A30EDFE}" dt="2019-10-21T15:10:10.039" v="333" actId="478"/>
          <ac:picMkLst>
            <pc:docMk/>
            <pc:sldMk cId="2168021395" sldId="262"/>
            <ac:picMk id="7" creationId="{3C001886-E5E7-40CE-A5A0-CEBACA15CBE8}"/>
          </ac:picMkLst>
        </pc:picChg>
        <pc:picChg chg="del">
          <ac:chgData name="Dewi Nur Adiyanti" userId="9f04f761f025bfb7" providerId="LiveId" clId="{F703C40B-FDB2-4A2F-97CD-711D7A30EDFE}" dt="2019-10-21T15:10:10.810" v="334" actId="478"/>
          <ac:picMkLst>
            <pc:docMk/>
            <pc:sldMk cId="2168021395" sldId="262"/>
            <ac:picMk id="9" creationId="{CEDF11C4-C925-41ED-922A-2EDDA57B7428}"/>
          </ac:picMkLst>
        </pc:picChg>
        <pc:picChg chg="add mod">
          <ac:chgData name="Dewi Nur Adiyanti" userId="9f04f761f025bfb7" providerId="LiveId" clId="{F703C40B-FDB2-4A2F-97CD-711D7A30EDFE}" dt="2019-10-21T15:11:43.319" v="355" actId="1038"/>
          <ac:picMkLst>
            <pc:docMk/>
            <pc:sldMk cId="2168021395" sldId="262"/>
            <ac:picMk id="10" creationId="{51CC28B7-A13E-41D4-A7C6-D6ED80081CC5}"/>
          </ac:picMkLst>
        </pc:picChg>
        <pc:picChg chg="del">
          <ac:chgData name="Dewi Nur Adiyanti" userId="9f04f761f025bfb7" providerId="LiveId" clId="{F703C40B-FDB2-4A2F-97CD-711D7A30EDFE}" dt="2019-10-21T15:10:11.372" v="335" actId="478"/>
          <ac:picMkLst>
            <pc:docMk/>
            <pc:sldMk cId="2168021395" sldId="262"/>
            <ac:picMk id="12" creationId="{C9DF3AF4-D5D1-45A0-BC90-604FD94000A9}"/>
          </ac:picMkLst>
        </pc:picChg>
      </pc:sldChg>
      <pc:sldChg chg="addSp delSp modSp add">
        <pc:chgData name="Dewi Nur Adiyanti" userId="9f04f761f025bfb7" providerId="LiveId" clId="{F703C40B-FDB2-4A2F-97CD-711D7A30EDFE}" dt="2019-10-22T02:23:20.997" v="413" actId="14100"/>
        <pc:sldMkLst>
          <pc:docMk/>
          <pc:sldMk cId="913711669" sldId="263"/>
        </pc:sldMkLst>
        <pc:spChg chg="mod">
          <ac:chgData name="Dewi Nur Adiyanti" userId="9f04f761f025bfb7" providerId="LiveId" clId="{F703C40B-FDB2-4A2F-97CD-711D7A30EDFE}" dt="2019-10-22T02:23:03.572" v="405" actId="20577"/>
          <ac:spMkLst>
            <pc:docMk/>
            <pc:sldMk cId="913711669" sldId="263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2:23:20.997" v="413" actId="14100"/>
          <ac:spMkLst>
            <pc:docMk/>
            <pc:sldMk cId="913711669" sldId="263"/>
            <ac:spMk id="4" creationId="{00000000-0000-0000-0000-000000000000}"/>
          </ac:spMkLst>
        </pc:spChg>
        <pc:spChg chg="del">
          <ac:chgData name="Dewi Nur Adiyanti" userId="9f04f761f025bfb7" providerId="LiveId" clId="{F703C40B-FDB2-4A2F-97CD-711D7A30EDFE}" dt="2019-10-22T02:15:35.047" v="398" actId="478"/>
          <ac:spMkLst>
            <pc:docMk/>
            <pc:sldMk cId="913711669" sldId="263"/>
            <ac:spMk id="8" creationId="{52D39501-0834-4478-82D2-8CB03A3AC8B6}"/>
          </ac:spMkLst>
        </pc:spChg>
        <pc:spChg chg="del">
          <ac:chgData name="Dewi Nur Adiyanti" userId="9f04f761f025bfb7" providerId="LiveId" clId="{F703C40B-FDB2-4A2F-97CD-711D7A30EDFE}" dt="2019-10-22T02:23:06.146" v="406" actId="478"/>
          <ac:spMkLst>
            <pc:docMk/>
            <pc:sldMk cId="913711669" sldId="263"/>
            <ac:spMk id="10" creationId="{FC6AB98A-BC06-44DC-A7C8-DC9AE6EFD098}"/>
          </ac:spMkLst>
        </pc:spChg>
        <pc:spChg chg="del">
          <ac:chgData name="Dewi Nur Adiyanti" userId="9f04f761f025bfb7" providerId="LiveId" clId="{F703C40B-FDB2-4A2F-97CD-711D7A30EDFE}" dt="2019-10-22T02:23:08.283" v="408" actId="478"/>
          <ac:spMkLst>
            <pc:docMk/>
            <pc:sldMk cId="913711669" sldId="263"/>
            <ac:spMk id="11" creationId="{498E05F3-B4FC-4FE5-9C9D-4075D7B032CF}"/>
          </ac:spMkLst>
        </pc:spChg>
        <pc:spChg chg="del">
          <ac:chgData name="Dewi Nur Adiyanti" userId="9f04f761f025bfb7" providerId="LiveId" clId="{F703C40B-FDB2-4A2F-97CD-711D7A30EDFE}" dt="2019-10-22T02:15:36.139" v="399" actId="478"/>
          <ac:spMkLst>
            <pc:docMk/>
            <pc:sldMk cId="913711669" sldId="263"/>
            <ac:spMk id="12" creationId="{737D4418-B8F4-4BA0-8E49-1FFEFA801BDA}"/>
          </ac:spMkLst>
        </pc:spChg>
        <pc:spChg chg="del">
          <ac:chgData name="Dewi Nur Adiyanti" userId="9f04f761f025bfb7" providerId="LiveId" clId="{F703C40B-FDB2-4A2F-97CD-711D7A30EDFE}" dt="2019-10-22T02:23:07.113" v="407" actId="478"/>
          <ac:spMkLst>
            <pc:docMk/>
            <pc:sldMk cId="913711669" sldId="263"/>
            <ac:spMk id="13" creationId="{084DBFF6-B4FC-4014-A7CC-85A40DD198A7}"/>
          </ac:spMkLst>
        </pc:spChg>
        <pc:picChg chg="add mod ord">
          <ac:chgData name="Dewi Nur Adiyanti" userId="9f04f761f025bfb7" providerId="LiveId" clId="{F703C40B-FDB2-4A2F-97CD-711D7A30EDFE}" dt="2019-10-22T02:23:10.654" v="409" actId="1076"/>
          <ac:picMkLst>
            <pc:docMk/>
            <pc:sldMk cId="913711669" sldId="263"/>
            <ac:picMk id="5" creationId="{E893E372-083C-4E1B-B9C4-93DE3169D08A}"/>
          </ac:picMkLst>
        </pc:picChg>
        <pc:picChg chg="del">
          <ac:chgData name="Dewi Nur Adiyanti" userId="9f04f761f025bfb7" providerId="LiveId" clId="{F703C40B-FDB2-4A2F-97CD-711D7A30EDFE}" dt="2019-10-21T15:18:27.228" v="392" actId="478"/>
          <ac:picMkLst>
            <pc:docMk/>
            <pc:sldMk cId="913711669" sldId="263"/>
            <ac:picMk id="14" creationId="{67684E60-A6A7-4EF4-ACB4-081A14FA55E0}"/>
          </ac:picMkLst>
        </pc:picChg>
        <pc:picChg chg="del">
          <ac:chgData name="Dewi Nur Adiyanti" userId="9f04f761f025bfb7" providerId="LiveId" clId="{F703C40B-FDB2-4A2F-97CD-711D7A30EDFE}" dt="2019-10-21T15:18:27.907" v="393" actId="478"/>
          <ac:picMkLst>
            <pc:docMk/>
            <pc:sldMk cId="913711669" sldId="263"/>
            <ac:picMk id="15" creationId="{A4A3320D-FCBD-4C7E-99CA-33B0CF0BC195}"/>
          </ac:picMkLst>
        </pc:picChg>
      </pc:sldChg>
      <pc:sldChg chg="del">
        <pc:chgData name="Dewi Nur Adiyanti" userId="9f04f761f025bfb7" providerId="LiveId" clId="{F703C40B-FDB2-4A2F-97CD-711D7A30EDFE}" dt="2019-10-21T11:43:06.096" v="17" actId="2696"/>
        <pc:sldMkLst>
          <pc:docMk/>
          <pc:sldMk cId="2780059861" sldId="263"/>
        </pc:sldMkLst>
      </pc:sldChg>
      <pc:sldChg chg="del">
        <pc:chgData name="Dewi Nur Adiyanti" userId="9f04f761f025bfb7" providerId="LiveId" clId="{F703C40B-FDB2-4A2F-97CD-711D7A30EDFE}" dt="2019-10-21T11:43:06.103" v="18" actId="2696"/>
        <pc:sldMkLst>
          <pc:docMk/>
          <pc:sldMk cId="3857130179" sldId="264"/>
        </pc:sldMkLst>
      </pc:sldChg>
      <pc:sldChg chg="addSp delSp modSp add">
        <pc:chgData name="Dewi Nur Adiyanti" userId="9f04f761f025bfb7" providerId="LiveId" clId="{F703C40B-FDB2-4A2F-97CD-711D7A30EDFE}" dt="2019-10-22T03:29:45.973" v="899" actId="20577"/>
        <pc:sldMkLst>
          <pc:docMk/>
          <pc:sldMk cId="4060795631" sldId="264"/>
        </pc:sldMkLst>
        <pc:spChg chg="mod">
          <ac:chgData name="Dewi Nur Adiyanti" userId="9f04f761f025bfb7" providerId="LiveId" clId="{F703C40B-FDB2-4A2F-97CD-711D7A30EDFE}" dt="2019-10-22T02:23:32.650" v="436" actId="20577"/>
          <ac:spMkLst>
            <pc:docMk/>
            <pc:sldMk cId="4060795631" sldId="264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29:45.973" v="899" actId="20577"/>
          <ac:spMkLst>
            <pc:docMk/>
            <pc:sldMk cId="4060795631" sldId="264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2:24:11.432" v="445" actId="14100"/>
          <ac:spMkLst>
            <pc:docMk/>
            <pc:sldMk cId="4060795631" sldId="264"/>
            <ac:spMk id="4" creationId="{00000000-0000-0000-0000-000000000000}"/>
          </ac:spMkLst>
        </pc:spChg>
        <pc:spChg chg="add mod">
          <ac:chgData name="Dewi Nur Adiyanti" userId="9f04f761f025bfb7" providerId="LiveId" clId="{F703C40B-FDB2-4A2F-97CD-711D7A30EDFE}" dt="2019-10-22T02:24:50.260" v="452" actId="14100"/>
          <ac:spMkLst>
            <pc:docMk/>
            <pc:sldMk cId="4060795631" sldId="264"/>
            <ac:spMk id="8" creationId="{6F720722-0470-4848-BDE0-F4ABADFF806E}"/>
          </ac:spMkLst>
        </pc:spChg>
        <pc:spChg chg="add mod">
          <ac:chgData name="Dewi Nur Adiyanti" userId="9f04f761f025bfb7" providerId="LiveId" clId="{F703C40B-FDB2-4A2F-97CD-711D7A30EDFE}" dt="2019-10-22T02:25:16.125" v="482" actId="20577"/>
          <ac:spMkLst>
            <pc:docMk/>
            <pc:sldMk cId="4060795631" sldId="264"/>
            <ac:spMk id="9" creationId="{B1773515-1E59-46C5-9291-7C93EBDDB749}"/>
          </ac:spMkLst>
        </pc:spChg>
        <pc:spChg chg="add mod">
          <ac:chgData name="Dewi Nur Adiyanti" userId="9f04f761f025bfb7" providerId="LiveId" clId="{F703C40B-FDB2-4A2F-97CD-711D7A30EDFE}" dt="2019-10-22T02:25:09.027" v="462" actId="20577"/>
          <ac:spMkLst>
            <pc:docMk/>
            <pc:sldMk cId="4060795631" sldId="264"/>
            <ac:spMk id="10" creationId="{9A293998-7FDD-41EE-93F3-1BC147A6FA00}"/>
          </ac:spMkLst>
        </pc:spChg>
        <pc:picChg chg="del">
          <ac:chgData name="Dewi Nur Adiyanti" userId="9f04f761f025bfb7" providerId="LiveId" clId="{F703C40B-FDB2-4A2F-97CD-711D7A30EDFE}" dt="2019-10-22T02:23:35.084" v="437" actId="478"/>
          <ac:picMkLst>
            <pc:docMk/>
            <pc:sldMk cId="4060795631" sldId="264"/>
            <ac:picMk id="5" creationId="{E893E372-083C-4E1B-B9C4-93DE3169D08A}"/>
          </ac:picMkLst>
        </pc:picChg>
        <pc:picChg chg="add mod ord">
          <ac:chgData name="Dewi Nur Adiyanti" userId="9f04f761f025bfb7" providerId="LiveId" clId="{F703C40B-FDB2-4A2F-97CD-711D7A30EDFE}" dt="2019-10-22T02:24:02.025" v="441" actId="167"/>
          <ac:picMkLst>
            <pc:docMk/>
            <pc:sldMk cId="4060795631" sldId="264"/>
            <ac:picMk id="6" creationId="{A9384EBF-C559-4019-996A-AD694FCB69A0}"/>
          </ac:picMkLst>
        </pc:picChg>
        <pc:picChg chg="add mod">
          <ac:chgData name="Dewi Nur Adiyanti" userId="9f04f761f025bfb7" providerId="LiveId" clId="{F703C40B-FDB2-4A2F-97CD-711D7A30EDFE}" dt="2019-10-22T02:24:38.810" v="448" actId="14100"/>
          <ac:picMkLst>
            <pc:docMk/>
            <pc:sldMk cId="4060795631" sldId="264"/>
            <ac:picMk id="7" creationId="{44C6B7EE-04E2-41B1-931B-2FF3A3977A2A}"/>
          </ac:picMkLst>
        </pc:picChg>
      </pc:sldChg>
      <pc:sldChg chg="del">
        <pc:chgData name="Dewi Nur Adiyanti" userId="9f04f761f025bfb7" providerId="LiveId" clId="{F703C40B-FDB2-4A2F-97CD-711D7A30EDFE}" dt="2019-10-21T11:43:06.110" v="19" actId="2696"/>
        <pc:sldMkLst>
          <pc:docMk/>
          <pc:sldMk cId="23100545" sldId="265"/>
        </pc:sldMkLst>
      </pc:sldChg>
      <pc:sldChg chg="addSp delSp modSp add">
        <pc:chgData name="Dewi Nur Adiyanti" userId="9f04f761f025bfb7" providerId="LiveId" clId="{F703C40B-FDB2-4A2F-97CD-711D7A30EDFE}" dt="2019-10-22T02:31:51.648" v="516" actId="1038"/>
        <pc:sldMkLst>
          <pc:docMk/>
          <pc:sldMk cId="44547890" sldId="265"/>
        </pc:sldMkLst>
        <pc:spChg chg="mod">
          <ac:chgData name="Dewi Nur Adiyanti" userId="9f04f761f025bfb7" providerId="LiveId" clId="{F703C40B-FDB2-4A2F-97CD-711D7A30EDFE}" dt="2019-10-22T02:30:46.253" v="492" actId="20577"/>
          <ac:spMkLst>
            <pc:docMk/>
            <pc:sldMk cId="44547890" sldId="265"/>
            <ac:spMk id="2" creationId="{00000000-0000-0000-0000-000000000000}"/>
          </ac:spMkLst>
        </pc:spChg>
        <pc:spChg chg="mod ord">
          <ac:chgData name="Dewi Nur Adiyanti" userId="9f04f761f025bfb7" providerId="LiveId" clId="{F703C40B-FDB2-4A2F-97CD-711D7A30EDFE}" dt="2019-10-22T02:31:51.648" v="516" actId="1038"/>
          <ac:spMkLst>
            <pc:docMk/>
            <pc:sldMk cId="44547890" sldId="265"/>
            <ac:spMk id="4" creationId="{00000000-0000-0000-0000-000000000000}"/>
          </ac:spMkLst>
        </pc:spChg>
        <pc:spChg chg="del">
          <ac:chgData name="Dewi Nur Adiyanti" userId="9f04f761f025bfb7" providerId="LiveId" clId="{F703C40B-FDB2-4A2F-97CD-711D7A30EDFE}" dt="2019-10-22T02:31:21.119" v="500" actId="478"/>
          <ac:spMkLst>
            <pc:docMk/>
            <pc:sldMk cId="44547890" sldId="265"/>
            <ac:spMk id="8" creationId="{6F720722-0470-4848-BDE0-F4ABADFF806E}"/>
          </ac:spMkLst>
        </pc:spChg>
        <pc:spChg chg="del">
          <ac:chgData name="Dewi Nur Adiyanti" userId="9f04f761f025bfb7" providerId="LiveId" clId="{F703C40B-FDB2-4A2F-97CD-711D7A30EDFE}" dt="2019-10-22T02:31:23.677" v="502" actId="478"/>
          <ac:spMkLst>
            <pc:docMk/>
            <pc:sldMk cId="44547890" sldId="265"/>
            <ac:spMk id="9" creationId="{B1773515-1E59-46C5-9291-7C93EBDDB749}"/>
          </ac:spMkLst>
        </pc:spChg>
        <pc:spChg chg="del">
          <ac:chgData name="Dewi Nur Adiyanti" userId="9f04f761f025bfb7" providerId="LiveId" clId="{F703C40B-FDB2-4A2F-97CD-711D7A30EDFE}" dt="2019-10-22T02:31:21.868" v="501" actId="478"/>
          <ac:spMkLst>
            <pc:docMk/>
            <pc:sldMk cId="44547890" sldId="265"/>
            <ac:spMk id="10" creationId="{9A293998-7FDD-41EE-93F3-1BC147A6FA00}"/>
          </ac:spMkLst>
        </pc:spChg>
        <pc:picChg chg="add mod ord">
          <ac:chgData name="Dewi Nur Adiyanti" userId="9f04f761f025bfb7" providerId="LiveId" clId="{F703C40B-FDB2-4A2F-97CD-711D7A30EDFE}" dt="2019-10-22T02:31:51.648" v="516" actId="1038"/>
          <ac:picMkLst>
            <pc:docMk/>
            <pc:sldMk cId="44547890" sldId="265"/>
            <ac:picMk id="5" creationId="{E0A48A3B-69C7-4BE1-BC17-95CFA259A491}"/>
          </ac:picMkLst>
        </pc:picChg>
        <pc:picChg chg="del">
          <ac:chgData name="Dewi Nur Adiyanti" userId="9f04f761f025bfb7" providerId="LiveId" clId="{F703C40B-FDB2-4A2F-97CD-711D7A30EDFE}" dt="2019-10-22T02:30:50.247" v="494" actId="478"/>
          <ac:picMkLst>
            <pc:docMk/>
            <pc:sldMk cId="44547890" sldId="265"/>
            <ac:picMk id="6" creationId="{A9384EBF-C559-4019-996A-AD694FCB69A0}"/>
          </ac:picMkLst>
        </pc:picChg>
        <pc:picChg chg="del">
          <ac:chgData name="Dewi Nur Adiyanti" userId="9f04f761f025bfb7" providerId="LiveId" clId="{F703C40B-FDB2-4A2F-97CD-711D7A30EDFE}" dt="2019-10-22T02:31:20.277" v="499" actId="478"/>
          <ac:picMkLst>
            <pc:docMk/>
            <pc:sldMk cId="44547890" sldId="265"/>
            <ac:picMk id="7" creationId="{44C6B7EE-04E2-41B1-931B-2FF3A3977A2A}"/>
          </ac:picMkLst>
        </pc:picChg>
        <pc:picChg chg="add mod">
          <ac:chgData name="Dewi Nur Adiyanti" userId="9f04f761f025bfb7" providerId="LiveId" clId="{F703C40B-FDB2-4A2F-97CD-711D7A30EDFE}" dt="2019-10-22T02:31:51.648" v="516" actId="1038"/>
          <ac:picMkLst>
            <pc:docMk/>
            <pc:sldMk cId="44547890" sldId="265"/>
            <ac:picMk id="11" creationId="{5387218D-AF8D-4055-BB84-A8A764F24BF9}"/>
          </ac:picMkLst>
        </pc:picChg>
      </pc:sldChg>
      <pc:sldChg chg="del">
        <pc:chgData name="Dewi Nur Adiyanti" userId="9f04f761f025bfb7" providerId="LiveId" clId="{F703C40B-FDB2-4A2F-97CD-711D7A30EDFE}" dt="2019-10-21T11:43:06.134" v="20" actId="2696"/>
        <pc:sldMkLst>
          <pc:docMk/>
          <pc:sldMk cId="1424541001" sldId="266"/>
        </pc:sldMkLst>
      </pc:sldChg>
      <pc:sldChg chg="addSp delSp modSp add">
        <pc:chgData name="Dewi Nur Adiyanti" userId="9f04f761f025bfb7" providerId="LiveId" clId="{F703C40B-FDB2-4A2F-97CD-711D7A30EDFE}" dt="2019-10-22T02:32:58.073" v="546" actId="1036"/>
        <pc:sldMkLst>
          <pc:docMk/>
          <pc:sldMk cId="4054482976" sldId="266"/>
        </pc:sldMkLst>
        <pc:spChg chg="mod">
          <ac:chgData name="Dewi Nur Adiyanti" userId="9f04f761f025bfb7" providerId="LiveId" clId="{F703C40B-FDB2-4A2F-97CD-711D7A30EDFE}" dt="2019-10-22T02:32:35.906" v="530" actId="20577"/>
          <ac:spMkLst>
            <pc:docMk/>
            <pc:sldMk cId="4054482976" sldId="266"/>
            <ac:spMk id="2" creationId="{00000000-0000-0000-0000-000000000000}"/>
          </ac:spMkLst>
        </pc:spChg>
        <pc:spChg chg="mod ord">
          <ac:chgData name="Dewi Nur Adiyanti" userId="9f04f761f025bfb7" providerId="LiveId" clId="{F703C40B-FDB2-4A2F-97CD-711D7A30EDFE}" dt="2019-10-22T02:32:58.073" v="546" actId="1036"/>
          <ac:spMkLst>
            <pc:docMk/>
            <pc:sldMk cId="4054482976" sldId="266"/>
            <ac:spMk id="4" creationId="{00000000-0000-0000-0000-000000000000}"/>
          </ac:spMkLst>
        </pc:spChg>
        <pc:picChg chg="del">
          <ac:chgData name="Dewi Nur Adiyanti" userId="9f04f761f025bfb7" providerId="LiveId" clId="{F703C40B-FDB2-4A2F-97CD-711D7A30EDFE}" dt="2019-10-22T02:32:37.778" v="531" actId="478"/>
          <ac:picMkLst>
            <pc:docMk/>
            <pc:sldMk cId="4054482976" sldId="266"/>
            <ac:picMk id="5" creationId="{E0A48A3B-69C7-4BE1-BC17-95CFA259A491}"/>
          </ac:picMkLst>
        </pc:picChg>
        <pc:picChg chg="add mod">
          <ac:chgData name="Dewi Nur Adiyanti" userId="9f04f761f025bfb7" providerId="LiveId" clId="{F703C40B-FDB2-4A2F-97CD-711D7A30EDFE}" dt="2019-10-22T02:32:58.073" v="546" actId="1036"/>
          <ac:picMkLst>
            <pc:docMk/>
            <pc:sldMk cId="4054482976" sldId="266"/>
            <ac:picMk id="6" creationId="{FD11BA8E-1489-461D-9AA0-5FD288D26551}"/>
          </ac:picMkLst>
        </pc:picChg>
        <pc:picChg chg="del">
          <ac:chgData name="Dewi Nur Adiyanti" userId="9f04f761f025bfb7" providerId="LiveId" clId="{F703C40B-FDB2-4A2F-97CD-711D7A30EDFE}" dt="2019-10-22T02:32:38.667" v="532" actId="478"/>
          <ac:picMkLst>
            <pc:docMk/>
            <pc:sldMk cId="4054482976" sldId="266"/>
            <ac:picMk id="11" creationId="{5387218D-AF8D-4055-BB84-A8A764F24BF9}"/>
          </ac:picMkLst>
        </pc:picChg>
      </pc:sldChg>
      <pc:sldChg chg="del">
        <pc:chgData name="Dewi Nur Adiyanti" userId="9f04f761f025bfb7" providerId="LiveId" clId="{F703C40B-FDB2-4A2F-97CD-711D7A30EDFE}" dt="2019-10-21T11:43:06.145" v="21" actId="2696"/>
        <pc:sldMkLst>
          <pc:docMk/>
          <pc:sldMk cId="2237703398" sldId="267"/>
        </pc:sldMkLst>
      </pc:sldChg>
      <pc:sldChg chg="addSp delSp modSp add">
        <pc:chgData name="Dewi Nur Adiyanti" userId="9f04f761f025bfb7" providerId="LiveId" clId="{F703C40B-FDB2-4A2F-97CD-711D7A30EDFE}" dt="2019-10-22T03:29:37.565" v="898" actId="20577"/>
        <pc:sldMkLst>
          <pc:docMk/>
          <pc:sldMk cId="3186402010" sldId="267"/>
        </pc:sldMkLst>
        <pc:spChg chg="mod">
          <ac:chgData name="Dewi Nur Adiyanti" userId="9f04f761f025bfb7" providerId="LiveId" clId="{F703C40B-FDB2-4A2F-97CD-711D7A30EDFE}" dt="2019-10-22T02:40:23.100" v="630" actId="20577"/>
          <ac:spMkLst>
            <pc:docMk/>
            <pc:sldMk cId="3186402010" sldId="267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29:37.565" v="898" actId="20577"/>
          <ac:spMkLst>
            <pc:docMk/>
            <pc:sldMk cId="3186402010" sldId="267"/>
            <ac:spMk id="3" creationId="{00000000-0000-0000-0000-000000000000}"/>
          </ac:spMkLst>
        </pc:spChg>
        <pc:spChg chg="add del mod">
          <ac:chgData name="Dewi Nur Adiyanti" userId="9f04f761f025bfb7" providerId="LiveId" clId="{F703C40B-FDB2-4A2F-97CD-711D7A30EDFE}" dt="2019-10-22T02:39:41.775" v="570"/>
          <ac:spMkLst>
            <pc:docMk/>
            <pc:sldMk cId="3186402010" sldId="267"/>
            <ac:spMk id="4" creationId="{00000000-0000-0000-0000-000000000000}"/>
          </ac:spMkLst>
        </pc:spChg>
        <pc:spChg chg="add mod">
          <ac:chgData name="Dewi Nur Adiyanti" userId="9f04f761f025bfb7" providerId="LiveId" clId="{F703C40B-FDB2-4A2F-97CD-711D7A30EDFE}" dt="2019-10-22T02:39:47.656" v="573" actId="14100"/>
          <ac:spMkLst>
            <pc:docMk/>
            <pc:sldMk cId="3186402010" sldId="267"/>
            <ac:spMk id="8" creationId="{AEF1170B-04E1-455D-95B1-BB1F4FA2FE34}"/>
          </ac:spMkLst>
        </pc:spChg>
        <pc:spChg chg="add mod">
          <ac:chgData name="Dewi Nur Adiyanti" userId="9f04f761f025bfb7" providerId="LiveId" clId="{F703C40B-FDB2-4A2F-97CD-711D7A30EDFE}" dt="2019-10-22T02:39:59.544" v="578" actId="20577"/>
          <ac:spMkLst>
            <pc:docMk/>
            <pc:sldMk cId="3186402010" sldId="267"/>
            <ac:spMk id="9" creationId="{EEA0A9E5-DCE8-451A-9C45-5F3D314378A7}"/>
          </ac:spMkLst>
        </pc:spChg>
        <pc:spChg chg="add mod">
          <ac:chgData name="Dewi Nur Adiyanti" userId="9f04f761f025bfb7" providerId="LiveId" clId="{F703C40B-FDB2-4A2F-97CD-711D7A30EDFE}" dt="2019-10-22T02:40:12.211" v="600" actId="20577"/>
          <ac:spMkLst>
            <pc:docMk/>
            <pc:sldMk cId="3186402010" sldId="267"/>
            <ac:spMk id="10" creationId="{C73BBA05-9390-4ED4-BED3-338AB70B2665}"/>
          </ac:spMkLst>
        </pc:spChg>
        <pc:picChg chg="add mod ord">
          <ac:chgData name="Dewi Nur Adiyanti" userId="9f04f761f025bfb7" providerId="LiveId" clId="{F703C40B-FDB2-4A2F-97CD-711D7A30EDFE}" dt="2019-10-22T02:39:28.718" v="562" actId="167"/>
          <ac:picMkLst>
            <pc:docMk/>
            <pc:sldMk cId="3186402010" sldId="267"/>
            <ac:picMk id="5" creationId="{D0B2947C-4161-47D3-8A60-EED715A170C8}"/>
          </ac:picMkLst>
        </pc:picChg>
        <pc:picChg chg="del">
          <ac:chgData name="Dewi Nur Adiyanti" userId="9f04f761f025bfb7" providerId="LiveId" clId="{F703C40B-FDB2-4A2F-97CD-711D7A30EDFE}" dt="2019-10-22T02:38:53.789" v="548" actId="478"/>
          <ac:picMkLst>
            <pc:docMk/>
            <pc:sldMk cId="3186402010" sldId="267"/>
            <ac:picMk id="6" creationId="{FD11BA8E-1489-461D-9AA0-5FD288D26551}"/>
          </ac:picMkLst>
        </pc:picChg>
        <pc:picChg chg="add mod ord">
          <ac:chgData name="Dewi Nur Adiyanti" userId="9f04f761f025bfb7" providerId="LiveId" clId="{F703C40B-FDB2-4A2F-97CD-711D7A30EDFE}" dt="2019-10-22T02:39:33.413" v="565" actId="1076"/>
          <ac:picMkLst>
            <pc:docMk/>
            <pc:sldMk cId="3186402010" sldId="267"/>
            <ac:picMk id="7" creationId="{C4FD1F3B-6F6B-40FC-A446-C17C4455BB41}"/>
          </ac:picMkLst>
        </pc:picChg>
      </pc:sldChg>
      <pc:sldChg chg="del">
        <pc:chgData name="Dewi Nur Adiyanti" userId="9f04f761f025bfb7" providerId="LiveId" clId="{F703C40B-FDB2-4A2F-97CD-711D7A30EDFE}" dt="2019-10-21T11:43:06.150" v="22" actId="2696"/>
        <pc:sldMkLst>
          <pc:docMk/>
          <pc:sldMk cId="1254517307" sldId="268"/>
        </pc:sldMkLst>
      </pc:sldChg>
      <pc:sldChg chg="addSp delSp modSp add">
        <pc:chgData name="Dewi Nur Adiyanti" userId="9f04f761f025bfb7" providerId="LiveId" clId="{F703C40B-FDB2-4A2F-97CD-711D7A30EDFE}" dt="2019-10-22T03:29:29.920" v="897" actId="20577"/>
        <pc:sldMkLst>
          <pc:docMk/>
          <pc:sldMk cId="1731586050" sldId="268"/>
        </pc:sldMkLst>
        <pc:spChg chg="mod">
          <ac:chgData name="Dewi Nur Adiyanti" userId="9f04f761f025bfb7" providerId="LiveId" clId="{F703C40B-FDB2-4A2F-97CD-711D7A30EDFE}" dt="2019-10-22T02:55:05.885" v="658" actId="20577"/>
          <ac:spMkLst>
            <pc:docMk/>
            <pc:sldMk cId="1731586050" sldId="268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29:29.920" v="897" actId="20577"/>
          <ac:spMkLst>
            <pc:docMk/>
            <pc:sldMk cId="1731586050" sldId="268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2:57:02.893" v="687" actId="1038"/>
          <ac:spMkLst>
            <pc:docMk/>
            <pc:sldMk cId="1731586050" sldId="268"/>
            <ac:spMk id="4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2:57:14.570" v="693" actId="14100"/>
          <ac:spMkLst>
            <pc:docMk/>
            <pc:sldMk cId="1731586050" sldId="268"/>
            <ac:spMk id="8" creationId="{AEF1170B-04E1-455D-95B1-BB1F4FA2FE34}"/>
          </ac:spMkLst>
        </pc:spChg>
        <pc:spChg chg="mod">
          <ac:chgData name="Dewi Nur Adiyanti" userId="9f04f761f025bfb7" providerId="LiveId" clId="{F703C40B-FDB2-4A2F-97CD-711D7A30EDFE}" dt="2019-10-22T02:57:02.893" v="687" actId="1038"/>
          <ac:spMkLst>
            <pc:docMk/>
            <pc:sldMk cId="1731586050" sldId="268"/>
            <ac:spMk id="9" creationId="{EEA0A9E5-DCE8-451A-9C45-5F3D314378A7}"/>
          </ac:spMkLst>
        </pc:spChg>
        <pc:spChg chg="mod">
          <ac:chgData name="Dewi Nur Adiyanti" userId="9f04f761f025bfb7" providerId="LiveId" clId="{F703C40B-FDB2-4A2F-97CD-711D7A30EDFE}" dt="2019-10-22T02:57:08.355" v="691" actId="20577"/>
          <ac:spMkLst>
            <pc:docMk/>
            <pc:sldMk cId="1731586050" sldId="268"/>
            <ac:spMk id="10" creationId="{C73BBA05-9390-4ED4-BED3-338AB70B2665}"/>
          </ac:spMkLst>
        </pc:spChg>
        <pc:picChg chg="del">
          <ac:chgData name="Dewi Nur Adiyanti" userId="9f04f761f025bfb7" providerId="LiveId" clId="{F703C40B-FDB2-4A2F-97CD-711D7A30EDFE}" dt="2019-10-22T02:55:07.516" v="659" actId="478"/>
          <ac:picMkLst>
            <pc:docMk/>
            <pc:sldMk cId="1731586050" sldId="268"/>
            <ac:picMk id="5" creationId="{D0B2947C-4161-47D3-8A60-EED715A170C8}"/>
          </ac:picMkLst>
        </pc:picChg>
        <pc:picChg chg="add mod ord">
          <ac:chgData name="Dewi Nur Adiyanti" userId="9f04f761f025bfb7" providerId="LiveId" clId="{F703C40B-FDB2-4A2F-97CD-711D7A30EDFE}" dt="2019-10-22T02:57:02.893" v="687" actId="1038"/>
          <ac:picMkLst>
            <pc:docMk/>
            <pc:sldMk cId="1731586050" sldId="268"/>
            <ac:picMk id="6" creationId="{0191A756-5E83-4B3B-95FE-A21DC7CE7C23}"/>
          </ac:picMkLst>
        </pc:picChg>
        <pc:picChg chg="del">
          <ac:chgData name="Dewi Nur Adiyanti" userId="9f04f761f025bfb7" providerId="LiveId" clId="{F703C40B-FDB2-4A2F-97CD-711D7A30EDFE}" dt="2019-10-22T02:55:08.057" v="660" actId="478"/>
          <ac:picMkLst>
            <pc:docMk/>
            <pc:sldMk cId="1731586050" sldId="268"/>
            <ac:picMk id="7" creationId="{C4FD1F3B-6F6B-40FC-A446-C17C4455BB41}"/>
          </ac:picMkLst>
        </pc:picChg>
        <pc:picChg chg="add mod ord">
          <ac:chgData name="Dewi Nur Adiyanti" userId="9f04f761f025bfb7" providerId="LiveId" clId="{F703C40B-FDB2-4A2F-97CD-711D7A30EDFE}" dt="2019-10-22T02:56:57.866" v="682" actId="1076"/>
          <ac:picMkLst>
            <pc:docMk/>
            <pc:sldMk cId="1731586050" sldId="268"/>
            <ac:picMk id="11" creationId="{DBF19778-A8E1-465A-81EC-344F9B0C7E55}"/>
          </ac:picMkLst>
        </pc:picChg>
      </pc:sldChg>
      <pc:sldChg chg="addSp delSp modSp add">
        <pc:chgData name="Dewi Nur Adiyanti" userId="9f04f761f025bfb7" providerId="LiveId" clId="{F703C40B-FDB2-4A2F-97CD-711D7A30EDFE}" dt="2019-10-22T03:29:24.147" v="896" actId="20577"/>
        <pc:sldMkLst>
          <pc:docMk/>
          <pc:sldMk cId="3264688237" sldId="269"/>
        </pc:sldMkLst>
        <pc:spChg chg="mod">
          <ac:chgData name="Dewi Nur Adiyanti" userId="9f04f761f025bfb7" providerId="LiveId" clId="{F703C40B-FDB2-4A2F-97CD-711D7A30EDFE}" dt="2019-10-22T03:09:04.955" v="776" actId="20577"/>
          <ac:spMkLst>
            <pc:docMk/>
            <pc:sldMk cId="3264688237" sldId="269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29:24.147" v="896" actId="20577"/>
          <ac:spMkLst>
            <pc:docMk/>
            <pc:sldMk cId="3264688237" sldId="269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09:15.862" v="814" actId="1037"/>
          <ac:spMkLst>
            <pc:docMk/>
            <pc:sldMk cId="3264688237" sldId="269"/>
            <ac:spMk id="4" creationId="{00000000-0000-0000-0000-000000000000}"/>
          </ac:spMkLst>
        </pc:spChg>
        <pc:spChg chg="del">
          <ac:chgData name="Dewi Nur Adiyanti" userId="9f04f761f025bfb7" providerId="LiveId" clId="{F703C40B-FDB2-4A2F-97CD-711D7A30EDFE}" dt="2019-10-22T03:09:07.343" v="778" actId="478"/>
          <ac:spMkLst>
            <pc:docMk/>
            <pc:sldMk cId="3264688237" sldId="269"/>
            <ac:spMk id="8" creationId="{AEF1170B-04E1-455D-95B1-BB1F4FA2FE34}"/>
          </ac:spMkLst>
        </pc:spChg>
        <pc:spChg chg="del mod">
          <ac:chgData name="Dewi Nur Adiyanti" userId="9f04f761f025bfb7" providerId="LiveId" clId="{F703C40B-FDB2-4A2F-97CD-711D7A30EDFE}" dt="2019-10-22T03:09:09.123" v="779" actId="478"/>
          <ac:spMkLst>
            <pc:docMk/>
            <pc:sldMk cId="3264688237" sldId="269"/>
            <ac:spMk id="9" creationId="{EEA0A9E5-DCE8-451A-9C45-5F3D314378A7}"/>
          </ac:spMkLst>
        </pc:spChg>
        <pc:spChg chg="del">
          <ac:chgData name="Dewi Nur Adiyanti" userId="9f04f761f025bfb7" providerId="LiveId" clId="{F703C40B-FDB2-4A2F-97CD-711D7A30EDFE}" dt="2019-10-22T03:09:06.563" v="777" actId="478"/>
          <ac:spMkLst>
            <pc:docMk/>
            <pc:sldMk cId="3264688237" sldId="269"/>
            <ac:spMk id="10" creationId="{C73BBA05-9390-4ED4-BED3-338AB70B2665}"/>
          </ac:spMkLst>
        </pc:spChg>
        <pc:picChg chg="add mod ord">
          <ac:chgData name="Dewi Nur Adiyanti" userId="9f04f761f025bfb7" providerId="LiveId" clId="{F703C40B-FDB2-4A2F-97CD-711D7A30EDFE}" dt="2019-10-22T03:09:15.862" v="814" actId="1037"/>
          <ac:picMkLst>
            <pc:docMk/>
            <pc:sldMk cId="3264688237" sldId="269"/>
            <ac:picMk id="5" creationId="{3E877BF8-3D38-45BA-8E07-68DB5260EF8C}"/>
          </ac:picMkLst>
        </pc:picChg>
        <pc:picChg chg="del">
          <ac:chgData name="Dewi Nur Adiyanti" userId="9f04f761f025bfb7" providerId="LiveId" clId="{F703C40B-FDB2-4A2F-97CD-711D7A30EDFE}" dt="2019-10-22T03:07:09.217" v="695" actId="478"/>
          <ac:picMkLst>
            <pc:docMk/>
            <pc:sldMk cId="3264688237" sldId="269"/>
            <ac:picMk id="6" creationId="{0191A756-5E83-4B3B-95FE-A21DC7CE7C23}"/>
          </ac:picMkLst>
        </pc:picChg>
        <pc:picChg chg="del">
          <ac:chgData name="Dewi Nur Adiyanti" userId="9f04f761f025bfb7" providerId="LiveId" clId="{F703C40B-FDB2-4A2F-97CD-711D7A30EDFE}" dt="2019-10-22T03:07:09.700" v="696" actId="478"/>
          <ac:picMkLst>
            <pc:docMk/>
            <pc:sldMk cId="3264688237" sldId="269"/>
            <ac:picMk id="11" creationId="{DBF19778-A8E1-465A-81EC-344F9B0C7E55}"/>
          </ac:picMkLst>
        </pc:picChg>
      </pc:sldChg>
      <pc:sldChg chg="addSp delSp modSp add">
        <pc:chgData name="Dewi Nur Adiyanti" userId="9f04f761f025bfb7" providerId="LiveId" clId="{F703C40B-FDB2-4A2F-97CD-711D7A30EDFE}" dt="2019-10-22T03:13:49.661" v="862" actId="20577"/>
        <pc:sldMkLst>
          <pc:docMk/>
          <pc:sldMk cId="7255735" sldId="270"/>
        </pc:sldMkLst>
        <pc:spChg chg="mod">
          <ac:chgData name="Dewi Nur Adiyanti" userId="9f04f761f025bfb7" providerId="LiveId" clId="{F703C40B-FDB2-4A2F-97CD-711D7A30EDFE}" dt="2019-10-22T03:09:02.459" v="775" actId="6549"/>
          <ac:spMkLst>
            <pc:docMk/>
            <pc:sldMk cId="7255735" sldId="270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08:56.593" v="772" actId="20577"/>
          <ac:spMkLst>
            <pc:docMk/>
            <pc:sldMk cId="7255735" sldId="270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08:41.397" v="745" actId="14100"/>
          <ac:spMkLst>
            <pc:docMk/>
            <pc:sldMk cId="7255735" sldId="270"/>
            <ac:spMk id="4" creationId="{00000000-0000-0000-0000-000000000000}"/>
          </ac:spMkLst>
        </pc:spChg>
        <pc:spChg chg="del">
          <ac:chgData name="Dewi Nur Adiyanti" userId="9f04f761f025bfb7" providerId="LiveId" clId="{F703C40B-FDB2-4A2F-97CD-711D7A30EDFE}" dt="2019-10-22T03:09:00.509" v="774" actId="478"/>
          <ac:spMkLst>
            <pc:docMk/>
            <pc:sldMk cId="7255735" sldId="270"/>
            <ac:spMk id="8" creationId="{AEF1170B-04E1-455D-95B1-BB1F4FA2FE34}"/>
          </ac:spMkLst>
        </pc:spChg>
        <pc:spChg chg="del">
          <ac:chgData name="Dewi Nur Adiyanti" userId="9f04f761f025bfb7" providerId="LiveId" clId="{F703C40B-FDB2-4A2F-97CD-711D7A30EDFE}" dt="2019-10-22T03:08:35.465" v="743" actId="478"/>
          <ac:spMkLst>
            <pc:docMk/>
            <pc:sldMk cId="7255735" sldId="270"/>
            <ac:spMk id="9" creationId="{EEA0A9E5-DCE8-451A-9C45-5F3D314378A7}"/>
          </ac:spMkLst>
        </pc:spChg>
        <pc:spChg chg="del">
          <ac:chgData name="Dewi Nur Adiyanti" userId="9f04f761f025bfb7" providerId="LiveId" clId="{F703C40B-FDB2-4A2F-97CD-711D7A30EDFE}" dt="2019-10-22T03:08:59.682" v="773" actId="478"/>
          <ac:spMkLst>
            <pc:docMk/>
            <pc:sldMk cId="7255735" sldId="270"/>
            <ac:spMk id="10" creationId="{C73BBA05-9390-4ED4-BED3-338AB70B2665}"/>
          </ac:spMkLst>
        </pc:spChg>
        <pc:spChg chg="add mod">
          <ac:chgData name="Dewi Nur Adiyanti" userId="9f04f761f025bfb7" providerId="LiveId" clId="{F703C40B-FDB2-4A2F-97CD-711D7A30EDFE}" dt="2019-10-22T03:13:49.661" v="862" actId="20577"/>
          <ac:spMkLst>
            <pc:docMk/>
            <pc:sldMk cId="7255735" sldId="270"/>
            <ac:spMk id="11" creationId="{BB40D8C9-6BF3-4E27-B9B9-DC58D195AA32}"/>
          </ac:spMkLst>
        </pc:spChg>
        <pc:spChg chg="add mod">
          <ac:chgData name="Dewi Nur Adiyanti" userId="9f04f761f025bfb7" providerId="LiveId" clId="{F703C40B-FDB2-4A2F-97CD-711D7A30EDFE}" dt="2019-10-22T03:11:49.741" v="823" actId="14100"/>
          <ac:spMkLst>
            <pc:docMk/>
            <pc:sldMk cId="7255735" sldId="270"/>
            <ac:spMk id="12" creationId="{FF55B41B-75E0-4256-BC37-2D0D55E082CE}"/>
          </ac:spMkLst>
        </pc:spChg>
        <pc:picChg chg="del">
          <ac:chgData name="Dewi Nur Adiyanti" userId="9f04f761f025bfb7" providerId="LiveId" clId="{F703C40B-FDB2-4A2F-97CD-711D7A30EDFE}" dt="2019-10-22T03:08:25.402" v="738" actId="478"/>
          <ac:picMkLst>
            <pc:docMk/>
            <pc:sldMk cId="7255735" sldId="270"/>
            <ac:picMk id="5" creationId="{3E877BF8-3D38-45BA-8E07-68DB5260EF8C}"/>
          </ac:picMkLst>
        </pc:picChg>
        <pc:picChg chg="add mod ord">
          <ac:chgData name="Dewi Nur Adiyanti" userId="9f04f761f025bfb7" providerId="LiveId" clId="{F703C40B-FDB2-4A2F-97CD-711D7A30EDFE}" dt="2019-10-22T03:08:33.312" v="742" actId="167"/>
          <ac:picMkLst>
            <pc:docMk/>
            <pc:sldMk cId="7255735" sldId="270"/>
            <ac:picMk id="6" creationId="{7AF733E6-33EF-4919-B7BF-D3B59F1B95B5}"/>
          </ac:picMkLst>
        </pc:picChg>
        <pc:picChg chg="add mod">
          <ac:chgData name="Dewi Nur Adiyanti" userId="9f04f761f025bfb7" providerId="LiveId" clId="{F703C40B-FDB2-4A2F-97CD-711D7A30EDFE}" dt="2019-10-22T03:11:28.441" v="817" actId="1076"/>
          <ac:picMkLst>
            <pc:docMk/>
            <pc:sldMk cId="7255735" sldId="270"/>
            <ac:picMk id="7" creationId="{5EB2E179-9384-4060-B1EB-C3AA73EB16CB}"/>
          </ac:picMkLst>
        </pc:picChg>
      </pc:sldChg>
      <pc:sldChg chg="del">
        <pc:chgData name="Dewi Nur Adiyanti" userId="9f04f761f025bfb7" providerId="LiveId" clId="{F703C40B-FDB2-4A2F-97CD-711D7A30EDFE}" dt="2019-10-21T11:43:06.157" v="23" actId="2696"/>
        <pc:sldMkLst>
          <pc:docMk/>
          <pc:sldMk cId="394497802" sldId="270"/>
        </pc:sldMkLst>
      </pc:sldChg>
      <pc:sldChg chg="addSp delSp modSp add ord">
        <pc:chgData name="Dewi Nur Adiyanti" userId="9f04f761f025bfb7" providerId="LiveId" clId="{F703C40B-FDB2-4A2F-97CD-711D7A30EDFE}" dt="2019-10-22T03:33:10.056" v="992" actId="14100"/>
        <pc:sldMkLst>
          <pc:docMk/>
          <pc:sldMk cId="1309848189" sldId="271"/>
        </pc:sldMkLst>
        <pc:spChg chg="mod">
          <ac:chgData name="Dewi Nur Adiyanti" userId="9f04f761f025bfb7" providerId="LiveId" clId="{F703C40B-FDB2-4A2F-97CD-711D7A30EDFE}" dt="2019-10-22T03:31:50.699" v="933" actId="20577"/>
          <ac:spMkLst>
            <pc:docMk/>
            <pc:sldMk cId="1309848189" sldId="271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31:46.752" v="932" actId="20577"/>
          <ac:spMkLst>
            <pc:docMk/>
            <pc:sldMk cId="1309848189" sldId="271"/>
            <ac:spMk id="3" creationId="{00000000-0000-0000-0000-000000000000}"/>
          </ac:spMkLst>
        </pc:spChg>
        <pc:spChg chg="mod ord">
          <ac:chgData name="Dewi Nur Adiyanti" userId="9f04f761f025bfb7" providerId="LiveId" clId="{F703C40B-FDB2-4A2F-97CD-711D7A30EDFE}" dt="2019-10-22T03:33:10.056" v="992" actId="14100"/>
          <ac:spMkLst>
            <pc:docMk/>
            <pc:sldMk cId="1309848189" sldId="271"/>
            <ac:spMk id="4" creationId="{00000000-0000-0000-0000-000000000000}"/>
          </ac:spMkLst>
        </pc:spChg>
        <pc:spChg chg="add del mod">
          <ac:chgData name="Dewi Nur Adiyanti" userId="9f04f761f025bfb7" providerId="LiveId" clId="{F703C40B-FDB2-4A2F-97CD-711D7A30EDFE}" dt="2019-10-22T03:31:54.365" v="937"/>
          <ac:spMkLst>
            <pc:docMk/>
            <pc:sldMk cId="1309848189" sldId="271"/>
            <ac:spMk id="8" creationId="{F29BA7FB-8CA7-4EB5-B641-4EAB13A4293C}"/>
          </ac:spMkLst>
        </pc:spChg>
        <pc:spChg chg="add del mod">
          <ac:chgData name="Dewi Nur Adiyanti" userId="9f04f761f025bfb7" providerId="LiveId" clId="{F703C40B-FDB2-4A2F-97CD-711D7A30EDFE}" dt="2019-10-22T03:31:52.852" v="935"/>
          <ac:spMkLst>
            <pc:docMk/>
            <pc:sldMk cId="1309848189" sldId="271"/>
            <ac:spMk id="9" creationId="{24B693D1-F1A9-4FC9-B1CD-47E125C3EF4A}"/>
          </ac:spMkLst>
        </pc:spChg>
        <pc:picChg chg="del">
          <ac:chgData name="Dewi Nur Adiyanti" userId="9f04f761f025bfb7" providerId="LiveId" clId="{F703C40B-FDB2-4A2F-97CD-711D7A30EDFE}" dt="2019-10-22T03:29:06.812" v="883" actId="478"/>
          <ac:picMkLst>
            <pc:docMk/>
            <pc:sldMk cId="1309848189" sldId="271"/>
            <ac:picMk id="5" creationId="{3E877BF8-3D38-45BA-8E07-68DB5260EF8C}"/>
          </ac:picMkLst>
        </pc:picChg>
        <pc:picChg chg="add del mod ord">
          <ac:chgData name="Dewi Nur Adiyanti" userId="9f04f761f025bfb7" providerId="LiveId" clId="{F703C40B-FDB2-4A2F-97CD-711D7A30EDFE}" dt="2019-10-22T03:33:04.657" v="989" actId="167"/>
          <ac:picMkLst>
            <pc:docMk/>
            <pc:sldMk cId="1309848189" sldId="271"/>
            <ac:picMk id="6" creationId="{FC490B93-13B1-49C4-AB31-096F3EAA3D6D}"/>
          </ac:picMkLst>
        </pc:picChg>
        <pc:picChg chg="add del mod">
          <ac:chgData name="Dewi Nur Adiyanti" userId="9f04f761f025bfb7" providerId="LiveId" clId="{F703C40B-FDB2-4A2F-97CD-711D7A30EDFE}" dt="2019-10-22T03:31:58.689" v="944"/>
          <ac:picMkLst>
            <pc:docMk/>
            <pc:sldMk cId="1309848189" sldId="271"/>
            <ac:picMk id="7" creationId="{72AB8571-303C-4105-800E-3C7802333ED3}"/>
          </ac:picMkLst>
        </pc:picChg>
      </pc:sldChg>
      <pc:sldChg chg="del">
        <pc:chgData name="Dewi Nur Adiyanti" userId="9f04f761f025bfb7" providerId="LiveId" clId="{F703C40B-FDB2-4A2F-97CD-711D7A30EDFE}" dt="2019-10-21T11:43:06.164" v="24" actId="2696"/>
        <pc:sldMkLst>
          <pc:docMk/>
          <pc:sldMk cId="2243426338" sldId="271"/>
        </pc:sldMkLst>
      </pc:sldChg>
      <pc:sldChg chg="addSp delSp modSp add">
        <pc:chgData name="Dewi Nur Adiyanti" userId="9f04f761f025bfb7" providerId="LiveId" clId="{F703C40B-FDB2-4A2F-97CD-711D7A30EDFE}" dt="2019-10-22T03:38:10.947" v="1055" actId="20577"/>
        <pc:sldMkLst>
          <pc:docMk/>
          <pc:sldMk cId="437581707" sldId="272"/>
        </pc:sldMkLst>
        <pc:spChg chg="mod">
          <ac:chgData name="Dewi Nur Adiyanti" userId="9f04f761f025bfb7" providerId="LiveId" clId="{F703C40B-FDB2-4A2F-97CD-711D7A30EDFE}" dt="2019-10-22T03:32:55.575" v="986" actId="20577"/>
          <ac:spMkLst>
            <pc:docMk/>
            <pc:sldMk cId="437581707" sldId="272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32:59.445" v="987" actId="20577"/>
          <ac:spMkLst>
            <pc:docMk/>
            <pc:sldMk cId="437581707" sldId="272"/>
            <ac:spMk id="3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32:38.569" v="958" actId="14100"/>
          <ac:spMkLst>
            <pc:docMk/>
            <pc:sldMk cId="437581707" sldId="272"/>
            <ac:spMk id="4" creationId="{00000000-0000-0000-0000-000000000000}"/>
          </ac:spMkLst>
        </pc:spChg>
        <pc:spChg chg="add del">
          <ac:chgData name="Dewi Nur Adiyanti" userId="9f04f761f025bfb7" providerId="LiveId" clId="{F703C40B-FDB2-4A2F-97CD-711D7A30EDFE}" dt="2019-10-22T03:32:18.597" v="950"/>
          <ac:spMkLst>
            <pc:docMk/>
            <pc:sldMk cId="437581707" sldId="272"/>
            <ac:spMk id="7" creationId="{89E49742-0E79-457A-BBA4-BF8F3132ACD8}"/>
          </ac:spMkLst>
        </pc:spChg>
        <pc:spChg chg="add mod">
          <ac:chgData name="Dewi Nur Adiyanti" userId="9f04f761f025bfb7" providerId="LiveId" clId="{F703C40B-FDB2-4A2F-97CD-711D7A30EDFE}" dt="2019-10-22T03:32:43.640" v="960" actId="1076"/>
          <ac:spMkLst>
            <pc:docMk/>
            <pc:sldMk cId="437581707" sldId="272"/>
            <ac:spMk id="8" creationId="{04CC2A1D-3BC0-483D-9BCA-03A5E1D3DD64}"/>
          </ac:spMkLst>
        </pc:spChg>
        <pc:spChg chg="add mod ord">
          <ac:chgData name="Dewi Nur Adiyanti" userId="9f04f761f025bfb7" providerId="LiveId" clId="{F703C40B-FDB2-4A2F-97CD-711D7A30EDFE}" dt="2019-10-22T03:34:59.891" v="1000" actId="166"/>
          <ac:spMkLst>
            <pc:docMk/>
            <pc:sldMk cId="437581707" sldId="272"/>
            <ac:spMk id="9" creationId="{742F597D-38C3-4499-A923-1A4DCA060C24}"/>
          </ac:spMkLst>
        </pc:spChg>
        <pc:spChg chg="add mod">
          <ac:chgData name="Dewi Nur Adiyanti" userId="9f04f761f025bfb7" providerId="LiveId" clId="{F703C40B-FDB2-4A2F-97CD-711D7A30EDFE}" dt="2019-10-22T03:35:24.384" v="1007" actId="14100"/>
          <ac:spMkLst>
            <pc:docMk/>
            <pc:sldMk cId="437581707" sldId="272"/>
            <ac:spMk id="11" creationId="{DFD9E20C-A22E-4637-9431-7E1C192E5C73}"/>
          </ac:spMkLst>
        </pc:spChg>
        <pc:spChg chg="add mod">
          <ac:chgData name="Dewi Nur Adiyanti" userId="9f04f761f025bfb7" providerId="LiveId" clId="{F703C40B-FDB2-4A2F-97CD-711D7A30EDFE}" dt="2019-10-22T03:35:06.630" v="1004" actId="1076"/>
          <ac:spMkLst>
            <pc:docMk/>
            <pc:sldMk cId="437581707" sldId="272"/>
            <ac:spMk id="13" creationId="{53D80BB8-AC3D-4956-B4D5-81F5180C8BF7}"/>
          </ac:spMkLst>
        </pc:spChg>
        <pc:graphicFrameChg chg="add mod modGraphic">
          <ac:chgData name="Dewi Nur Adiyanti" userId="9f04f761f025bfb7" providerId="LiveId" clId="{F703C40B-FDB2-4A2F-97CD-711D7A30EDFE}" dt="2019-10-22T03:38:10.947" v="1055" actId="20577"/>
          <ac:graphicFrameMkLst>
            <pc:docMk/>
            <pc:sldMk cId="437581707" sldId="272"/>
            <ac:graphicFrameMk id="10" creationId="{70AFA606-816A-47D8-88C1-52318A508A00}"/>
          </ac:graphicFrameMkLst>
        </pc:graphicFrameChg>
        <pc:picChg chg="add mod ord">
          <ac:chgData name="Dewi Nur Adiyanti" userId="9f04f761f025bfb7" providerId="LiveId" clId="{F703C40B-FDB2-4A2F-97CD-711D7A30EDFE}" dt="2019-10-22T03:32:28.615" v="954" actId="167"/>
          <ac:picMkLst>
            <pc:docMk/>
            <pc:sldMk cId="437581707" sldId="272"/>
            <ac:picMk id="5" creationId="{2EC401CD-4AE3-475D-B0F8-635AC74703B4}"/>
          </ac:picMkLst>
        </pc:picChg>
        <pc:picChg chg="del">
          <ac:chgData name="Dewi Nur Adiyanti" userId="9f04f761f025bfb7" providerId="LiveId" clId="{F703C40B-FDB2-4A2F-97CD-711D7A30EDFE}" dt="2019-10-22T03:32:17.006" v="948" actId="478"/>
          <ac:picMkLst>
            <pc:docMk/>
            <pc:sldMk cId="437581707" sldId="272"/>
            <ac:picMk id="6" creationId="{FC490B93-13B1-49C4-AB31-096F3EAA3D6D}"/>
          </ac:picMkLst>
        </pc:picChg>
        <pc:picChg chg="add mod">
          <ac:chgData name="Dewi Nur Adiyanti" userId="9f04f761f025bfb7" providerId="LiveId" clId="{F703C40B-FDB2-4A2F-97CD-711D7A30EDFE}" dt="2019-10-22T03:35:03.120" v="1003" actId="1076"/>
          <ac:picMkLst>
            <pc:docMk/>
            <pc:sldMk cId="437581707" sldId="272"/>
            <ac:picMk id="12" creationId="{7F4886C6-E031-4467-A75F-7E8C14655C21}"/>
          </ac:picMkLst>
        </pc:picChg>
      </pc:sldChg>
      <pc:sldChg chg="add del">
        <pc:chgData name="Dewi Nur Adiyanti" userId="9f04f761f025bfb7" providerId="LiveId" clId="{F703C40B-FDB2-4A2F-97CD-711D7A30EDFE}" dt="2019-10-22T03:32:10.016" v="946" actId="2696"/>
        <pc:sldMkLst>
          <pc:docMk/>
          <pc:sldMk cId="3201519408" sldId="272"/>
        </pc:sldMkLst>
      </pc:sldChg>
      <pc:sldChg chg="addSp delSp modSp add ord">
        <pc:chgData name="Dewi Nur Adiyanti" userId="9f04f761f025bfb7" providerId="LiveId" clId="{F703C40B-FDB2-4A2F-97CD-711D7A30EDFE}" dt="2019-10-22T03:41:36.282" v="1192" actId="20577"/>
        <pc:sldMkLst>
          <pc:docMk/>
          <pc:sldMk cId="2350939115" sldId="273"/>
        </pc:sldMkLst>
        <pc:spChg chg="mod">
          <ac:chgData name="Dewi Nur Adiyanti" userId="9f04f761f025bfb7" providerId="LiveId" clId="{F703C40B-FDB2-4A2F-97CD-711D7A30EDFE}" dt="2019-10-22T03:41:36.282" v="1192" actId="20577"/>
          <ac:spMkLst>
            <pc:docMk/>
            <pc:sldMk cId="2350939115" sldId="273"/>
            <ac:spMk id="2" creationId="{00000000-0000-0000-0000-000000000000}"/>
          </ac:spMkLst>
        </pc:spChg>
        <pc:spChg chg="mod">
          <ac:chgData name="Dewi Nur Adiyanti" userId="9f04f761f025bfb7" providerId="LiveId" clId="{F703C40B-FDB2-4A2F-97CD-711D7A30EDFE}" dt="2019-10-22T03:40:43.339" v="1120" actId="1037"/>
          <ac:spMkLst>
            <pc:docMk/>
            <pc:sldMk cId="2350939115" sldId="273"/>
            <ac:spMk id="4" creationId="{00000000-0000-0000-0000-000000000000}"/>
          </ac:spMkLst>
        </pc:spChg>
        <pc:spChg chg="add mod">
          <ac:chgData name="Dewi Nur Adiyanti" userId="9f04f761f025bfb7" providerId="LiveId" clId="{F703C40B-FDB2-4A2F-97CD-711D7A30EDFE}" dt="2019-10-22T03:41:00.221" v="1126" actId="14100"/>
          <ac:spMkLst>
            <pc:docMk/>
            <pc:sldMk cId="2350939115" sldId="273"/>
            <ac:spMk id="8" creationId="{1390935F-E17E-4EA1-855E-9FA94BD870C8}"/>
          </ac:spMkLst>
        </pc:spChg>
        <pc:spChg chg="add mod">
          <ac:chgData name="Dewi Nur Adiyanti" userId="9f04f761f025bfb7" providerId="LiveId" clId="{F703C40B-FDB2-4A2F-97CD-711D7A30EDFE}" dt="2019-10-22T03:41:19.489" v="1162" actId="20577"/>
          <ac:spMkLst>
            <pc:docMk/>
            <pc:sldMk cId="2350939115" sldId="273"/>
            <ac:spMk id="9" creationId="{9F020703-9C4B-4546-BB9C-49B2A6959674}"/>
          </ac:spMkLst>
        </pc:spChg>
        <pc:spChg chg="add mod">
          <ac:chgData name="Dewi Nur Adiyanti" userId="9f04f761f025bfb7" providerId="LiveId" clId="{F703C40B-FDB2-4A2F-97CD-711D7A30EDFE}" dt="2019-10-22T03:41:32.778" v="1185" actId="20577"/>
          <ac:spMkLst>
            <pc:docMk/>
            <pc:sldMk cId="2350939115" sldId="273"/>
            <ac:spMk id="10" creationId="{29763E8A-5226-4B08-961A-29E1E1CBA9C6}"/>
          </ac:spMkLst>
        </pc:spChg>
        <pc:picChg chg="add mod ord">
          <ac:chgData name="Dewi Nur Adiyanti" userId="9f04f761f025bfb7" providerId="LiveId" clId="{F703C40B-FDB2-4A2F-97CD-711D7A30EDFE}" dt="2019-10-22T03:40:43.339" v="1120" actId="1037"/>
          <ac:picMkLst>
            <pc:docMk/>
            <pc:sldMk cId="2350939115" sldId="273"/>
            <ac:picMk id="5" creationId="{D88C3721-23AC-4814-B428-E0A16FFC1E4D}"/>
          </ac:picMkLst>
        </pc:picChg>
        <pc:picChg chg="del">
          <ac:chgData name="Dewi Nur Adiyanti" userId="9f04f761f025bfb7" providerId="LiveId" clId="{F703C40B-FDB2-4A2F-97CD-711D7A30EDFE}" dt="2019-10-22T03:38:52.356" v="1082" actId="478"/>
          <ac:picMkLst>
            <pc:docMk/>
            <pc:sldMk cId="2350939115" sldId="273"/>
            <ac:picMk id="6" creationId="{FC490B93-13B1-49C4-AB31-096F3EAA3D6D}"/>
          </ac:picMkLst>
        </pc:picChg>
        <pc:picChg chg="add mod ord">
          <ac:chgData name="Dewi Nur Adiyanti" userId="9f04f761f025bfb7" providerId="LiveId" clId="{F703C40B-FDB2-4A2F-97CD-711D7A30EDFE}" dt="2019-10-22T03:40:48.190" v="1122" actId="1076"/>
          <ac:picMkLst>
            <pc:docMk/>
            <pc:sldMk cId="2350939115" sldId="273"/>
            <ac:picMk id="7" creationId="{A0513EEC-1CBB-4F24-AD1E-854960B976A0}"/>
          </ac:picMkLst>
        </pc:picChg>
      </pc:sldChg>
    </pc:docChg>
  </pc:docChgLst>
  <pc:docChgLst>
    <pc:chgData name="Dewi Nur Adiyanti" userId="9f04f761f025bfb7" providerId="LiveId" clId="{B94E812C-DEA3-4F39-B17A-D7DD0D9F54EB}"/>
    <pc:docChg chg="undo custSel addSld delSld modSld">
      <pc:chgData name="Dewi Nur Adiyanti" userId="9f04f761f025bfb7" providerId="LiveId" clId="{B94E812C-DEA3-4F39-B17A-D7DD0D9F54EB}" dt="2019-10-18T14:02:09.618" v="1574" actId="20577"/>
      <pc:docMkLst>
        <pc:docMk/>
      </pc:docMkLst>
      <pc:sldChg chg="modSp">
        <pc:chgData name="Dewi Nur Adiyanti" userId="9f04f761f025bfb7" providerId="LiveId" clId="{B94E812C-DEA3-4F39-B17A-D7DD0D9F54EB}" dt="2019-10-18T07:26:54.173" v="38" actId="20577"/>
        <pc:sldMkLst>
          <pc:docMk/>
          <pc:sldMk cId="2161792313" sldId="257"/>
        </pc:sldMkLst>
        <pc:spChg chg="mod">
          <ac:chgData name="Dewi Nur Adiyanti" userId="9f04f761f025bfb7" providerId="LiveId" clId="{B94E812C-DEA3-4F39-B17A-D7DD0D9F54EB}" dt="2019-10-18T07:26:54.173" v="38" actId="20577"/>
          <ac:spMkLst>
            <pc:docMk/>
            <pc:sldMk cId="2161792313" sldId="257"/>
            <ac:spMk id="2" creationId="{00000000-0000-0000-0000-000000000000}"/>
          </ac:spMkLst>
        </pc:spChg>
      </pc:sldChg>
      <pc:sldChg chg="addSp delSp modSp">
        <pc:chgData name="Dewi Nur Adiyanti" userId="9f04f761f025bfb7" providerId="LiveId" clId="{B94E812C-DEA3-4F39-B17A-D7DD0D9F54EB}" dt="2019-10-18T11:59:57.465" v="441"/>
        <pc:sldMkLst>
          <pc:docMk/>
          <pc:sldMk cId="2998530166" sldId="258"/>
        </pc:sldMkLst>
        <pc:spChg chg="mod">
          <ac:chgData name="Dewi Nur Adiyanti" userId="9f04f761f025bfb7" providerId="LiveId" clId="{B94E812C-DEA3-4F39-B17A-D7DD0D9F54EB}" dt="2019-10-18T08:33:08.402" v="76" actId="20577"/>
          <ac:spMkLst>
            <pc:docMk/>
            <pc:sldMk cId="2998530166" sldId="258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07:27:08.869" v="40" actId="20577"/>
          <ac:spMkLst>
            <pc:docMk/>
            <pc:sldMk cId="2998530166" sldId="258"/>
            <ac:spMk id="3" creationId="{00000000-0000-0000-0000-000000000000}"/>
          </ac:spMkLst>
        </pc:spChg>
        <pc:spChg chg="mod ord">
          <ac:chgData name="Dewi Nur Adiyanti" userId="9f04f761f025bfb7" providerId="LiveId" clId="{B94E812C-DEA3-4F39-B17A-D7DD0D9F54EB}" dt="2019-10-18T08:33:15.678" v="97" actId="1035"/>
          <ac:spMkLst>
            <pc:docMk/>
            <pc:sldMk cId="2998530166" sldId="258"/>
            <ac:spMk id="4" creationId="{00000000-0000-0000-0000-000000000000}"/>
          </ac:spMkLst>
        </pc:spChg>
        <pc:spChg chg="del">
          <ac:chgData name="Dewi Nur Adiyanti" userId="9f04f761f025bfb7" providerId="LiveId" clId="{B94E812C-DEA3-4F39-B17A-D7DD0D9F54EB}" dt="2019-10-18T08:33:02.924" v="73" actId="478"/>
          <ac:spMkLst>
            <pc:docMk/>
            <pc:sldMk cId="2998530166" sldId="258"/>
            <ac:spMk id="5" creationId="{00000000-0000-0000-0000-000000000000}"/>
          </ac:spMkLst>
        </pc:spChg>
        <pc:spChg chg="del mod">
          <ac:chgData name="Dewi Nur Adiyanti" userId="9f04f761f025bfb7" providerId="LiveId" clId="{B94E812C-DEA3-4F39-B17A-D7DD0D9F54EB}" dt="2019-10-18T08:33:05.832" v="75" actId="478"/>
          <ac:spMkLst>
            <pc:docMk/>
            <pc:sldMk cId="2998530166" sldId="258"/>
            <ac:spMk id="8" creationId="{00000000-0000-0000-0000-000000000000}"/>
          </ac:spMkLst>
        </pc:spChg>
        <pc:spChg chg="del mod">
          <ac:chgData name="Dewi Nur Adiyanti" userId="9f04f761f025bfb7" providerId="LiveId" clId="{B94E812C-DEA3-4F39-B17A-D7DD0D9F54EB}" dt="2019-10-18T08:33:02.243" v="72" actId="478"/>
          <ac:spMkLst>
            <pc:docMk/>
            <pc:sldMk cId="2998530166" sldId="258"/>
            <ac:spMk id="9" creationId="{00000000-0000-0000-0000-000000000000}"/>
          </ac:spMkLst>
        </pc:spChg>
        <pc:spChg chg="add del">
          <ac:chgData name="Dewi Nur Adiyanti" userId="9f04f761f025bfb7" providerId="LiveId" clId="{B94E812C-DEA3-4F39-B17A-D7DD0D9F54EB}" dt="2019-10-18T11:59:57.465" v="441"/>
          <ac:spMkLst>
            <pc:docMk/>
            <pc:sldMk cId="2998530166" sldId="258"/>
            <ac:spMk id="10" creationId="{339A7579-2B45-413D-A265-111275DE7250}"/>
          </ac:spMkLst>
        </pc:spChg>
        <pc:picChg chg="add mod">
          <ac:chgData name="Dewi Nur Adiyanti" userId="9f04f761f025bfb7" providerId="LiveId" clId="{B94E812C-DEA3-4F39-B17A-D7DD0D9F54EB}" dt="2019-10-18T08:33:15.678" v="97" actId="1035"/>
          <ac:picMkLst>
            <pc:docMk/>
            <pc:sldMk cId="2998530166" sldId="258"/>
            <ac:picMk id="6" creationId="{DCE37E67-CF09-4617-9089-D9D0CF0A8B4E}"/>
          </ac:picMkLst>
        </pc:picChg>
        <pc:picChg chg="add mod ord">
          <ac:chgData name="Dewi Nur Adiyanti" userId="9f04f761f025bfb7" providerId="LiveId" clId="{B94E812C-DEA3-4F39-B17A-D7DD0D9F54EB}" dt="2019-10-18T08:33:15.678" v="97" actId="1035"/>
          <ac:picMkLst>
            <pc:docMk/>
            <pc:sldMk cId="2998530166" sldId="258"/>
            <ac:picMk id="7" creationId="{A182456C-9805-4AB4-B73B-8285D4F6DEF7}"/>
          </ac:picMkLst>
        </pc:picChg>
        <pc:picChg chg="del">
          <ac:chgData name="Dewi Nur Adiyanti" userId="9f04f761f025bfb7" providerId="LiveId" clId="{B94E812C-DEA3-4F39-B17A-D7DD0D9F54EB}" dt="2019-09-17T02:39:59.809" v="19" actId="478"/>
          <ac:picMkLst>
            <pc:docMk/>
            <pc:sldMk cId="2998530166" sldId="258"/>
            <ac:picMk id="1026" creationId="{00000000-0000-0000-0000-000000000000}"/>
          </ac:picMkLst>
        </pc:picChg>
        <pc:picChg chg="del">
          <ac:chgData name="Dewi Nur Adiyanti" userId="9f04f761f025bfb7" providerId="LiveId" clId="{B94E812C-DEA3-4F39-B17A-D7DD0D9F54EB}" dt="2019-09-17T02:40:00.623" v="20" actId="478"/>
          <ac:picMkLst>
            <pc:docMk/>
            <pc:sldMk cId="2998530166" sldId="258"/>
            <ac:picMk id="1027" creationId="{00000000-0000-0000-0000-000000000000}"/>
          </ac:picMkLst>
        </pc:picChg>
      </pc:sldChg>
      <pc:sldChg chg="del">
        <pc:chgData name="Dewi Nur Adiyanti" userId="9f04f761f025bfb7" providerId="LiveId" clId="{B94E812C-DEA3-4F39-B17A-D7DD0D9F54EB}" dt="2019-09-17T02:39:54.868" v="1" actId="2696"/>
        <pc:sldMkLst>
          <pc:docMk/>
          <pc:sldMk cId="534344658" sldId="259"/>
        </pc:sldMkLst>
      </pc:sldChg>
      <pc:sldChg chg="addSp delSp modSp add">
        <pc:chgData name="Dewi Nur Adiyanti" userId="9f04f761f025bfb7" providerId="LiveId" clId="{B94E812C-DEA3-4F39-B17A-D7DD0D9F54EB}" dt="2019-10-18T08:34:57.043" v="113" actId="14100"/>
        <pc:sldMkLst>
          <pc:docMk/>
          <pc:sldMk cId="543191180" sldId="259"/>
        </pc:sldMkLst>
        <pc:spChg chg="mod">
          <ac:chgData name="Dewi Nur Adiyanti" userId="9f04f761f025bfb7" providerId="LiveId" clId="{B94E812C-DEA3-4F39-B17A-D7DD0D9F54EB}" dt="2019-10-18T08:34:16.738" v="104" actId="20577"/>
          <ac:spMkLst>
            <pc:docMk/>
            <pc:sldMk cId="543191180" sldId="259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08:34:57.043" v="113" actId="14100"/>
          <ac:spMkLst>
            <pc:docMk/>
            <pc:sldMk cId="543191180" sldId="259"/>
            <ac:spMk id="4" creationId="{00000000-0000-0000-0000-000000000000}"/>
          </ac:spMkLst>
        </pc:spChg>
        <pc:picChg chg="add mod">
          <ac:chgData name="Dewi Nur Adiyanti" userId="9f04f761f025bfb7" providerId="LiveId" clId="{B94E812C-DEA3-4F39-B17A-D7DD0D9F54EB}" dt="2019-10-18T08:34:25.867" v="107" actId="1076"/>
          <ac:picMkLst>
            <pc:docMk/>
            <pc:sldMk cId="543191180" sldId="259"/>
            <ac:picMk id="5" creationId="{AFF4CB34-DA75-4769-AC89-00C239AD588C}"/>
          </ac:picMkLst>
        </pc:picChg>
        <pc:picChg chg="del">
          <ac:chgData name="Dewi Nur Adiyanti" userId="9f04f761f025bfb7" providerId="LiveId" clId="{B94E812C-DEA3-4F39-B17A-D7DD0D9F54EB}" dt="2019-10-18T08:34:41.480" v="108" actId="478"/>
          <ac:picMkLst>
            <pc:docMk/>
            <pc:sldMk cId="543191180" sldId="259"/>
            <ac:picMk id="6" creationId="{DCE37E67-CF09-4617-9089-D9D0CF0A8B4E}"/>
          </ac:picMkLst>
        </pc:picChg>
        <pc:picChg chg="del">
          <ac:chgData name="Dewi Nur Adiyanti" userId="9f04f761f025bfb7" providerId="LiveId" clId="{B94E812C-DEA3-4F39-B17A-D7DD0D9F54EB}" dt="2019-10-18T08:34:18.727" v="105" actId="478"/>
          <ac:picMkLst>
            <pc:docMk/>
            <pc:sldMk cId="543191180" sldId="259"/>
            <ac:picMk id="7" creationId="{A182456C-9805-4AB4-B73B-8285D4F6DEF7}"/>
          </ac:picMkLst>
        </pc:picChg>
        <pc:picChg chg="add mod ord">
          <ac:chgData name="Dewi Nur Adiyanti" userId="9f04f761f025bfb7" providerId="LiveId" clId="{B94E812C-DEA3-4F39-B17A-D7DD0D9F54EB}" dt="2019-10-18T08:34:51.113" v="111" actId="167"/>
          <ac:picMkLst>
            <pc:docMk/>
            <pc:sldMk cId="543191180" sldId="259"/>
            <ac:picMk id="8" creationId="{2F2CD34F-1E31-4915-B2C7-8072576711AE}"/>
          </ac:picMkLst>
        </pc:picChg>
      </pc:sldChg>
      <pc:sldChg chg="del">
        <pc:chgData name="Dewi Nur Adiyanti" userId="9f04f761f025bfb7" providerId="LiveId" clId="{B94E812C-DEA3-4F39-B17A-D7DD0D9F54EB}" dt="2019-09-17T02:39:54.871" v="2" actId="2696"/>
        <pc:sldMkLst>
          <pc:docMk/>
          <pc:sldMk cId="405885638" sldId="260"/>
        </pc:sldMkLst>
      </pc:sldChg>
      <pc:sldChg chg="addSp delSp modSp add">
        <pc:chgData name="Dewi Nur Adiyanti" userId="9f04f761f025bfb7" providerId="LiveId" clId="{B94E812C-DEA3-4F39-B17A-D7DD0D9F54EB}" dt="2019-10-18T12:00:17.886" v="458" actId="20577"/>
        <pc:sldMkLst>
          <pc:docMk/>
          <pc:sldMk cId="4114379911" sldId="260"/>
        </pc:sldMkLst>
        <pc:spChg chg="mod">
          <ac:chgData name="Dewi Nur Adiyanti" userId="9f04f761f025bfb7" providerId="LiveId" clId="{B94E812C-DEA3-4F39-B17A-D7DD0D9F54EB}" dt="2019-10-18T08:42:24.586" v="125" actId="20577"/>
          <ac:spMkLst>
            <pc:docMk/>
            <pc:sldMk cId="4114379911" sldId="260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08:42:32.850" v="134" actId="20577"/>
          <ac:spMkLst>
            <pc:docMk/>
            <pc:sldMk cId="4114379911" sldId="260"/>
            <ac:spMk id="3" creationId="{00000000-0000-0000-0000-000000000000}"/>
          </ac:spMkLst>
        </pc:spChg>
        <pc:spChg chg="mod ord">
          <ac:chgData name="Dewi Nur Adiyanti" userId="9f04f761f025bfb7" providerId="LiveId" clId="{B94E812C-DEA3-4F39-B17A-D7DD0D9F54EB}" dt="2019-10-18T08:44:58.776" v="211" actId="1037"/>
          <ac:spMkLst>
            <pc:docMk/>
            <pc:sldMk cId="4114379911" sldId="260"/>
            <ac:spMk id="4" creationId="{00000000-0000-0000-0000-000000000000}"/>
          </ac:spMkLst>
        </pc:spChg>
        <pc:spChg chg="add mod">
          <ac:chgData name="Dewi Nur Adiyanti" userId="9f04f761f025bfb7" providerId="LiveId" clId="{B94E812C-DEA3-4F39-B17A-D7DD0D9F54EB}" dt="2019-10-18T08:45:06.015" v="213" actId="1076"/>
          <ac:spMkLst>
            <pc:docMk/>
            <pc:sldMk cId="4114379911" sldId="260"/>
            <ac:spMk id="11" creationId="{E24C9C14-DDE2-481D-9FCA-E16CAF8CDD3E}"/>
          </ac:spMkLst>
        </pc:spChg>
        <pc:spChg chg="add mod">
          <ac:chgData name="Dewi Nur Adiyanti" userId="9f04f761f025bfb7" providerId="LiveId" clId="{B94E812C-DEA3-4F39-B17A-D7DD0D9F54EB}" dt="2019-10-18T12:00:10.615" v="451" actId="1076"/>
          <ac:spMkLst>
            <pc:docMk/>
            <pc:sldMk cId="4114379911" sldId="260"/>
            <ac:spMk id="12" creationId="{D27EC6C7-EE31-4B47-9C08-AD0D144FC494}"/>
          </ac:spMkLst>
        </pc:spChg>
        <pc:spChg chg="add mod">
          <ac:chgData name="Dewi Nur Adiyanti" userId="9f04f761f025bfb7" providerId="LiveId" clId="{B94E812C-DEA3-4F39-B17A-D7DD0D9F54EB}" dt="2019-10-18T12:00:17.886" v="458" actId="20577"/>
          <ac:spMkLst>
            <pc:docMk/>
            <pc:sldMk cId="4114379911" sldId="260"/>
            <ac:spMk id="13" creationId="{F2FA23E1-6667-4C48-B05F-0A89FBC78010}"/>
          </ac:spMkLst>
        </pc:spChg>
        <pc:picChg chg="del">
          <ac:chgData name="Dewi Nur Adiyanti" userId="9f04f761f025bfb7" providerId="LiveId" clId="{B94E812C-DEA3-4F39-B17A-D7DD0D9F54EB}" dt="2019-10-18T08:42:35.611" v="135" actId="478"/>
          <ac:picMkLst>
            <pc:docMk/>
            <pc:sldMk cId="4114379911" sldId="260"/>
            <ac:picMk id="5" creationId="{AFF4CB34-DA75-4769-AC89-00C239AD588C}"/>
          </ac:picMkLst>
        </pc:picChg>
        <pc:picChg chg="add mod">
          <ac:chgData name="Dewi Nur Adiyanti" userId="9f04f761f025bfb7" providerId="LiveId" clId="{B94E812C-DEA3-4F39-B17A-D7DD0D9F54EB}" dt="2019-10-18T08:44:58.776" v="211" actId="1037"/>
          <ac:picMkLst>
            <pc:docMk/>
            <pc:sldMk cId="4114379911" sldId="260"/>
            <ac:picMk id="6" creationId="{2CF228D0-F8F4-4EF9-8AEC-6AD69E5F5B2D}"/>
          </ac:picMkLst>
        </pc:picChg>
        <pc:picChg chg="add mod">
          <ac:chgData name="Dewi Nur Adiyanti" userId="9f04f761f025bfb7" providerId="LiveId" clId="{B94E812C-DEA3-4F39-B17A-D7DD0D9F54EB}" dt="2019-10-18T08:44:58.776" v="211" actId="1037"/>
          <ac:picMkLst>
            <pc:docMk/>
            <pc:sldMk cId="4114379911" sldId="260"/>
            <ac:picMk id="7" creationId="{F8E04CEE-A1CC-4E18-8AB4-A6B22FB5E0C1}"/>
          </ac:picMkLst>
        </pc:picChg>
        <pc:picChg chg="del">
          <ac:chgData name="Dewi Nur Adiyanti" userId="9f04f761f025bfb7" providerId="LiveId" clId="{B94E812C-DEA3-4F39-B17A-D7DD0D9F54EB}" dt="2019-10-18T08:42:36.337" v="136" actId="478"/>
          <ac:picMkLst>
            <pc:docMk/>
            <pc:sldMk cId="4114379911" sldId="260"/>
            <ac:picMk id="8" creationId="{2F2CD34F-1E31-4915-B2C7-8072576711AE}"/>
          </ac:picMkLst>
        </pc:picChg>
        <pc:picChg chg="add mod">
          <ac:chgData name="Dewi Nur Adiyanti" userId="9f04f761f025bfb7" providerId="LiveId" clId="{B94E812C-DEA3-4F39-B17A-D7DD0D9F54EB}" dt="2019-10-18T08:44:58.776" v="211" actId="1037"/>
          <ac:picMkLst>
            <pc:docMk/>
            <pc:sldMk cId="4114379911" sldId="260"/>
            <ac:picMk id="9" creationId="{3A8FE987-3C73-489D-A519-8CECB4C2B7DF}"/>
          </ac:picMkLst>
        </pc:picChg>
        <pc:picChg chg="add mod">
          <ac:chgData name="Dewi Nur Adiyanti" userId="9f04f761f025bfb7" providerId="LiveId" clId="{B94E812C-DEA3-4F39-B17A-D7DD0D9F54EB}" dt="2019-10-18T08:44:58.776" v="211" actId="1037"/>
          <ac:picMkLst>
            <pc:docMk/>
            <pc:sldMk cId="4114379911" sldId="260"/>
            <ac:picMk id="10" creationId="{5B644FDB-A333-4724-9960-775071ADE881}"/>
          </ac:picMkLst>
        </pc:picChg>
      </pc:sldChg>
      <pc:sldChg chg="addSp delSp modSp add">
        <pc:chgData name="Dewi Nur Adiyanti" userId="9f04f761f025bfb7" providerId="LiveId" clId="{B94E812C-DEA3-4F39-B17A-D7DD0D9F54EB}" dt="2019-10-18T12:00:38.201" v="489" actId="20577"/>
        <pc:sldMkLst>
          <pc:docMk/>
          <pc:sldMk cId="456958647" sldId="261"/>
        </pc:sldMkLst>
        <pc:spChg chg="mod">
          <ac:chgData name="Dewi Nur Adiyanti" userId="9f04f761f025bfb7" providerId="LiveId" clId="{B94E812C-DEA3-4F39-B17A-D7DD0D9F54EB}" dt="2019-10-18T08:50:38.224" v="220" actId="20577"/>
          <ac:spMkLst>
            <pc:docMk/>
            <pc:sldMk cId="456958647" sldId="261"/>
            <ac:spMk id="2" creationId="{00000000-0000-0000-0000-000000000000}"/>
          </ac:spMkLst>
        </pc:spChg>
        <pc:spChg chg="mod ord topLvl">
          <ac:chgData name="Dewi Nur Adiyanti" userId="9f04f761f025bfb7" providerId="LiveId" clId="{B94E812C-DEA3-4F39-B17A-D7DD0D9F54EB}" dt="2019-10-18T11:27:04.928" v="255" actId="165"/>
          <ac:spMkLst>
            <pc:docMk/>
            <pc:sldMk cId="456958647" sldId="261"/>
            <ac:spMk id="4" creationId="{00000000-0000-0000-0000-000000000000}"/>
          </ac:spMkLst>
        </pc:spChg>
        <pc:spChg chg="mod ord topLvl">
          <ac:chgData name="Dewi Nur Adiyanti" userId="9f04f761f025bfb7" providerId="LiveId" clId="{B94E812C-DEA3-4F39-B17A-D7DD0D9F54EB}" dt="2019-10-18T11:27:04.928" v="255" actId="165"/>
          <ac:spMkLst>
            <pc:docMk/>
            <pc:sldMk cId="456958647" sldId="261"/>
            <ac:spMk id="11" creationId="{E24C9C14-DDE2-481D-9FCA-E16CAF8CDD3E}"/>
          </ac:spMkLst>
        </pc:spChg>
        <pc:spChg chg="add mod">
          <ac:chgData name="Dewi Nur Adiyanti" userId="9f04f761f025bfb7" providerId="LiveId" clId="{B94E812C-DEA3-4F39-B17A-D7DD0D9F54EB}" dt="2019-10-18T12:00:27.302" v="474" actId="20577"/>
          <ac:spMkLst>
            <pc:docMk/>
            <pc:sldMk cId="456958647" sldId="261"/>
            <ac:spMk id="15" creationId="{2E7837C3-B8CF-45FF-A972-D05C9F6FC4C2}"/>
          </ac:spMkLst>
        </pc:spChg>
        <pc:spChg chg="add mod">
          <ac:chgData name="Dewi Nur Adiyanti" userId="9f04f761f025bfb7" providerId="LiveId" clId="{B94E812C-DEA3-4F39-B17A-D7DD0D9F54EB}" dt="2019-10-18T12:00:38.201" v="489" actId="20577"/>
          <ac:spMkLst>
            <pc:docMk/>
            <pc:sldMk cId="456958647" sldId="261"/>
            <ac:spMk id="16" creationId="{6FDD7A6E-7D24-46DB-AA62-53F2D02A000D}"/>
          </ac:spMkLst>
        </pc:spChg>
        <pc:grpChg chg="add del mod">
          <ac:chgData name="Dewi Nur Adiyanti" userId="9f04f761f025bfb7" providerId="LiveId" clId="{B94E812C-DEA3-4F39-B17A-D7DD0D9F54EB}" dt="2019-10-18T11:27:04.928" v="255" actId="165"/>
          <ac:grpSpMkLst>
            <pc:docMk/>
            <pc:sldMk cId="456958647" sldId="261"/>
            <ac:grpSpMk id="14" creationId="{3DA51E0C-5E4C-437A-B2CA-DEDD32F1B9EC}"/>
          </ac:grpSpMkLst>
        </pc:grpChg>
        <pc:picChg chg="add mod topLvl">
          <ac:chgData name="Dewi Nur Adiyanti" userId="9f04f761f025bfb7" providerId="LiveId" clId="{B94E812C-DEA3-4F39-B17A-D7DD0D9F54EB}" dt="2019-10-18T11:27:04.928" v="255" actId="165"/>
          <ac:picMkLst>
            <pc:docMk/>
            <pc:sldMk cId="456958647" sldId="261"/>
            <ac:picMk id="5" creationId="{CE414CB3-E2FC-4E27-BAC5-77C4A42999FD}"/>
          </ac:picMkLst>
        </pc:picChg>
        <pc:picChg chg="del">
          <ac:chgData name="Dewi Nur Adiyanti" userId="9f04f761f025bfb7" providerId="LiveId" clId="{B94E812C-DEA3-4F39-B17A-D7DD0D9F54EB}" dt="2019-10-18T08:50:43.523" v="221" actId="478"/>
          <ac:picMkLst>
            <pc:docMk/>
            <pc:sldMk cId="456958647" sldId="261"/>
            <ac:picMk id="6" creationId="{2CF228D0-F8F4-4EF9-8AEC-6AD69E5F5B2D}"/>
          </ac:picMkLst>
        </pc:picChg>
        <pc:picChg chg="del">
          <ac:chgData name="Dewi Nur Adiyanti" userId="9f04f761f025bfb7" providerId="LiveId" clId="{B94E812C-DEA3-4F39-B17A-D7DD0D9F54EB}" dt="2019-10-18T08:50:44.324" v="222" actId="478"/>
          <ac:picMkLst>
            <pc:docMk/>
            <pc:sldMk cId="456958647" sldId="261"/>
            <ac:picMk id="7" creationId="{F8E04CEE-A1CC-4E18-8AB4-A6B22FB5E0C1}"/>
          </ac:picMkLst>
        </pc:picChg>
        <pc:picChg chg="add mod topLvl">
          <ac:chgData name="Dewi Nur Adiyanti" userId="9f04f761f025bfb7" providerId="LiveId" clId="{B94E812C-DEA3-4F39-B17A-D7DD0D9F54EB}" dt="2019-10-18T11:27:04.928" v="255" actId="165"/>
          <ac:picMkLst>
            <pc:docMk/>
            <pc:sldMk cId="456958647" sldId="261"/>
            <ac:picMk id="8" creationId="{40E7A920-F8B2-4D46-9DC0-23AE7906F8A9}"/>
          </ac:picMkLst>
        </pc:picChg>
        <pc:picChg chg="del">
          <ac:chgData name="Dewi Nur Adiyanti" userId="9f04f761f025bfb7" providerId="LiveId" clId="{B94E812C-DEA3-4F39-B17A-D7DD0D9F54EB}" dt="2019-10-18T08:50:44.977" v="223" actId="478"/>
          <ac:picMkLst>
            <pc:docMk/>
            <pc:sldMk cId="456958647" sldId="261"/>
            <ac:picMk id="9" creationId="{3A8FE987-3C73-489D-A519-8CECB4C2B7DF}"/>
          </ac:picMkLst>
        </pc:picChg>
        <pc:picChg chg="del">
          <ac:chgData name="Dewi Nur Adiyanti" userId="9f04f761f025bfb7" providerId="LiveId" clId="{B94E812C-DEA3-4F39-B17A-D7DD0D9F54EB}" dt="2019-10-18T08:50:45.730" v="224" actId="478"/>
          <ac:picMkLst>
            <pc:docMk/>
            <pc:sldMk cId="456958647" sldId="261"/>
            <ac:picMk id="10" creationId="{5B644FDB-A333-4724-9960-775071ADE881}"/>
          </ac:picMkLst>
        </pc:picChg>
        <pc:picChg chg="add mod topLvl">
          <ac:chgData name="Dewi Nur Adiyanti" userId="9f04f761f025bfb7" providerId="LiveId" clId="{B94E812C-DEA3-4F39-B17A-D7DD0D9F54EB}" dt="2019-10-18T11:27:04.928" v="255" actId="165"/>
          <ac:picMkLst>
            <pc:docMk/>
            <pc:sldMk cId="456958647" sldId="261"/>
            <ac:picMk id="12" creationId="{747C5DA4-0A8F-4886-826A-DF593460A687}"/>
          </ac:picMkLst>
        </pc:picChg>
        <pc:picChg chg="add mod topLvl">
          <ac:chgData name="Dewi Nur Adiyanti" userId="9f04f761f025bfb7" providerId="LiveId" clId="{B94E812C-DEA3-4F39-B17A-D7DD0D9F54EB}" dt="2019-10-18T11:27:04.928" v="255" actId="165"/>
          <ac:picMkLst>
            <pc:docMk/>
            <pc:sldMk cId="456958647" sldId="261"/>
            <ac:picMk id="13" creationId="{04F7836E-2F2E-4E8B-8872-980DE9832405}"/>
          </ac:picMkLst>
        </pc:picChg>
      </pc:sldChg>
      <pc:sldChg chg="del">
        <pc:chgData name="Dewi Nur Adiyanti" userId="9f04f761f025bfb7" providerId="LiveId" clId="{B94E812C-DEA3-4F39-B17A-D7DD0D9F54EB}" dt="2019-09-17T02:39:54.873" v="3" actId="2696"/>
        <pc:sldMkLst>
          <pc:docMk/>
          <pc:sldMk cId="3755254388" sldId="261"/>
        </pc:sldMkLst>
      </pc:sldChg>
      <pc:sldChg chg="del">
        <pc:chgData name="Dewi Nur Adiyanti" userId="9f04f761f025bfb7" providerId="LiveId" clId="{B94E812C-DEA3-4F39-B17A-D7DD0D9F54EB}" dt="2019-09-17T02:39:54.875" v="4" actId="2696"/>
        <pc:sldMkLst>
          <pc:docMk/>
          <pc:sldMk cId="3145439880" sldId="262"/>
        </pc:sldMkLst>
      </pc:sldChg>
      <pc:sldChg chg="addSp delSp modSp add">
        <pc:chgData name="Dewi Nur Adiyanti" userId="9f04f761f025bfb7" providerId="LiveId" clId="{B94E812C-DEA3-4F39-B17A-D7DD0D9F54EB}" dt="2019-10-18T11:28:23.069" v="302" actId="14100"/>
        <pc:sldMkLst>
          <pc:docMk/>
          <pc:sldMk cId="3767588440" sldId="262"/>
        </pc:sldMkLst>
        <pc:spChg chg="mod">
          <ac:chgData name="Dewi Nur Adiyanti" userId="9f04f761f025bfb7" providerId="LiveId" clId="{B94E812C-DEA3-4F39-B17A-D7DD0D9F54EB}" dt="2019-10-18T11:27:22.387" v="282" actId="20577"/>
          <ac:spMkLst>
            <pc:docMk/>
            <pc:sldMk cId="3767588440" sldId="262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1:28:13.742" v="298" actId="1038"/>
          <ac:spMkLst>
            <pc:docMk/>
            <pc:sldMk cId="3767588440" sldId="262"/>
            <ac:spMk id="4" creationId="{00000000-0000-0000-0000-000000000000}"/>
          </ac:spMkLst>
        </pc:spChg>
        <pc:spChg chg="mod ord">
          <ac:chgData name="Dewi Nur Adiyanti" userId="9f04f761f025bfb7" providerId="LiveId" clId="{B94E812C-DEA3-4F39-B17A-D7DD0D9F54EB}" dt="2019-10-18T11:28:23.069" v="302" actId="14100"/>
          <ac:spMkLst>
            <pc:docMk/>
            <pc:sldMk cId="3767588440" sldId="262"/>
            <ac:spMk id="11" creationId="{E24C9C14-DDE2-481D-9FCA-E16CAF8CDD3E}"/>
          </ac:spMkLst>
        </pc:spChg>
        <pc:picChg chg="del">
          <ac:chgData name="Dewi Nur Adiyanti" userId="9f04f761f025bfb7" providerId="LiveId" clId="{B94E812C-DEA3-4F39-B17A-D7DD0D9F54EB}" dt="2019-10-18T11:27:25.334" v="284" actId="478"/>
          <ac:picMkLst>
            <pc:docMk/>
            <pc:sldMk cId="3767588440" sldId="262"/>
            <ac:picMk id="5" creationId="{CE414CB3-E2FC-4E27-BAC5-77C4A42999FD}"/>
          </ac:picMkLst>
        </pc:picChg>
        <pc:picChg chg="add mod">
          <ac:chgData name="Dewi Nur Adiyanti" userId="9f04f761f025bfb7" providerId="LiveId" clId="{B94E812C-DEA3-4F39-B17A-D7DD0D9F54EB}" dt="2019-10-18T11:28:13.742" v="298" actId="1038"/>
          <ac:picMkLst>
            <pc:docMk/>
            <pc:sldMk cId="3767588440" sldId="262"/>
            <ac:picMk id="6" creationId="{4D4A7250-1BDF-40FD-B17D-D9B02880784A}"/>
          </ac:picMkLst>
        </pc:picChg>
        <pc:picChg chg="add mod">
          <ac:chgData name="Dewi Nur Adiyanti" userId="9f04f761f025bfb7" providerId="LiveId" clId="{B94E812C-DEA3-4F39-B17A-D7DD0D9F54EB}" dt="2019-10-18T11:28:13.742" v="298" actId="1038"/>
          <ac:picMkLst>
            <pc:docMk/>
            <pc:sldMk cId="3767588440" sldId="262"/>
            <ac:picMk id="7" creationId="{ACF9BC6E-6572-423F-B20D-7C58172416BB}"/>
          </ac:picMkLst>
        </pc:picChg>
        <pc:picChg chg="del">
          <ac:chgData name="Dewi Nur Adiyanti" userId="9f04f761f025bfb7" providerId="LiveId" clId="{B94E812C-DEA3-4F39-B17A-D7DD0D9F54EB}" dt="2019-10-18T11:27:24.693" v="283" actId="478"/>
          <ac:picMkLst>
            <pc:docMk/>
            <pc:sldMk cId="3767588440" sldId="262"/>
            <ac:picMk id="8" creationId="{40E7A920-F8B2-4D46-9DC0-23AE7906F8A9}"/>
          </ac:picMkLst>
        </pc:picChg>
        <pc:picChg chg="del">
          <ac:chgData name="Dewi Nur Adiyanti" userId="9f04f761f025bfb7" providerId="LiveId" clId="{B94E812C-DEA3-4F39-B17A-D7DD0D9F54EB}" dt="2019-10-18T11:27:25.860" v="285" actId="478"/>
          <ac:picMkLst>
            <pc:docMk/>
            <pc:sldMk cId="3767588440" sldId="262"/>
            <ac:picMk id="12" creationId="{747C5DA4-0A8F-4886-826A-DF593460A687}"/>
          </ac:picMkLst>
        </pc:picChg>
        <pc:picChg chg="del">
          <ac:chgData name="Dewi Nur Adiyanti" userId="9f04f761f025bfb7" providerId="LiveId" clId="{B94E812C-DEA3-4F39-B17A-D7DD0D9F54EB}" dt="2019-10-18T11:27:27" v="286" actId="478"/>
          <ac:picMkLst>
            <pc:docMk/>
            <pc:sldMk cId="3767588440" sldId="262"/>
            <ac:picMk id="13" creationId="{04F7836E-2F2E-4E8B-8872-980DE9832405}"/>
          </ac:picMkLst>
        </pc:picChg>
      </pc:sldChg>
      <pc:sldChg chg="addSp delSp modSp add">
        <pc:chgData name="Dewi Nur Adiyanti" userId="9f04f761f025bfb7" providerId="LiveId" clId="{B94E812C-DEA3-4F39-B17A-D7DD0D9F54EB}" dt="2019-10-18T11:30:19.875" v="337" actId="1038"/>
        <pc:sldMkLst>
          <pc:docMk/>
          <pc:sldMk cId="720543076" sldId="263"/>
        </pc:sldMkLst>
        <pc:spChg chg="mod">
          <ac:chgData name="Dewi Nur Adiyanti" userId="9f04f761f025bfb7" providerId="LiveId" clId="{B94E812C-DEA3-4F39-B17A-D7DD0D9F54EB}" dt="2019-10-18T11:28:43.415" v="318" actId="20577"/>
          <ac:spMkLst>
            <pc:docMk/>
            <pc:sldMk cId="720543076" sldId="263"/>
            <ac:spMk id="2" creationId="{00000000-0000-0000-0000-000000000000}"/>
          </ac:spMkLst>
        </pc:spChg>
        <pc:spChg chg="del">
          <ac:chgData name="Dewi Nur Adiyanti" userId="9f04f761f025bfb7" providerId="LiveId" clId="{B94E812C-DEA3-4F39-B17A-D7DD0D9F54EB}" dt="2019-10-18T11:29:56.767" v="325" actId="478"/>
          <ac:spMkLst>
            <pc:docMk/>
            <pc:sldMk cId="720543076" sldId="263"/>
            <ac:spMk id="4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1:30:19.875" v="337" actId="1038"/>
          <ac:spMkLst>
            <pc:docMk/>
            <pc:sldMk cId="720543076" sldId="263"/>
            <ac:spMk id="11" creationId="{E24C9C14-DDE2-481D-9FCA-E16CAF8CDD3E}"/>
          </ac:spMkLst>
        </pc:spChg>
        <pc:picChg chg="add mod ord">
          <ac:chgData name="Dewi Nur Adiyanti" userId="9f04f761f025bfb7" providerId="LiveId" clId="{B94E812C-DEA3-4F39-B17A-D7DD0D9F54EB}" dt="2019-10-18T11:30:19.875" v="337" actId="1038"/>
          <ac:picMkLst>
            <pc:docMk/>
            <pc:sldMk cId="720543076" sldId="263"/>
            <ac:picMk id="5" creationId="{2959EF0F-569D-48D1-87E5-7E22A7F5D7EB}"/>
          </ac:picMkLst>
        </pc:picChg>
        <pc:picChg chg="del">
          <ac:chgData name="Dewi Nur Adiyanti" userId="9f04f761f025bfb7" providerId="LiveId" clId="{B94E812C-DEA3-4F39-B17A-D7DD0D9F54EB}" dt="2019-10-18T11:28:32.472" v="304" actId="478"/>
          <ac:picMkLst>
            <pc:docMk/>
            <pc:sldMk cId="720543076" sldId="263"/>
            <ac:picMk id="6" creationId="{4D4A7250-1BDF-40FD-B17D-D9B02880784A}"/>
          </ac:picMkLst>
        </pc:picChg>
        <pc:picChg chg="del">
          <ac:chgData name="Dewi Nur Adiyanti" userId="9f04f761f025bfb7" providerId="LiveId" clId="{B94E812C-DEA3-4F39-B17A-D7DD0D9F54EB}" dt="2019-10-18T11:28:33.385" v="305" actId="478"/>
          <ac:picMkLst>
            <pc:docMk/>
            <pc:sldMk cId="720543076" sldId="263"/>
            <ac:picMk id="7" creationId="{ACF9BC6E-6572-423F-B20D-7C58172416BB}"/>
          </ac:picMkLst>
        </pc:picChg>
        <pc:picChg chg="add mod ord">
          <ac:chgData name="Dewi Nur Adiyanti" userId="9f04f761f025bfb7" providerId="LiveId" clId="{B94E812C-DEA3-4F39-B17A-D7DD0D9F54EB}" dt="2019-10-18T11:30:19.875" v="337" actId="1038"/>
          <ac:picMkLst>
            <pc:docMk/>
            <pc:sldMk cId="720543076" sldId="263"/>
            <ac:picMk id="8" creationId="{E3C99BEB-E35C-4F8F-8B01-AAEE7DC630C6}"/>
          </ac:picMkLst>
        </pc:picChg>
      </pc:sldChg>
      <pc:sldChg chg="del">
        <pc:chgData name="Dewi Nur Adiyanti" userId="9f04f761f025bfb7" providerId="LiveId" clId="{B94E812C-DEA3-4F39-B17A-D7DD0D9F54EB}" dt="2019-09-17T02:39:54.877" v="5" actId="2696"/>
        <pc:sldMkLst>
          <pc:docMk/>
          <pc:sldMk cId="3186541596" sldId="263"/>
        </pc:sldMkLst>
      </pc:sldChg>
      <pc:sldChg chg="addSp delSp modSp add">
        <pc:chgData name="Dewi Nur Adiyanti" userId="9f04f761f025bfb7" providerId="LiveId" clId="{B94E812C-DEA3-4F39-B17A-D7DD0D9F54EB}" dt="2019-10-18T11:31:39.323" v="375" actId="14100"/>
        <pc:sldMkLst>
          <pc:docMk/>
          <pc:sldMk cId="243688626" sldId="264"/>
        </pc:sldMkLst>
        <pc:spChg chg="mod">
          <ac:chgData name="Dewi Nur Adiyanti" userId="9f04f761f025bfb7" providerId="LiveId" clId="{B94E812C-DEA3-4F39-B17A-D7DD0D9F54EB}" dt="2019-10-18T11:30:34.209" v="353" actId="20577"/>
          <ac:spMkLst>
            <pc:docMk/>
            <pc:sldMk cId="243688626" sldId="264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1:31:39.323" v="375" actId="14100"/>
          <ac:spMkLst>
            <pc:docMk/>
            <pc:sldMk cId="243688626" sldId="264"/>
            <ac:spMk id="11" creationId="{E24C9C14-DDE2-481D-9FCA-E16CAF8CDD3E}"/>
          </ac:spMkLst>
        </pc:spChg>
        <pc:picChg chg="add mod ord">
          <ac:chgData name="Dewi Nur Adiyanti" userId="9f04f761f025bfb7" providerId="LiveId" clId="{B94E812C-DEA3-4F39-B17A-D7DD0D9F54EB}" dt="2019-10-18T11:31:30.274" v="372" actId="1038"/>
          <ac:picMkLst>
            <pc:docMk/>
            <pc:sldMk cId="243688626" sldId="264"/>
            <ac:picMk id="4" creationId="{712AD9A0-F755-44D4-BCCF-86C979B9D574}"/>
          </ac:picMkLst>
        </pc:picChg>
        <pc:picChg chg="del">
          <ac:chgData name="Dewi Nur Adiyanti" userId="9f04f761f025bfb7" providerId="LiveId" clId="{B94E812C-DEA3-4F39-B17A-D7DD0D9F54EB}" dt="2019-10-18T11:30:39.572" v="354" actId="478"/>
          <ac:picMkLst>
            <pc:docMk/>
            <pc:sldMk cId="243688626" sldId="264"/>
            <ac:picMk id="5" creationId="{2959EF0F-569D-48D1-87E5-7E22A7F5D7EB}"/>
          </ac:picMkLst>
        </pc:picChg>
        <pc:picChg chg="add mod ord">
          <ac:chgData name="Dewi Nur Adiyanti" userId="9f04f761f025bfb7" providerId="LiveId" clId="{B94E812C-DEA3-4F39-B17A-D7DD0D9F54EB}" dt="2019-10-18T11:31:30.274" v="372" actId="1038"/>
          <ac:picMkLst>
            <pc:docMk/>
            <pc:sldMk cId="243688626" sldId="264"/>
            <ac:picMk id="6" creationId="{100A94C2-AD40-4C11-99F9-A30677692B25}"/>
          </ac:picMkLst>
        </pc:picChg>
        <pc:picChg chg="del">
          <ac:chgData name="Dewi Nur Adiyanti" userId="9f04f761f025bfb7" providerId="LiveId" clId="{B94E812C-DEA3-4F39-B17A-D7DD0D9F54EB}" dt="2019-10-18T11:30:40.560" v="355" actId="478"/>
          <ac:picMkLst>
            <pc:docMk/>
            <pc:sldMk cId="243688626" sldId="264"/>
            <ac:picMk id="8" creationId="{E3C99BEB-E35C-4F8F-8B01-AAEE7DC630C6}"/>
          </ac:picMkLst>
        </pc:picChg>
      </pc:sldChg>
      <pc:sldChg chg="del">
        <pc:chgData name="Dewi Nur Adiyanti" userId="9f04f761f025bfb7" providerId="LiveId" clId="{B94E812C-DEA3-4F39-B17A-D7DD0D9F54EB}" dt="2019-09-17T02:39:54.879" v="6" actId="2696"/>
        <pc:sldMkLst>
          <pc:docMk/>
          <pc:sldMk cId="2812602599" sldId="264"/>
        </pc:sldMkLst>
      </pc:sldChg>
      <pc:sldChg chg="addSp delSp modSp add">
        <pc:chgData name="Dewi Nur Adiyanti" userId="9f04f761f025bfb7" providerId="LiveId" clId="{B94E812C-DEA3-4F39-B17A-D7DD0D9F54EB}" dt="2019-10-18T12:01:02.354" v="519" actId="20577"/>
        <pc:sldMkLst>
          <pc:docMk/>
          <pc:sldMk cId="3594744451" sldId="265"/>
        </pc:sldMkLst>
        <pc:spChg chg="mod">
          <ac:chgData name="Dewi Nur Adiyanti" userId="9f04f761f025bfb7" providerId="LiveId" clId="{B94E812C-DEA3-4F39-B17A-D7DD0D9F54EB}" dt="2019-10-18T11:57:50.489" v="390" actId="20577"/>
          <ac:spMkLst>
            <pc:docMk/>
            <pc:sldMk cId="3594744451" sldId="265"/>
            <ac:spMk id="2" creationId="{00000000-0000-0000-0000-000000000000}"/>
          </ac:spMkLst>
        </pc:spChg>
        <pc:spChg chg="add mod">
          <ac:chgData name="Dewi Nur Adiyanti" userId="9f04f761f025bfb7" providerId="LiveId" clId="{B94E812C-DEA3-4F39-B17A-D7DD0D9F54EB}" dt="2019-10-18T11:59:21.912" v="439" actId="1076"/>
          <ac:spMkLst>
            <pc:docMk/>
            <pc:sldMk cId="3594744451" sldId="265"/>
            <ac:spMk id="9" creationId="{58FAE47D-DF29-48CF-AC49-0777C960AE80}"/>
          </ac:spMkLst>
        </pc:spChg>
        <pc:spChg chg="add mod">
          <ac:chgData name="Dewi Nur Adiyanti" userId="9f04f761f025bfb7" providerId="LiveId" clId="{B94E812C-DEA3-4F39-B17A-D7DD0D9F54EB}" dt="2019-10-18T12:00:51.168" v="503" actId="20577"/>
          <ac:spMkLst>
            <pc:docMk/>
            <pc:sldMk cId="3594744451" sldId="265"/>
            <ac:spMk id="10" creationId="{53498071-32E7-4809-8B05-6642C282ADE8}"/>
          </ac:spMkLst>
        </pc:spChg>
        <pc:spChg chg="mod ord">
          <ac:chgData name="Dewi Nur Adiyanti" userId="9f04f761f025bfb7" providerId="LiveId" clId="{B94E812C-DEA3-4F39-B17A-D7DD0D9F54EB}" dt="2019-10-18T11:59:08.638" v="435" actId="1037"/>
          <ac:spMkLst>
            <pc:docMk/>
            <pc:sldMk cId="3594744451" sldId="265"/>
            <ac:spMk id="11" creationId="{E24C9C14-DDE2-481D-9FCA-E16CAF8CDD3E}"/>
          </ac:spMkLst>
        </pc:spChg>
        <pc:spChg chg="add mod">
          <ac:chgData name="Dewi Nur Adiyanti" userId="9f04f761f025bfb7" providerId="LiveId" clId="{B94E812C-DEA3-4F39-B17A-D7DD0D9F54EB}" dt="2019-10-18T12:01:02.354" v="519" actId="20577"/>
          <ac:spMkLst>
            <pc:docMk/>
            <pc:sldMk cId="3594744451" sldId="265"/>
            <ac:spMk id="12" creationId="{771798BD-48D5-420F-ACA0-8BCF0BB51B40}"/>
          </ac:spMkLst>
        </pc:spChg>
        <pc:picChg chg="del">
          <ac:chgData name="Dewi Nur Adiyanti" userId="9f04f761f025bfb7" providerId="LiveId" clId="{B94E812C-DEA3-4F39-B17A-D7DD0D9F54EB}" dt="2019-10-18T11:57:54.350" v="391" actId="478"/>
          <ac:picMkLst>
            <pc:docMk/>
            <pc:sldMk cId="3594744451" sldId="265"/>
            <ac:picMk id="4" creationId="{712AD9A0-F755-44D4-BCCF-86C979B9D574}"/>
          </ac:picMkLst>
        </pc:picChg>
        <pc:picChg chg="add mod">
          <ac:chgData name="Dewi Nur Adiyanti" userId="9f04f761f025bfb7" providerId="LiveId" clId="{B94E812C-DEA3-4F39-B17A-D7DD0D9F54EB}" dt="2019-10-18T11:59:08.638" v="435" actId="1037"/>
          <ac:picMkLst>
            <pc:docMk/>
            <pc:sldMk cId="3594744451" sldId="265"/>
            <ac:picMk id="5" creationId="{54FFFA7F-922F-450E-B766-099E1736D661}"/>
          </ac:picMkLst>
        </pc:picChg>
        <pc:picChg chg="del">
          <ac:chgData name="Dewi Nur Adiyanti" userId="9f04f761f025bfb7" providerId="LiveId" clId="{B94E812C-DEA3-4F39-B17A-D7DD0D9F54EB}" dt="2019-10-18T11:57:55.593" v="392" actId="478"/>
          <ac:picMkLst>
            <pc:docMk/>
            <pc:sldMk cId="3594744451" sldId="265"/>
            <ac:picMk id="6" creationId="{100A94C2-AD40-4C11-99F9-A30677692B25}"/>
          </ac:picMkLst>
        </pc:picChg>
        <pc:picChg chg="add mod">
          <ac:chgData name="Dewi Nur Adiyanti" userId="9f04f761f025bfb7" providerId="LiveId" clId="{B94E812C-DEA3-4F39-B17A-D7DD0D9F54EB}" dt="2019-10-18T11:59:13.096" v="437" actId="14100"/>
          <ac:picMkLst>
            <pc:docMk/>
            <pc:sldMk cId="3594744451" sldId="265"/>
            <ac:picMk id="7" creationId="{2D6117EE-EC92-49E6-9039-02CBA5549DCA}"/>
          </ac:picMkLst>
        </pc:picChg>
      </pc:sldChg>
      <pc:sldChg chg="del">
        <pc:chgData name="Dewi Nur Adiyanti" userId="9f04f761f025bfb7" providerId="LiveId" clId="{B94E812C-DEA3-4F39-B17A-D7DD0D9F54EB}" dt="2019-09-17T02:39:54.881" v="7" actId="2696"/>
        <pc:sldMkLst>
          <pc:docMk/>
          <pc:sldMk cId="4236992216" sldId="265"/>
        </pc:sldMkLst>
      </pc:sldChg>
      <pc:sldChg chg="del">
        <pc:chgData name="Dewi Nur Adiyanti" userId="9f04f761f025bfb7" providerId="LiveId" clId="{B94E812C-DEA3-4F39-B17A-D7DD0D9F54EB}" dt="2019-09-17T02:39:54.883" v="8" actId="2696"/>
        <pc:sldMkLst>
          <pc:docMk/>
          <pc:sldMk cId="1140926070" sldId="266"/>
        </pc:sldMkLst>
      </pc:sldChg>
      <pc:sldChg chg="addSp delSp modSp add">
        <pc:chgData name="Dewi Nur Adiyanti" userId="9f04f761f025bfb7" providerId="LiveId" clId="{B94E812C-DEA3-4F39-B17A-D7DD0D9F54EB}" dt="2019-10-18T12:02:32.982" v="545" actId="14100"/>
        <pc:sldMkLst>
          <pc:docMk/>
          <pc:sldMk cId="1510701735" sldId="266"/>
        </pc:sldMkLst>
        <pc:spChg chg="mod">
          <ac:chgData name="Dewi Nur Adiyanti" userId="9f04f761f025bfb7" providerId="LiveId" clId="{B94E812C-DEA3-4F39-B17A-D7DD0D9F54EB}" dt="2019-10-18T12:02:32.982" v="545" actId="14100"/>
          <ac:spMkLst>
            <pc:docMk/>
            <pc:sldMk cId="1510701735" sldId="266"/>
            <ac:spMk id="9" creationId="{58FAE47D-DF29-48CF-AC49-0777C960AE80}"/>
          </ac:spMkLst>
        </pc:spChg>
        <pc:spChg chg="mod">
          <ac:chgData name="Dewi Nur Adiyanti" userId="9f04f761f025bfb7" providerId="LiveId" clId="{B94E812C-DEA3-4F39-B17A-D7DD0D9F54EB}" dt="2019-10-18T12:02:23.209" v="537" actId="20577"/>
          <ac:spMkLst>
            <pc:docMk/>
            <pc:sldMk cId="1510701735" sldId="266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2:02:27.789" v="544" actId="20577"/>
          <ac:spMkLst>
            <pc:docMk/>
            <pc:sldMk cId="1510701735" sldId="266"/>
            <ac:spMk id="12" creationId="{771798BD-48D5-420F-ACA0-8BCF0BB51B40}"/>
          </ac:spMkLst>
        </pc:spChg>
        <pc:picChg chg="add mod ord">
          <ac:chgData name="Dewi Nur Adiyanti" userId="9f04f761f025bfb7" providerId="LiveId" clId="{B94E812C-DEA3-4F39-B17A-D7DD0D9F54EB}" dt="2019-10-18T12:01:37.575" v="527" actId="1076"/>
          <ac:picMkLst>
            <pc:docMk/>
            <pc:sldMk cId="1510701735" sldId="266"/>
            <ac:picMk id="4" creationId="{2392EFC2-7808-4A82-A4D6-9FDDED3A273D}"/>
          </ac:picMkLst>
        </pc:picChg>
        <pc:picChg chg="del">
          <ac:chgData name="Dewi Nur Adiyanti" userId="9f04f761f025bfb7" providerId="LiveId" clId="{B94E812C-DEA3-4F39-B17A-D7DD0D9F54EB}" dt="2019-10-18T12:01:11.999" v="521" actId="478"/>
          <ac:picMkLst>
            <pc:docMk/>
            <pc:sldMk cId="1510701735" sldId="266"/>
            <ac:picMk id="5" creationId="{54FFFA7F-922F-450E-B766-099E1736D661}"/>
          </ac:picMkLst>
        </pc:picChg>
        <pc:picChg chg="add mod ord">
          <ac:chgData name="Dewi Nur Adiyanti" userId="9f04f761f025bfb7" providerId="LiveId" clId="{B94E812C-DEA3-4F39-B17A-D7DD0D9F54EB}" dt="2019-10-18T12:02:15.126" v="532" actId="14100"/>
          <ac:picMkLst>
            <pc:docMk/>
            <pc:sldMk cId="1510701735" sldId="266"/>
            <ac:picMk id="6" creationId="{3E15CA75-1DFE-466F-B139-942FB9875B6C}"/>
          </ac:picMkLst>
        </pc:picChg>
        <pc:picChg chg="del">
          <ac:chgData name="Dewi Nur Adiyanti" userId="9f04f761f025bfb7" providerId="LiveId" clId="{B94E812C-DEA3-4F39-B17A-D7DD0D9F54EB}" dt="2019-10-18T12:01:12.943" v="522" actId="478"/>
          <ac:picMkLst>
            <pc:docMk/>
            <pc:sldMk cId="1510701735" sldId="266"/>
            <ac:picMk id="7" creationId="{2D6117EE-EC92-49E6-9039-02CBA5549DCA}"/>
          </ac:picMkLst>
        </pc:picChg>
      </pc:sldChg>
      <pc:sldChg chg="addSp delSp modSp add">
        <pc:chgData name="Dewi Nur Adiyanti" userId="9f04f761f025bfb7" providerId="LiveId" clId="{B94E812C-DEA3-4F39-B17A-D7DD0D9F54EB}" dt="2019-10-18T12:05:04.907" v="603" actId="20577"/>
        <pc:sldMkLst>
          <pc:docMk/>
          <pc:sldMk cId="1548168927" sldId="267"/>
        </pc:sldMkLst>
        <pc:spChg chg="mod">
          <ac:chgData name="Dewi Nur Adiyanti" userId="9f04f761f025bfb7" providerId="LiveId" clId="{B94E812C-DEA3-4F39-B17A-D7DD0D9F54EB}" dt="2019-10-18T12:05:04.907" v="603" actId="20577"/>
          <ac:spMkLst>
            <pc:docMk/>
            <pc:sldMk cId="1548168927" sldId="267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2:05:01.272" v="600" actId="20577"/>
          <ac:spMkLst>
            <pc:docMk/>
            <pc:sldMk cId="1548168927" sldId="267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2:04:23.173" v="575" actId="1076"/>
          <ac:spMkLst>
            <pc:docMk/>
            <pc:sldMk cId="1548168927" sldId="267"/>
            <ac:spMk id="11" creationId="{E24C9C14-DDE2-481D-9FCA-E16CAF8CDD3E}"/>
          </ac:spMkLst>
        </pc:spChg>
        <pc:spChg chg="mod">
          <ac:chgData name="Dewi Nur Adiyanti" userId="9f04f761f025bfb7" providerId="LiveId" clId="{B94E812C-DEA3-4F39-B17A-D7DD0D9F54EB}" dt="2019-10-18T12:04:56.731" v="592" actId="20577"/>
          <ac:spMkLst>
            <pc:docMk/>
            <pc:sldMk cId="1548168927" sldId="267"/>
            <ac:spMk id="12" creationId="{771798BD-48D5-420F-ACA0-8BCF0BB51B40}"/>
          </ac:spMkLst>
        </pc:spChg>
        <pc:picChg chg="del">
          <ac:chgData name="Dewi Nur Adiyanti" userId="9f04f761f025bfb7" providerId="LiveId" clId="{B94E812C-DEA3-4F39-B17A-D7DD0D9F54EB}" dt="2019-10-18T12:04:01.159" v="564" actId="478"/>
          <ac:picMkLst>
            <pc:docMk/>
            <pc:sldMk cId="1548168927" sldId="267"/>
            <ac:picMk id="4" creationId="{2392EFC2-7808-4A82-A4D6-9FDDED3A273D}"/>
          </ac:picMkLst>
        </pc:picChg>
        <pc:picChg chg="add mod ord">
          <ac:chgData name="Dewi Nur Adiyanti" userId="9f04f761f025bfb7" providerId="LiveId" clId="{B94E812C-DEA3-4F39-B17A-D7DD0D9F54EB}" dt="2019-10-18T12:04:14.782" v="570" actId="1076"/>
          <ac:picMkLst>
            <pc:docMk/>
            <pc:sldMk cId="1548168927" sldId="267"/>
            <ac:picMk id="5" creationId="{9DC6D0BE-BD77-4C05-990D-44AB8999073E}"/>
          </ac:picMkLst>
        </pc:picChg>
        <pc:picChg chg="del">
          <ac:chgData name="Dewi Nur Adiyanti" userId="9f04f761f025bfb7" providerId="LiveId" clId="{B94E812C-DEA3-4F39-B17A-D7DD0D9F54EB}" dt="2019-10-18T12:04:01.876" v="565" actId="478"/>
          <ac:picMkLst>
            <pc:docMk/>
            <pc:sldMk cId="1548168927" sldId="267"/>
            <ac:picMk id="6" creationId="{3E15CA75-1DFE-466F-B139-942FB9875B6C}"/>
          </ac:picMkLst>
        </pc:picChg>
        <pc:picChg chg="add mod ord">
          <ac:chgData name="Dewi Nur Adiyanti" userId="9f04f761f025bfb7" providerId="LiveId" clId="{B94E812C-DEA3-4F39-B17A-D7DD0D9F54EB}" dt="2019-10-18T12:04:52.469" v="580" actId="14100"/>
          <ac:picMkLst>
            <pc:docMk/>
            <pc:sldMk cId="1548168927" sldId="267"/>
            <ac:picMk id="7" creationId="{E33C3FD4-0938-4BBE-9E1A-DBAB912DC266}"/>
          </ac:picMkLst>
        </pc:picChg>
      </pc:sldChg>
      <pc:sldChg chg="del">
        <pc:chgData name="Dewi Nur Adiyanti" userId="9f04f761f025bfb7" providerId="LiveId" clId="{B94E812C-DEA3-4F39-B17A-D7DD0D9F54EB}" dt="2019-09-17T02:39:54.884" v="9" actId="2696"/>
        <pc:sldMkLst>
          <pc:docMk/>
          <pc:sldMk cId="1966683677" sldId="267"/>
        </pc:sldMkLst>
      </pc:sldChg>
      <pc:sldChg chg="addSp delSp modSp add">
        <pc:chgData name="Dewi Nur Adiyanti" userId="9f04f761f025bfb7" providerId="LiveId" clId="{B94E812C-DEA3-4F39-B17A-D7DD0D9F54EB}" dt="2019-10-18T12:07:37.025" v="674" actId="1038"/>
        <pc:sldMkLst>
          <pc:docMk/>
          <pc:sldMk cId="2287972974" sldId="268"/>
        </pc:sldMkLst>
        <pc:spChg chg="mod">
          <ac:chgData name="Dewi Nur Adiyanti" userId="9f04f761f025bfb7" providerId="LiveId" clId="{B94E812C-DEA3-4F39-B17A-D7DD0D9F54EB}" dt="2019-10-18T12:06:07.512" v="612" actId="20577"/>
          <ac:spMkLst>
            <pc:docMk/>
            <pc:sldMk cId="2287972974" sldId="268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2:07:24.853" v="664" actId="14100"/>
          <ac:spMkLst>
            <pc:docMk/>
            <pc:sldMk cId="2287972974" sldId="268"/>
            <ac:spMk id="9" creationId="{58FAE47D-DF29-48CF-AC49-0777C960AE80}"/>
          </ac:spMkLst>
        </pc:spChg>
        <pc:spChg chg="mod">
          <ac:chgData name="Dewi Nur Adiyanti" userId="9f04f761f025bfb7" providerId="LiveId" clId="{B94E812C-DEA3-4F39-B17A-D7DD0D9F54EB}" dt="2019-10-18T12:06:30.473" v="639" actId="20577"/>
          <ac:spMkLst>
            <pc:docMk/>
            <pc:sldMk cId="2287972974" sldId="268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2:07:29.036" v="665" actId="14100"/>
          <ac:spMkLst>
            <pc:docMk/>
            <pc:sldMk cId="2287972974" sldId="268"/>
            <ac:spMk id="11" creationId="{E24C9C14-DDE2-481D-9FCA-E16CAF8CDD3E}"/>
          </ac:spMkLst>
        </pc:spChg>
        <pc:spChg chg="mod">
          <ac:chgData name="Dewi Nur Adiyanti" userId="9f04f761f025bfb7" providerId="LiveId" clId="{B94E812C-DEA3-4F39-B17A-D7DD0D9F54EB}" dt="2019-10-18T12:07:37.025" v="674" actId="1038"/>
          <ac:spMkLst>
            <pc:docMk/>
            <pc:sldMk cId="2287972974" sldId="268"/>
            <ac:spMk id="12" creationId="{771798BD-48D5-420F-ACA0-8BCF0BB51B40}"/>
          </ac:spMkLst>
        </pc:spChg>
        <pc:picChg chg="add mod ord">
          <ac:chgData name="Dewi Nur Adiyanti" userId="9f04f761f025bfb7" providerId="LiveId" clId="{B94E812C-DEA3-4F39-B17A-D7DD0D9F54EB}" dt="2019-10-18T12:06:21.141" v="618" actId="14100"/>
          <ac:picMkLst>
            <pc:docMk/>
            <pc:sldMk cId="2287972974" sldId="268"/>
            <ac:picMk id="4" creationId="{E0B394A6-0097-4FF5-870A-821D6D6224BB}"/>
          </ac:picMkLst>
        </pc:picChg>
        <pc:picChg chg="del">
          <ac:chgData name="Dewi Nur Adiyanti" userId="9f04f761f025bfb7" providerId="LiveId" clId="{B94E812C-DEA3-4F39-B17A-D7DD0D9F54EB}" dt="2019-10-18T12:06:09.859" v="613" actId="478"/>
          <ac:picMkLst>
            <pc:docMk/>
            <pc:sldMk cId="2287972974" sldId="268"/>
            <ac:picMk id="5" creationId="{9DC6D0BE-BD77-4C05-990D-44AB8999073E}"/>
          </ac:picMkLst>
        </pc:picChg>
        <pc:picChg chg="add mod ord">
          <ac:chgData name="Dewi Nur Adiyanti" userId="9f04f761f025bfb7" providerId="LiveId" clId="{B94E812C-DEA3-4F39-B17A-D7DD0D9F54EB}" dt="2019-10-18T12:06:52.565" v="643" actId="167"/>
          <ac:picMkLst>
            <pc:docMk/>
            <pc:sldMk cId="2287972974" sldId="268"/>
            <ac:picMk id="6" creationId="{0CB22763-D736-4832-BBEB-364112FB5C03}"/>
          </ac:picMkLst>
        </pc:picChg>
        <pc:picChg chg="del">
          <ac:chgData name="Dewi Nur Adiyanti" userId="9f04f761f025bfb7" providerId="LiveId" clId="{B94E812C-DEA3-4F39-B17A-D7DD0D9F54EB}" dt="2019-10-18T12:06:10.541" v="614" actId="478"/>
          <ac:picMkLst>
            <pc:docMk/>
            <pc:sldMk cId="2287972974" sldId="268"/>
            <ac:picMk id="7" creationId="{E33C3FD4-0938-4BBE-9E1A-DBAB912DC266}"/>
          </ac:picMkLst>
        </pc:picChg>
      </pc:sldChg>
      <pc:sldChg chg="del">
        <pc:chgData name="Dewi Nur Adiyanti" userId="9f04f761f025bfb7" providerId="LiveId" clId="{B94E812C-DEA3-4F39-B17A-D7DD0D9F54EB}" dt="2019-09-17T02:39:54.887" v="10" actId="2696"/>
        <pc:sldMkLst>
          <pc:docMk/>
          <pc:sldMk cId="3960304481" sldId="268"/>
        </pc:sldMkLst>
      </pc:sldChg>
      <pc:sldChg chg="addSp delSp modSp add">
        <pc:chgData name="Dewi Nur Adiyanti" userId="9f04f761f025bfb7" providerId="LiveId" clId="{B94E812C-DEA3-4F39-B17A-D7DD0D9F54EB}" dt="2019-10-18T12:09:37.147" v="740" actId="14100"/>
        <pc:sldMkLst>
          <pc:docMk/>
          <pc:sldMk cId="692888396" sldId="269"/>
        </pc:sldMkLst>
        <pc:spChg chg="mod">
          <ac:chgData name="Dewi Nur Adiyanti" userId="9f04f761f025bfb7" providerId="LiveId" clId="{B94E812C-DEA3-4F39-B17A-D7DD0D9F54EB}" dt="2019-10-18T12:07:55.256" v="706" actId="20577"/>
          <ac:spMkLst>
            <pc:docMk/>
            <pc:sldMk cId="692888396" sldId="269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2:09:37.147" v="740" actId="14100"/>
          <ac:spMkLst>
            <pc:docMk/>
            <pc:sldMk cId="692888396" sldId="269"/>
            <ac:spMk id="9" creationId="{58FAE47D-DF29-48CF-AC49-0777C960AE80}"/>
          </ac:spMkLst>
        </pc:spChg>
        <pc:spChg chg="mod">
          <ac:chgData name="Dewi Nur Adiyanti" userId="9f04f761f025bfb7" providerId="LiveId" clId="{B94E812C-DEA3-4F39-B17A-D7DD0D9F54EB}" dt="2019-10-18T12:08:54.796" v="726" actId="20577"/>
          <ac:spMkLst>
            <pc:docMk/>
            <pc:sldMk cId="692888396" sldId="269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2:08:49.468" v="717" actId="14100"/>
          <ac:spMkLst>
            <pc:docMk/>
            <pc:sldMk cId="692888396" sldId="269"/>
            <ac:spMk id="11" creationId="{E24C9C14-DDE2-481D-9FCA-E16CAF8CDD3E}"/>
          </ac:spMkLst>
        </pc:spChg>
        <pc:spChg chg="mod">
          <ac:chgData name="Dewi Nur Adiyanti" userId="9f04f761f025bfb7" providerId="LiveId" clId="{B94E812C-DEA3-4F39-B17A-D7DD0D9F54EB}" dt="2019-10-18T12:09:25.884" v="736" actId="20577"/>
          <ac:spMkLst>
            <pc:docMk/>
            <pc:sldMk cId="692888396" sldId="269"/>
            <ac:spMk id="12" creationId="{771798BD-48D5-420F-ACA0-8BCF0BB51B40}"/>
          </ac:spMkLst>
        </pc:spChg>
        <pc:picChg chg="del">
          <ac:chgData name="Dewi Nur Adiyanti" userId="9f04f761f025bfb7" providerId="LiveId" clId="{B94E812C-DEA3-4F39-B17A-D7DD0D9F54EB}" dt="2019-10-18T12:07:56.565" v="707" actId="478"/>
          <ac:picMkLst>
            <pc:docMk/>
            <pc:sldMk cId="692888396" sldId="269"/>
            <ac:picMk id="4" creationId="{E0B394A6-0097-4FF5-870A-821D6D6224BB}"/>
          </ac:picMkLst>
        </pc:picChg>
        <pc:picChg chg="add mod ord">
          <ac:chgData name="Dewi Nur Adiyanti" userId="9f04f761f025bfb7" providerId="LiveId" clId="{B94E812C-DEA3-4F39-B17A-D7DD0D9F54EB}" dt="2019-10-18T12:08:41.037" v="712" actId="167"/>
          <ac:picMkLst>
            <pc:docMk/>
            <pc:sldMk cId="692888396" sldId="269"/>
            <ac:picMk id="5" creationId="{6CFAF924-56BC-452E-9DA2-6113ADE2B13C}"/>
          </ac:picMkLst>
        </pc:picChg>
        <pc:picChg chg="del">
          <ac:chgData name="Dewi Nur Adiyanti" userId="9f04f761f025bfb7" providerId="LiveId" clId="{B94E812C-DEA3-4F39-B17A-D7DD0D9F54EB}" dt="2019-10-18T12:07:57.177" v="708" actId="478"/>
          <ac:picMkLst>
            <pc:docMk/>
            <pc:sldMk cId="692888396" sldId="269"/>
            <ac:picMk id="6" creationId="{0CB22763-D736-4832-BBEB-364112FB5C03}"/>
          </ac:picMkLst>
        </pc:picChg>
        <pc:picChg chg="add mod ord">
          <ac:chgData name="Dewi Nur Adiyanti" userId="9f04f761f025bfb7" providerId="LiveId" clId="{B94E812C-DEA3-4F39-B17A-D7DD0D9F54EB}" dt="2019-10-18T12:09:22.356" v="730" actId="14100"/>
          <ac:picMkLst>
            <pc:docMk/>
            <pc:sldMk cId="692888396" sldId="269"/>
            <ac:picMk id="7" creationId="{733BF939-F7C3-49AD-841A-7429CAAA0981}"/>
          </ac:picMkLst>
        </pc:picChg>
      </pc:sldChg>
      <pc:sldChg chg="del">
        <pc:chgData name="Dewi Nur Adiyanti" userId="9f04f761f025bfb7" providerId="LiveId" clId="{B94E812C-DEA3-4F39-B17A-D7DD0D9F54EB}" dt="2019-09-17T02:39:54.890" v="11" actId="2696"/>
        <pc:sldMkLst>
          <pc:docMk/>
          <pc:sldMk cId="1305201132" sldId="269"/>
        </pc:sldMkLst>
      </pc:sldChg>
      <pc:sldChg chg="del">
        <pc:chgData name="Dewi Nur Adiyanti" userId="9f04f761f025bfb7" providerId="LiveId" clId="{B94E812C-DEA3-4F39-B17A-D7DD0D9F54EB}" dt="2019-09-17T02:39:54.891" v="12" actId="2696"/>
        <pc:sldMkLst>
          <pc:docMk/>
          <pc:sldMk cId="3338277888" sldId="270"/>
        </pc:sldMkLst>
      </pc:sldChg>
      <pc:sldChg chg="addSp delSp modSp add">
        <pc:chgData name="Dewi Nur Adiyanti" userId="9f04f761f025bfb7" providerId="LiveId" clId="{B94E812C-DEA3-4F39-B17A-D7DD0D9F54EB}" dt="2019-10-18T12:11:09.131" v="770" actId="14100"/>
        <pc:sldMkLst>
          <pc:docMk/>
          <pc:sldMk cId="3475737000" sldId="270"/>
        </pc:sldMkLst>
        <pc:spChg chg="mod">
          <ac:chgData name="Dewi Nur Adiyanti" userId="9f04f761f025bfb7" providerId="LiveId" clId="{B94E812C-DEA3-4F39-B17A-D7DD0D9F54EB}" dt="2019-10-18T12:11:09.131" v="770" actId="14100"/>
          <ac:spMkLst>
            <pc:docMk/>
            <pc:sldMk cId="3475737000" sldId="270"/>
            <ac:spMk id="9" creationId="{58FAE47D-DF29-48CF-AC49-0777C960AE80}"/>
          </ac:spMkLst>
        </pc:spChg>
        <pc:spChg chg="mod">
          <ac:chgData name="Dewi Nur Adiyanti" userId="9f04f761f025bfb7" providerId="LiveId" clId="{B94E812C-DEA3-4F39-B17A-D7DD0D9F54EB}" dt="2019-10-18T12:10:26.060" v="757" actId="20577"/>
          <ac:spMkLst>
            <pc:docMk/>
            <pc:sldMk cId="3475737000" sldId="270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2:10:29.931" v="758" actId="14100"/>
          <ac:spMkLst>
            <pc:docMk/>
            <pc:sldMk cId="3475737000" sldId="270"/>
            <ac:spMk id="11" creationId="{E24C9C14-DDE2-481D-9FCA-E16CAF8CDD3E}"/>
          </ac:spMkLst>
        </pc:spChg>
        <pc:spChg chg="mod">
          <ac:chgData name="Dewi Nur Adiyanti" userId="9f04f761f025bfb7" providerId="LiveId" clId="{B94E812C-DEA3-4F39-B17A-D7DD0D9F54EB}" dt="2019-10-18T12:11:02.488" v="767" actId="20577"/>
          <ac:spMkLst>
            <pc:docMk/>
            <pc:sldMk cId="3475737000" sldId="270"/>
            <ac:spMk id="12" creationId="{771798BD-48D5-420F-ACA0-8BCF0BB51B40}"/>
          </ac:spMkLst>
        </pc:spChg>
        <pc:picChg chg="add mod ord">
          <ac:chgData name="Dewi Nur Adiyanti" userId="9f04f761f025bfb7" providerId="LiveId" clId="{B94E812C-DEA3-4F39-B17A-D7DD0D9F54EB}" dt="2019-10-18T12:10:21.156" v="747" actId="167"/>
          <ac:picMkLst>
            <pc:docMk/>
            <pc:sldMk cId="3475737000" sldId="270"/>
            <ac:picMk id="4" creationId="{855AAD2D-D6CB-4E52-BB3E-53FFB72BAF6A}"/>
          </ac:picMkLst>
        </pc:picChg>
        <pc:picChg chg="del">
          <ac:chgData name="Dewi Nur Adiyanti" userId="9f04f761f025bfb7" providerId="LiveId" clId="{B94E812C-DEA3-4F39-B17A-D7DD0D9F54EB}" dt="2019-10-18T12:09:47.903" v="742" actId="478"/>
          <ac:picMkLst>
            <pc:docMk/>
            <pc:sldMk cId="3475737000" sldId="270"/>
            <ac:picMk id="5" creationId="{6CFAF924-56BC-452E-9DA2-6113ADE2B13C}"/>
          </ac:picMkLst>
        </pc:picChg>
        <pc:picChg chg="add mod ord">
          <ac:chgData name="Dewi Nur Adiyanti" userId="9f04f761f025bfb7" providerId="LiveId" clId="{B94E812C-DEA3-4F39-B17A-D7DD0D9F54EB}" dt="2019-10-18T12:10:59.979" v="762" actId="167"/>
          <ac:picMkLst>
            <pc:docMk/>
            <pc:sldMk cId="3475737000" sldId="270"/>
            <ac:picMk id="6" creationId="{12B151EA-26EC-4701-B68E-7F9F51E4BB43}"/>
          </ac:picMkLst>
        </pc:picChg>
        <pc:picChg chg="del">
          <ac:chgData name="Dewi Nur Adiyanti" userId="9f04f761f025bfb7" providerId="LiveId" clId="{B94E812C-DEA3-4F39-B17A-D7DD0D9F54EB}" dt="2019-10-18T12:09:48.764" v="743" actId="478"/>
          <ac:picMkLst>
            <pc:docMk/>
            <pc:sldMk cId="3475737000" sldId="270"/>
            <ac:picMk id="7" creationId="{733BF939-F7C3-49AD-841A-7429CAAA0981}"/>
          </ac:picMkLst>
        </pc:picChg>
      </pc:sldChg>
      <pc:sldChg chg="addSp delSp modSp add">
        <pc:chgData name="Dewi Nur Adiyanti" userId="9f04f761f025bfb7" providerId="LiveId" clId="{B94E812C-DEA3-4F39-B17A-D7DD0D9F54EB}" dt="2019-10-18T12:12:25.168" v="842" actId="1037"/>
        <pc:sldMkLst>
          <pc:docMk/>
          <pc:sldMk cId="736083127" sldId="271"/>
        </pc:sldMkLst>
        <pc:spChg chg="del">
          <ac:chgData name="Dewi Nur Adiyanti" userId="9f04f761f025bfb7" providerId="LiveId" clId="{B94E812C-DEA3-4F39-B17A-D7DD0D9F54EB}" dt="2019-10-18T12:11:32.964" v="775" actId="478"/>
          <ac:spMkLst>
            <pc:docMk/>
            <pc:sldMk cId="736083127" sldId="271"/>
            <ac:spMk id="9" creationId="{58FAE47D-DF29-48CF-AC49-0777C960AE80}"/>
          </ac:spMkLst>
        </pc:spChg>
        <pc:spChg chg="mod">
          <ac:chgData name="Dewi Nur Adiyanti" userId="9f04f761f025bfb7" providerId="LiveId" clId="{B94E812C-DEA3-4F39-B17A-D7DD0D9F54EB}" dt="2019-10-18T12:12:25.168" v="842" actId="1037"/>
          <ac:spMkLst>
            <pc:docMk/>
            <pc:sldMk cId="736083127" sldId="271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2:12:25.168" v="842" actId="1037"/>
          <ac:spMkLst>
            <pc:docMk/>
            <pc:sldMk cId="736083127" sldId="271"/>
            <ac:spMk id="11" creationId="{E24C9C14-DDE2-481D-9FCA-E16CAF8CDD3E}"/>
          </ac:spMkLst>
        </pc:spChg>
        <pc:spChg chg="del">
          <ac:chgData name="Dewi Nur Adiyanti" userId="9f04f761f025bfb7" providerId="LiveId" clId="{B94E812C-DEA3-4F39-B17A-D7DD0D9F54EB}" dt="2019-10-18T12:11:31.910" v="774" actId="478"/>
          <ac:spMkLst>
            <pc:docMk/>
            <pc:sldMk cId="736083127" sldId="271"/>
            <ac:spMk id="12" creationId="{771798BD-48D5-420F-ACA0-8BCF0BB51B40}"/>
          </ac:spMkLst>
        </pc:spChg>
        <pc:picChg chg="del">
          <ac:chgData name="Dewi Nur Adiyanti" userId="9f04f761f025bfb7" providerId="LiveId" clId="{B94E812C-DEA3-4F39-B17A-D7DD0D9F54EB}" dt="2019-10-18T12:11:29.237" v="772" actId="478"/>
          <ac:picMkLst>
            <pc:docMk/>
            <pc:sldMk cId="736083127" sldId="271"/>
            <ac:picMk id="4" creationId="{855AAD2D-D6CB-4E52-BB3E-53FFB72BAF6A}"/>
          </ac:picMkLst>
        </pc:picChg>
        <pc:picChg chg="add mod ord">
          <ac:chgData name="Dewi Nur Adiyanti" userId="9f04f761f025bfb7" providerId="LiveId" clId="{B94E812C-DEA3-4F39-B17A-D7DD0D9F54EB}" dt="2019-10-18T12:12:25.168" v="842" actId="1037"/>
          <ac:picMkLst>
            <pc:docMk/>
            <pc:sldMk cId="736083127" sldId="271"/>
            <ac:picMk id="5" creationId="{4135174F-F1E7-4644-8E4F-4666715A64D5}"/>
          </ac:picMkLst>
        </pc:picChg>
        <pc:picChg chg="del">
          <ac:chgData name="Dewi Nur Adiyanti" userId="9f04f761f025bfb7" providerId="LiveId" clId="{B94E812C-DEA3-4F39-B17A-D7DD0D9F54EB}" dt="2019-10-18T12:11:29.944" v="773" actId="478"/>
          <ac:picMkLst>
            <pc:docMk/>
            <pc:sldMk cId="736083127" sldId="271"/>
            <ac:picMk id="6" creationId="{12B151EA-26EC-4701-B68E-7F9F51E4BB43}"/>
          </ac:picMkLst>
        </pc:picChg>
      </pc:sldChg>
      <pc:sldChg chg="addSp delSp modSp add">
        <pc:chgData name="Dewi Nur Adiyanti" userId="9f04f761f025bfb7" providerId="LiveId" clId="{B94E812C-DEA3-4F39-B17A-D7DD0D9F54EB}" dt="2019-10-18T13:25:45.729" v="888" actId="14100"/>
        <pc:sldMkLst>
          <pc:docMk/>
          <pc:sldMk cId="1779493369" sldId="272"/>
        </pc:sldMkLst>
        <pc:spChg chg="mod">
          <ac:chgData name="Dewi Nur Adiyanti" userId="9f04f761f025bfb7" providerId="LiveId" clId="{B94E812C-DEA3-4F39-B17A-D7DD0D9F54EB}" dt="2019-10-18T13:24:32.989" v="859" actId="20577"/>
          <ac:spMkLst>
            <pc:docMk/>
            <pc:sldMk cId="1779493369" sldId="272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3:24:43.568" v="874" actId="20577"/>
          <ac:spMkLst>
            <pc:docMk/>
            <pc:sldMk cId="1779493369" sldId="272"/>
            <ac:spMk id="3" creationId="{00000000-0000-0000-0000-000000000000}"/>
          </ac:spMkLst>
        </pc:spChg>
        <pc:spChg chg="del">
          <ac:chgData name="Dewi Nur Adiyanti" userId="9f04f761f025bfb7" providerId="LiveId" clId="{B94E812C-DEA3-4F39-B17A-D7DD0D9F54EB}" dt="2019-10-18T13:25:36.699" v="885" actId="478"/>
          <ac:spMkLst>
            <pc:docMk/>
            <pc:sldMk cId="1779493369" sldId="272"/>
            <ac:spMk id="10" creationId="{53498071-32E7-4809-8B05-6642C282ADE8}"/>
          </ac:spMkLst>
        </pc:spChg>
        <pc:spChg chg="mod">
          <ac:chgData name="Dewi Nur Adiyanti" userId="9f04f761f025bfb7" providerId="LiveId" clId="{B94E812C-DEA3-4F39-B17A-D7DD0D9F54EB}" dt="2019-10-18T13:25:45.729" v="888" actId="14100"/>
          <ac:spMkLst>
            <pc:docMk/>
            <pc:sldMk cId="1779493369" sldId="272"/>
            <ac:spMk id="11" creationId="{E24C9C14-DDE2-481D-9FCA-E16CAF8CDD3E}"/>
          </ac:spMkLst>
        </pc:spChg>
        <pc:picChg chg="add mod ord">
          <ac:chgData name="Dewi Nur Adiyanti" userId="9f04f761f025bfb7" providerId="LiveId" clId="{B94E812C-DEA3-4F39-B17A-D7DD0D9F54EB}" dt="2019-10-18T13:25:33.578" v="884" actId="167"/>
          <ac:picMkLst>
            <pc:docMk/>
            <pc:sldMk cId="1779493369" sldId="272"/>
            <ac:picMk id="4" creationId="{3E58DF39-54C6-4A91-9B2E-C77238DAC248}"/>
          </ac:picMkLst>
        </pc:picChg>
        <pc:picChg chg="del">
          <ac:chgData name="Dewi Nur Adiyanti" userId="9f04f761f025bfb7" providerId="LiveId" clId="{B94E812C-DEA3-4F39-B17A-D7DD0D9F54EB}" dt="2019-10-18T12:12:32.989" v="844" actId="478"/>
          <ac:picMkLst>
            <pc:docMk/>
            <pc:sldMk cId="1779493369" sldId="272"/>
            <ac:picMk id="5" creationId="{4135174F-F1E7-4644-8E4F-4666715A64D5}"/>
          </ac:picMkLst>
        </pc:picChg>
        <pc:picChg chg="add mod ord">
          <ac:chgData name="Dewi Nur Adiyanti" userId="9f04f761f025bfb7" providerId="LiveId" clId="{B94E812C-DEA3-4F39-B17A-D7DD0D9F54EB}" dt="2019-10-18T13:25:33.578" v="884" actId="167"/>
          <ac:picMkLst>
            <pc:docMk/>
            <pc:sldMk cId="1779493369" sldId="272"/>
            <ac:picMk id="6" creationId="{F1F2752C-F225-42F5-B563-600480DCD18E}"/>
          </ac:picMkLst>
        </pc:picChg>
      </pc:sldChg>
      <pc:sldChg chg="addSp delSp modSp add">
        <pc:chgData name="Dewi Nur Adiyanti" userId="9f04f761f025bfb7" providerId="LiveId" clId="{B94E812C-DEA3-4F39-B17A-D7DD0D9F54EB}" dt="2019-10-18T13:27:51.119" v="907" actId="14100"/>
        <pc:sldMkLst>
          <pc:docMk/>
          <pc:sldMk cId="2363496359" sldId="273"/>
        </pc:sldMkLst>
        <pc:spChg chg="mod">
          <ac:chgData name="Dewi Nur Adiyanti" userId="9f04f761f025bfb7" providerId="LiveId" clId="{B94E812C-DEA3-4F39-B17A-D7DD0D9F54EB}" dt="2019-10-18T13:27:23.125" v="895" actId="20577"/>
          <ac:spMkLst>
            <pc:docMk/>
            <pc:sldMk cId="2363496359" sldId="273"/>
            <ac:spMk id="2" creationId="{00000000-0000-0000-0000-000000000000}"/>
          </ac:spMkLst>
        </pc:spChg>
        <pc:spChg chg="mod ord">
          <ac:chgData name="Dewi Nur Adiyanti" userId="9f04f761f025bfb7" providerId="LiveId" clId="{B94E812C-DEA3-4F39-B17A-D7DD0D9F54EB}" dt="2019-10-18T13:27:51.119" v="907" actId="14100"/>
          <ac:spMkLst>
            <pc:docMk/>
            <pc:sldMk cId="2363496359" sldId="273"/>
            <ac:spMk id="11" creationId="{E24C9C14-DDE2-481D-9FCA-E16CAF8CDD3E}"/>
          </ac:spMkLst>
        </pc:spChg>
        <pc:picChg chg="del">
          <ac:chgData name="Dewi Nur Adiyanti" userId="9f04f761f025bfb7" providerId="LiveId" clId="{B94E812C-DEA3-4F39-B17A-D7DD0D9F54EB}" dt="2019-10-18T13:27:25.230" v="896" actId="478"/>
          <ac:picMkLst>
            <pc:docMk/>
            <pc:sldMk cId="2363496359" sldId="273"/>
            <ac:picMk id="4" creationId="{3E58DF39-54C6-4A91-9B2E-C77238DAC248}"/>
          </ac:picMkLst>
        </pc:picChg>
        <pc:picChg chg="add mod">
          <ac:chgData name="Dewi Nur Adiyanti" userId="9f04f761f025bfb7" providerId="LiveId" clId="{B94E812C-DEA3-4F39-B17A-D7DD0D9F54EB}" dt="2019-10-18T13:27:36.160" v="902" actId="1076"/>
          <ac:picMkLst>
            <pc:docMk/>
            <pc:sldMk cId="2363496359" sldId="273"/>
            <ac:picMk id="5" creationId="{547457D7-DC5C-467D-955E-A6E83040F638}"/>
          </ac:picMkLst>
        </pc:picChg>
        <pc:picChg chg="del">
          <ac:chgData name="Dewi Nur Adiyanti" userId="9f04f761f025bfb7" providerId="LiveId" clId="{B94E812C-DEA3-4F39-B17A-D7DD0D9F54EB}" dt="2019-10-18T13:27:28.408" v="899" actId="478"/>
          <ac:picMkLst>
            <pc:docMk/>
            <pc:sldMk cId="2363496359" sldId="273"/>
            <ac:picMk id="6" creationId="{F1F2752C-F225-42F5-B563-600480DCD18E}"/>
          </ac:picMkLst>
        </pc:picChg>
      </pc:sldChg>
      <pc:sldChg chg="addSp delSp modSp add">
        <pc:chgData name="Dewi Nur Adiyanti" userId="9f04f761f025bfb7" providerId="LiveId" clId="{B94E812C-DEA3-4F39-B17A-D7DD0D9F54EB}" dt="2019-10-18T13:30:00.847" v="943" actId="14100"/>
        <pc:sldMkLst>
          <pc:docMk/>
          <pc:sldMk cId="2087600586" sldId="274"/>
        </pc:sldMkLst>
        <pc:spChg chg="mod">
          <ac:chgData name="Dewi Nur Adiyanti" userId="9f04f761f025bfb7" providerId="LiveId" clId="{B94E812C-DEA3-4F39-B17A-D7DD0D9F54EB}" dt="2019-10-18T13:29:14.427" v="917" actId="20577"/>
          <ac:spMkLst>
            <pc:docMk/>
            <pc:sldMk cId="2087600586" sldId="274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3:29:25.521" v="929" actId="20577"/>
          <ac:spMkLst>
            <pc:docMk/>
            <pc:sldMk cId="2087600586" sldId="274"/>
            <ac:spMk id="3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3:30:00.847" v="943" actId="14100"/>
          <ac:spMkLst>
            <pc:docMk/>
            <pc:sldMk cId="2087600586" sldId="274"/>
            <ac:spMk id="11" creationId="{E24C9C14-DDE2-481D-9FCA-E16CAF8CDD3E}"/>
          </ac:spMkLst>
        </pc:spChg>
        <pc:picChg chg="add mod ord">
          <ac:chgData name="Dewi Nur Adiyanti" userId="9f04f761f025bfb7" providerId="LiveId" clId="{B94E812C-DEA3-4F39-B17A-D7DD0D9F54EB}" dt="2019-10-18T13:29:49.903" v="940" actId="167"/>
          <ac:picMkLst>
            <pc:docMk/>
            <pc:sldMk cId="2087600586" sldId="274"/>
            <ac:picMk id="4" creationId="{CAEB8AB7-9B1D-446C-BA38-FC2A3B6739B7}"/>
          </ac:picMkLst>
        </pc:picChg>
        <pc:picChg chg="del">
          <ac:chgData name="Dewi Nur Adiyanti" userId="9f04f761f025bfb7" providerId="LiveId" clId="{B94E812C-DEA3-4F39-B17A-D7DD0D9F54EB}" dt="2019-10-18T13:29:16.430" v="918" actId="478"/>
          <ac:picMkLst>
            <pc:docMk/>
            <pc:sldMk cId="2087600586" sldId="274"/>
            <ac:picMk id="5" creationId="{547457D7-DC5C-467D-955E-A6E83040F638}"/>
          </ac:picMkLst>
        </pc:picChg>
        <pc:picChg chg="add mod ord">
          <ac:chgData name="Dewi Nur Adiyanti" userId="9f04f761f025bfb7" providerId="LiveId" clId="{B94E812C-DEA3-4F39-B17A-D7DD0D9F54EB}" dt="2019-10-18T13:29:49.903" v="940" actId="167"/>
          <ac:picMkLst>
            <pc:docMk/>
            <pc:sldMk cId="2087600586" sldId="274"/>
            <ac:picMk id="6" creationId="{694C4B7E-96EA-4B7F-982E-A95F020A8C2E}"/>
          </ac:picMkLst>
        </pc:picChg>
      </pc:sldChg>
      <pc:sldChg chg="addSp delSp modSp add">
        <pc:chgData name="Dewi Nur Adiyanti" userId="9f04f761f025bfb7" providerId="LiveId" clId="{B94E812C-DEA3-4F39-B17A-D7DD0D9F54EB}" dt="2019-10-18T13:32:48.090" v="979" actId="20577"/>
        <pc:sldMkLst>
          <pc:docMk/>
          <pc:sldMk cId="3531090374" sldId="275"/>
        </pc:sldMkLst>
        <pc:spChg chg="mod">
          <ac:chgData name="Dewi Nur Adiyanti" userId="9f04f761f025bfb7" providerId="LiveId" clId="{B94E812C-DEA3-4F39-B17A-D7DD0D9F54EB}" dt="2019-10-18T13:32:48.090" v="979" actId="20577"/>
          <ac:spMkLst>
            <pc:docMk/>
            <pc:sldMk cId="3531090374" sldId="275"/>
            <ac:spMk id="2" creationId="{00000000-0000-0000-0000-000000000000}"/>
          </ac:spMkLst>
        </pc:spChg>
        <pc:spChg chg="add mod">
          <ac:chgData name="Dewi Nur Adiyanti" userId="9f04f761f025bfb7" providerId="LiveId" clId="{B94E812C-DEA3-4F39-B17A-D7DD0D9F54EB}" dt="2019-10-18T13:32:40.630" v="971" actId="14100"/>
          <ac:spMkLst>
            <pc:docMk/>
            <pc:sldMk cId="3531090374" sldId="275"/>
            <ac:spMk id="9" creationId="{DCA8BD0D-4239-478B-A794-A62FFFF0B710}"/>
          </ac:spMkLst>
        </pc:spChg>
        <pc:spChg chg="mod ord">
          <ac:chgData name="Dewi Nur Adiyanti" userId="9f04f761f025bfb7" providerId="LiveId" clId="{B94E812C-DEA3-4F39-B17A-D7DD0D9F54EB}" dt="2019-10-18T13:31:20.886" v="963" actId="14100"/>
          <ac:spMkLst>
            <pc:docMk/>
            <pc:sldMk cId="3531090374" sldId="275"/>
            <ac:spMk id="11" creationId="{E24C9C14-DDE2-481D-9FCA-E16CAF8CDD3E}"/>
          </ac:spMkLst>
        </pc:spChg>
        <pc:picChg chg="del">
          <ac:chgData name="Dewi Nur Adiyanti" userId="9f04f761f025bfb7" providerId="LiveId" clId="{B94E812C-DEA3-4F39-B17A-D7DD0D9F54EB}" dt="2019-10-18T13:31:02.646" v="954" actId="478"/>
          <ac:picMkLst>
            <pc:docMk/>
            <pc:sldMk cId="3531090374" sldId="275"/>
            <ac:picMk id="4" creationId="{CAEB8AB7-9B1D-446C-BA38-FC2A3B6739B7}"/>
          </ac:picMkLst>
        </pc:picChg>
        <pc:picChg chg="add mod">
          <ac:chgData name="Dewi Nur Adiyanti" userId="9f04f761f025bfb7" providerId="LiveId" clId="{B94E812C-DEA3-4F39-B17A-D7DD0D9F54EB}" dt="2019-10-18T13:31:08.711" v="958" actId="14100"/>
          <ac:picMkLst>
            <pc:docMk/>
            <pc:sldMk cId="3531090374" sldId="275"/>
            <ac:picMk id="5" creationId="{66664C96-B6A0-4FB5-834E-8B501932FBA3}"/>
          </ac:picMkLst>
        </pc:picChg>
        <pc:picChg chg="del">
          <ac:chgData name="Dewi Nur Adiyanti" userId="9f04f761f025bfb7" providerId="LiveId" clId="{B94E812C-DEA3-4F39-B17A-D7DD0D9F54EB}" dt="2019-10-18T13:31:03.573" v="955" actId="478"/>
          <ac:picMkLst>
            <pc:docMk/>
            <pc:sldMk cId="3531090374" sldId="275"/>
            <ac:picMk id="6" creationId="{694C4B7E-96EA-4B7F-982E-A95F020A8C2E}"/>
          </ac:picMkLst>
        </pc:picChg>
        <pc:picChg chg="add mod">
          <ac:chgData name="Dewi Nur Adiyanti" userId="9f04f761f025bfb7" providerId="LiveId" clId="{B94E812C-DEA3-4F39-B17A-D7DD0D9F54EB}" dt="2019-10-18T13:32:20.726" v="967" actId="1076"/>
          <ac:picMkLst>
            <pc:docMk/>
            <pc:sldMk cId="3531090374" sldId="275"/>
            <ac:picMk id="7" creationId="{7A68FC88-B271-47B6-8B52-072D4BC89DD3}"/>
          </ac:picMkLst>
        </pc:picChg>
      </pc:sldChg>
      <pc:sldChg chg="del">
        <pc:chgData name="Dewi Nur Adiyanti" userId="9f04f761f025bfb7" providerId="LiveId" clId="{B94E812C-DEA3-4F39-B17A-D7DD0D9F54EB}" dt="2019-09-17T02:39:54.893" v="13" actId="2696"/>
        <pc:sldMkLst>
          <pc:docMk/>
          <pc:sldMk cId="1774030775" sldId="276"/>
        </pc:sldMkLst>
      </pc:sldChg>
      <pc:sldChg chg="addSp delSp modSp add">
        <pc:chgData name="Dewi Nur Adiyanti" userId="9f04f761f025bfb7" providerId="LiveId" clId="{B94E812C-DEA3-4F39-B17A-D7DD0D9F54EB}" dt="2019-10-18T13:40:04.039" v="1076" actId="20577"/>
        <pc:sldMkLst>
          <pc:docMk/>
          <pc:sldMk cId="2193804154" sldId="276"/>
        </pc:sldMkLst>
        <pc:spChg chg="mod">
          <ac:chgData name="Dewi Nur Adiyanti" userId="9f04f761f025bfb7" providerId="LiveId" clId="{B94E812C-DEA3-4F39-B17A-D7DD0D9F54EB}" dt="2019-10-18T13:37:27.313" v="1000" actId="20577"/>
          <ac:spMkLst>
            <pc:docMk/>
            <pc:sldMk cId="2193804154" sldId="276"/>
            <ac:spMk id="2" creationId="{00000000-0000-0000-0000-000000000000}"/>
          </ac:spMkLst>
        </pc:spChg>
        <pc:spChg chg="del">
          <ac:chgData name="Dewi Nur Adiyanti" userId="9f04f761f025bfb7" providerId="LiveId" clId="{B94E812C-DEA3-4F39-B17A-D7DD0D9F54EB}" dt="2019-10-18T13:37:31.182" v="1003" actId="478"/>
          <ac:spMkLst>
            <pc:docMk/>
            <pc:sldMk cId="2193804154" sldId="276"/>
            <ac:spMk id="9" creationId="{DCA8BD0D-4239-478B-A794-A62FFFF0B710}"/>
          </ac:spMkLst>
        </pc:spChg>
        <pc:spChg chg="add del mod">
          <ac:chgData name="Dewi Nur Adiyanti" userId="9f04f761f025bfb7" providerId="LiveId" clId="{B94E812C-DEA3-4F39-B17A-D7DD0D9F54EB}" dt="2019-10-18T13:38:52.380" v="1018" actId="478"/>
          <ac:spMkLst>
            <pc:docMk/>
            <pc:sldMk cId="2193804154" sldId="276"/>
            <ac:spMk id="10" creationId="{F9CA0152-6964-4F1B-A0BF-9265FFFDCA71}"/>
          </ac:spMkLst>
        </pc:spChg>
        <pc:spChg chg="mod">
          <ac:chgData name="Dewi Nur Adiyanti" userId="9f04f761f025bfb7" providerId="LiveId" clId="{B94E812C-DEA3-4F39-B17A-D7DD0D9F54EB}" dt="2019-10-18T13:39:24.641" v="1026" actId="14100"/>
          <ac:spMkLst>
            <pc:docMk/>
            <pc:sldMk cId="2193804154" sldId="276"/>
            <ac:spMk id="11" creationId="{E24C9C14-DDE2-481D-9FCA-E16CAF8CDD3E}"/>
          </ac:spMkLst>
        </pc:spChg>
        <pc:spChg chg="add mod">
          <ac:chgData name="Dewi Nur Adiyanti" userId="9f04f761f025bfb7" providerId="LiveId" clId="{B94E812C-DEA3-4F39-B17A-D7DD0D9F54EB}" dt="2019-10-18T13:39:31.521" v="1028" actId="14100"/>
          <ac:spMkLst>
            <pc:docMk/>
            <pc:sldMk cId="2193804154" sldId="276"/>
            <ac:spMk id="12" creationId="{FD97B29B-FB0F-4162-B9F6-5C83CDB75728}"/>
          </ac:spMkLst>
        </pc:spChg>
        <pc:spChg chg="add mod">
          <ac:chgData name="Dewi Nur Adiyanti" userId="9f04f761f025bfb7" providerId="LiveId" clId="{B94E812C-DEA3-4F39-B17A-D7DD0D9F54EB}" dt="2019-10-18T13:39:52.160" v="1054" actId="20577"/>
          <ac:spMkLst>
            <pc:docMk/>
            <pc:sldMk cId="2193804154" sldId="276"/>
            <ac:spMk id="13" creationId="{D67304D3-5151-4253-AEDE-E28CC0851982}"/>
          </ac:spMkLst>
        </pc:spChg>
        <pc:spChg chg="add mod">
          <ac:chgData name="Dewi Nur Adiyanti" userId="9f04f761f025bfb7" providerId="LiveId" clId="{B94E812C-DEA3-4F39-B17A-D7DD0D9F54EB}" dt="2019-10-18T13:40:04.039" v="1076" actId="20577"/>
          <ac:spMkLst>
            <pc:docMk/>
            <pc:sldMk cId="2193804154" sldId="276"/>
            <ac:spMk id="14" creationId="{7254B1E3-F14D-4A2F-AC42-AF114F5B0998}"/>
          </ac:spMkLst>
        </pc:spChg>
        <pc:picChg chg="add mod ord">
          <ac:chgData name="Dewi Nur Adiyanti" userId="9f04f761f025bfb7" providerId="LiveId" clId="{B94E812C-DEA3-4F39-B17A-D7DD0D9F54EB}" dt="2019-10-18T13:37:38.499" v="1007" actId="167"/>
          <ac:picMkLst>
            <pc:docMk/>
            <pc:sldMk cId="2193804154" sldId="276"/>
            <ac:picMk id="4" creationId="{5685AD7F-D005-4114-832E-3E46BD81F98F}"/>
          </ac:picMkLst>
        </pc:picChg>
        <pc:picChg chg="del">
          <ac:chgData name="Dewi Nur Adiyanti" userId="9f04f761f025bfb7" providerId="LiveId" clId="{B94E812C-DEA3-4F39-B17A-D7DD0D9F54EB}" dt="2019-10-18T13:37:29.513" v="1001" actId="478"/>
          <ac:picMkLst>
            <pc:docMk/>
            <pc:sldMk cId="2193804154" sldId="276"/>
            <ac:picMk id="5" creationId="{66664C96-B6A0-4FB5-834E-8B501932FBA3}"/>
          </ac:picMkLst>
        </pc:picChg>
        <pc:picChg chg="add mod">
          <ac:chgData name="Dewi Nur Adiyanti" userId="9f04f761f025bfb7" providerId="LiveId" clId="{B94E812C-DEA3-4F39-B17A-D7DD0D9F54EB}" dt="2019-10-18T13:38:24.347" v="1017" actId="1076"/>
          <ac:picMkLst>
            <pc:docMk/>
            <pc:sldMk cId="2193804154" sldId="276"/>
            <ac:picMk id="6" creationId="{6C3B8933-B960-4098-A23D-AAC0E6CC6D81}"/>
          </ac:picMkLst>
        </pc:picChg>
        <pc:picChg chg="del">
          <ac:chgData name="Dewi Nur Adiyanti" userId="9f04f761f025bfb7" providerId="LiveId" clId="{B94E812C-DEA3-4F39-B17A-D7DD0D9F54EB}" dt="2019-10-18T13:37:30.168" v="1002" actId="478"/>
          <ac:picMkLst>
            <pc:docMk/>
            <pc:sldMk cId="2193804154" sldId="276"/>
            <ac:picMk id="7" creationId="{7A68FC88-B271-47B6-8B52-072D4BC89DD3}"/>
          </ac:picMkLst>
        </pc:picChg>
      </pc:sldChg>
      <pc:sldChg chg="addSp delSp modSp add">
        <pc:chgData name="Dewi Nur Adiyanti" userId="9f04f761f025bfb7" providerId="LiveId" clId="{B94E812C-DEA3-4F39-B17A-D7DD0D9F54EB}" dt="2019-10-18T13:42:33.441" v="1150" actId="1076"/>
        <pc:sldMkLst>
          <pc:docMk/>
          <pc:sldMk cId="2696575834" sldId="277"/>
        </pc:sldMkLst>
        <pc:spChg chg="mod">
          <ac:chgData name="Dewi Nur Adiyanti" userId="9f04f761f025bfb7" providerId="LiveId" clId="{B94E812C-DEA3-4F39-B17A-D7DD0D9F54EB}" dt="2019-10-18T13:42:08.262" v="1141" actId="20577"/>
          <ac:spMkLst>
            <pc:docMk/>
            <pc:sldMk cId="2696575834" sldId="277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3:42:17.622" v="1146" actId="14100"/>
          <ac:spMkLst>
            <pc:docMk/>
            <pc:sldMk cId="2696575834" sldId="277"/>
            <ac:spMk id="11" creationId="{E24C9C14-DDE2-481D-9FCA-E16CAF8CDD3E}"/>
          </ac:spMkLst>
        </pc:spChg>
        <pc:spChg chg="mod">
          <ac:chgData name="Dewi Nur Adiyanti" userId="9f04f761f025bfb7" providerId="LiveId" clId="{B94E812C-DEA3-4F39-B17A-D7DD0D9F54EB}" dt="2019-10-18T13:42:27.825" v="1149" actId="14100"/>
          <ac:spMkLst>
            <pc:docMk/>
            <pc:sldMk cId="2696575834" sldId="277"/>
            <ac:spMk id="12" creationId="{FD97B29B-FB0F-4162-B9F6-5C83CDB75728}"/>
          </ac:spMkLst>
        </pc:spChg>
        <pc:spChg chg="mod">
          <ac:chgData name="Dewi Nur Adiyanti" userId="9f04f761f025bfb7" providerId="LiveId" clId="{B94E812C-DEA3-4F39-B17A-D7DD0D9F54EB}" dt="2019-10-18T13:41:56.079" v="1111" actId="20577"/>
          <ac:spMkLst>
            <pc:docMk/>
            <pc:sldMk cId="2696575834" sldId="277"/>
            <ac:spMk id="13" creationId="{D67304D3-5151-4253-AEDE-E28CC0851982}"/>
          </ac:spMkLst>
        </pc:spChg>
        <pc:spChg chg="mod">
          <ac:chgData name="Dewi Nur Adiyanti" userId="9f04f761f025bfb7" providerId="LiveId" clId="{B94E812C-DEA3-4F39-B17A-D7DD0D9F54EB}" dt="2019-10-18T13:42:33.441" v="1150" actId="1076"/>
          <ac:spMkLst>
            <pc:docMk/>
            <pc:sldMk cId="2696575834" sldId="277"/>
            <ac:spMk id="14" creationId="{7254B1E3-F14D-4A2F-AC42-AF114F5B0998}"/>
          </ac:spMkLst>
        </pc:spChg>
        <pc:picChg chg="del">
          <ac:chgData name="Dewi Nur Adiyanti" userId="9f04f761f025bfb7" providerId="LiveId" clId="{B94E812C-DEA3-4F39-B17A-D7DD0D9F54EB}" dt="2019-10-18T13:40:31.839" v="1082" actId="478"/>
          <ac:picMkLst>
            <pc:docMk/>
            <pc:sldMk cId="2696575834" sldId="277"/>
            <ac:picMk id="4" creationId="{5685AD7F-D005-4114-832E-3E46BD81F98F}"/>
          </ac:picMkLst>
        </pc:picChg>
        <pc:picChg chg="add mod ord">
          <ac:chgData name="Dewi Nur Adiyanti" userId="9f04f761f025bfb7" providerId="LiveId" clId="{B94E812C-DEA3-4F39-B17A-D7DD0D9F54EB}" dt="2019-10-18T13:42:11.772" v="1143" actId="1076"/>
          <ac:picMkLst>
            <pc:docMk/>
            <pc:sldMk cId="2696575834" sldId="277"/>
            <ac:picMk id="5" creationId="{2356D656-3A30-4BFD-BBE8-574740829741}"/>
          </ac:picMkLst>
        </pc:picChg>
        <pc:picChg chg="del">
          <ac:chgData name="Dewi Nur Adiyanti" userId="9f04f761f025bfb7" providerId="LiveId" clId="{B94E812C-DEA3-4F39-B17A-D7DD0D9F54EB}" dt="2019-10-18T13:40:32.541" v="1083" actId="478"/>
          <ac:picMkLst>
            <pc:docMk/>
            <pc:sldMk cId="2696575834" sldId="277"/>
            <ac:picMk id="6" creationId="{6C3B8933-B960-4098-A23D-AAC0E6CC6D81}"/>
          </ac:picMkLst>
        </pc:picChg>
        <pc:picChg chg="add mod ord">
          <ac:chgData name="Dewi Nur Adiyanti" userId="9f04f761f025bfb7" providerId="LiveId" clId="{B94E812C-DEA3-4F39-B17A-D7DD0D9F54EB}" dt="2019-10-18T13:41:44.894" v="1093" actId="167"/>
          <ac:picMkLst>
            <pc:docMk/>
            <pc:sldMk cId="2696575834" sldId="277"/>
            <ac:picMk id="7" creationId="{5D6CEC94-5A28-402D-B5D4-10B057162064}"/>
          </ac:picMkLst>
        </pc:picChg>
      </pc:sldChg>
      <pc:sldChg chg="del">
        <pc:chgData name="Dewi Nur Adiyanti" userId="9f04f761f025bfb7" providerId="LiveId" clId="{B94E812C-DEA3-4F39-B17A-D7DD0D9F54EB}" dt="2019-09-17T02:39:54.895" v="14" actId="2696"/>
        <pc:sldMkLst>
          <pc:docMk/>
          <pc:sldMk cId="3636923223" sldId="277"/>
        </pc:sldMkLst>
      </pc:sldChg>
      <pc:sldChg chg="addSp delSp modSp add">
        <pc:chgData name="Dewi Nur Adiyanti" userId="9f04f761f025bfb7" providerId="LiveId" clId="{B94E812C-DEA3-4F39-B17A-D7DD0D9F54EB}" dt="2019-10-18T13:46:06.943" v="1214" actId="14100"/>
        <pc:sldMkLst>
          <pc:docMk/>
          <pc:sldMk cId="2538738500" sldId="278"/>
        </pc:sldMkLst>
        <pc:spChg chg="mod">
          <ac:chgData name="Dewi Nur Adiyanti" userId="9f04f761f025bfb7" providerId="LiveId" clId="{B94E812C-DEA3-4F39-B17A-D7DD0D9F54EB}" dt="2019-10-18T13:45:00.643" v="1156" actId="20577"/>
          <ac:spMkLst>
            <pc:docMk/>
            <pc:sldMk cId="2538738500" sldId="278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3:46:00.578" v="1211" actId="14100"/>
          <ac:spMkLst>
            <pc:docMk/>
            <pc:sldMk cId="2538738500" sldId="278"/>
            <ac:spMk id="11" creationId="{E24C9C14-DDE2-481D-9FCA-E16CAF8CDD3E}"/>
          </ac:spMkLst>
        </pc:spChg>
        <pc:spChg chg="mod">
          <ac:chgData name="Dewi Nur Adiyanti" userId="9f04f761f025bfb7" providerId="LiveId" clId="{B94E812C-DEA3-4F39-B17A-D7DD0D9F54EB}" dt="2019-10-18T13:46:06.943" v="1214" actId="14100"/>
          <ac:spMkLst>
            <pc:docMk/>
            <pc:sldMk cId="2538738500" sldId="278"/>
            <ac:spMk id="12" creationId="{FD97B29B-FB0F-4162-B9F6-5C83CDB75728}"/>
          </ac:spMkLst>
        </pc:spChg>
        <pc:spChg chg="mod">
          <ac:chgData name="Dewi Nur Adiyanti" userId="9f04f761f025bfb7" providerId="LiveId" clId="{B94E812C-DEA3-4F39-B17A-D7DD0D9F54EB}" dt="2019-10-18T13:45:31.718" v="1205" actId="20577"/>
          <ac:spMkLst>
            <pc:docMk/>
            <pc:sldMk cId="2538738500" sldId="278"/>
            <ac:spMk id="13" creationId="{D67304D3-5151-4253-AEDE-E28CC0851982}"/>
          </ac:spMkLst>
        </pc:spChg>
        <pc:spChg chg="mod">
          <ac:chgData name="Dewi Nur Adiyanti" userId="9f04f761f025bfb7" providerId="LiveId" clId="{B94E812C-DEA3-4F39-B17A-D7DD0D9F54EB}" dt="2019-10-18T13:45:25.572" v="1189" actId="1037"/>
          <ac:spMkLst>
            <pc:docMk/>
            <pc:sldMk cId="2538738500" sldId="278"/>
            <ac:spMk id="14" creationId="{7254B1E3-F14D-4A2F-AC42-AF114F5B0998}"/>
          </ac:spMkLst>
        </pc:spChg>
        <pc:picChg chg="add mod ord">
          <ac:chgData name="Dewi Nur Adiyanti" userId="9f04f761f025bfb7" providerId="LiveId" clId="{B94E812C-DEA3-4F39-B17A-D7DD0D9F54EB}" dt="2019-10-18T13:45:11.656" v="1162" actId="1076"/>
          <ac:picMkLst>
            <pc:docMk/>
            <pc:sldMk cId="2538738500" sldId="278"/>
            <ac:picMk id="4" creationId="{91E2D0DD-F956-4D42-B62D-44786794B7EF}"/>
          </ac:picMkLst>
        </pc:picChg>
        <pc:picChg chg="del">
          <ac:chgData name="Dewi Nur Adiyanti" userId="9f04f761f025bfb7" providerId="LiveId" clId="{B94E812C-DEA3-4F39-B17A-D7DD0D9F54EB}" dt="2019-10-18T13:45:02.561" v="1157" actId="478"/>
          <ac:picMkLst>
            <pc:docMk/>
            <pc:sldMk cId="2538738500" sldId="278"/>
            <ac:picMk id="5" creationId="{2356D656-3A30-4BFD-BBE8-574740829741}"/>
          </ac:picMkLst>
        </pc:picChg>
        <pc:picChg chg="add mod ord">
          <ac:chgData name="Dewi Nur Adiyanti" userId="9f04f761f025bfb7" providerId="LiveId" clId="{B94E812C-DEA3-4F39-B17A-D7DD0D9F54EB}" dt="2019-10-18T13:45:53.558" v="1209" actId="167"/>
          <ac:picMkLst>
            <pc:docMk/>
            <pc:sldMk cId="2538738500" sldId="278"/>
            <ac:picMk id="6" creationId="{F5D0A02E-B8EB-4EE6-A577-A16A115DC2F4}"/>
          </ac:picMkLst>
        </pc:picChg>
        <pc:picChg chg="del">
          <ac:chgData name="Dewi Nur Adiyanti" userId="9f04f761f025bfb7" providerId="LiveId" clId="{B94E812C-DEA3-4F39-B17A-D7DD0D9F54EB}" dt="2019-10-18T13:45:03.295" v="1158" actId="478"/>
          <ac:picMkLst>
            <pc:docMk/>
            <pc:sldMk cId="2538738500" sldId="278"/>
            <ac:picMk id="7" creationId="{5D6CEC94-5A28-402D-B5D4-10B057162064}"/>
          </ac:picMkLst>
        </pc:picChg>
      </pc:sldChg>
      <pc:sldChg chg="addSp delSp modSp add">
        <pc:chgData name="Dewi Nur Adiyanti" userId="9f04f761f025bfb7" providerId="LiveId" clId="{B94E812C-DEA3-4F39-B17A-D7DD0D9F54EB}" dt="2019-10-18T14:01:00.734" v="1530" actId="1038"/>
        <pc:sldMkLst>
          <pc:docMk/>
          <pc:sldMk cId="1045573731" sldId="279"/>
        </pc:sldMkLst>
        <pc:spChg chg="mod">
          <ac:chgData name="Dewi Nur Adiyanti" userId="9f04f761f025bfb7" providerId="LiveId" clId="{B94E812C-DEA3-4F39-B17A-D7DD0D9F54EB}" dt="2019-10-18T13:47:17.003" v="1238" actId="20577"/>
          <ac:spMkLst>
            <pc:docMk/>
            <pc:sldMk cId="1045573731" sldId="279"/>
            <ac:spMk id="2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4:00:46.966" v="1501" actId="403"/>
          <ac:spMkLst>
            <pc:docMk/>
            <pc:sldMk cId="1045573731" sldId="279"/>
            <ac:spMk id="3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4:01:00.734" v="1530" actId="1038"/>
          <ac:spMkLst>
            <pc:docMk/>
            <pc:sldMk cId="1045573731" sldId="279"/>
            <ac:spMk id="11" creationId="{E24C9C14-DDE2-481D-9FCA-E16CAF8CDD3E}"/>
          </ac:spMkLst>
        </pc:spChg>
        <pc:spChg chg="del">
          <ac:chgData name="Dewi Nur Adiyanti" userId="9f04f761f025bfb7" providerId="LiveId" clId="{B94E812C-DEA3-4F39-B17A-D7DD0D9F54EB}" dt="2019-10-18T13:47:19.405" v="1239" actId="478"/>
          <ac:spMkLst>
            <pc:docMk/>
            <pc:sldMk cId="1045573731" sldId="279"/>
            <ac:spMk id="12" creationId="{FD97B29B-FB0F-4162-B9F6-5C83CDB75728}"/>
          </ac:spMkLst>
        </pc:spChg>
        <pc:spChg chg="del">
          <ac:chgData name="Dewi Nur Adiyanti" userId="9f04f761f025bfb7" providerId="LiveId" clId="{B94E812C-DEA3-4F39-B17A-D7DD0D9F54EB}" dt="2019-10-18T13:47:22.353" v="1241" actId="478"/>
          <ac:spMkLst>
            <pc:docMk/>
            <pc:sldMk cId="1045573731" sldId="279"/>
            <ac:spMk id="13" creationId="{D67304D3-5151-4253-AEDE-E28CC0851982}"/>
          </ac:spMkLst>
        </pc:spChg>
        <pc:spChg chg="del">
          <ac:chgData name="Dewi Nur Adiyanti" userId="9f04f761f025bfb7" providerId="LiveId" clId="{B94E812C-DEA3-4F39-B17A-D7DD0D9F54EB}" dt="2019-10-18T13:47:20.887" v="1240" actId="478"/>
          <ac:spMkLst>
            <pc:docMk/>
            <pc:sldMk cId="1045573731" sldId="279"/>
            <ac:spMk id="14" creationId="{7254B1E3-F14D-4A2F-AC42-AF114F5B0998}"/>
          </ac:spMkLst>
        </pc:spChg>
        <pc:spChg chg="add mod">
          <ac:chgData name="Dewi Nur Adiyanti" userId="9f04f761f025bfb7" providerId="LiveId" clId="{B94E812C-DEA3-4F39-B17A-D7DD0D9F54EB}" dt="2019-10-18T14:01:00.734" v="1530" actId="1038"/>
          <ac:spMkLst>
            <pc:docMk/>
            <pc:sldMk cId="1045573731" sldId="279"/>
            <ac:spMk id="15" creationId="{86FD6D62-77CA-4D03-806A-1C2B73D4883D}"/>
          </ac:spMkLst>
        </pc:spChg>
        <pc:spChg chg="add del mod">
          <ac:chgData name="Dewi Nur Adiyanti" userId="9f04f761f025bfb7" providerId="LiveId" clId="{B94E812C-DEA3-4F39-B17A-D7DD0D9F54EB}" dt="2019-10-18T14:00:36.312" v="1497" actId="478"/>
          <ac:spMkLst>
            <pc:docMk/>
            <pc:sldMk cId="1045573731" sldId="279"/>
            <ac:spMk id="16" creationId="{18FC41F7-137C-4D29-9440-7E08FD13AE81}"/>
          </ac:spMkLst>
        </pc:spChg>
        <pc:spChg chg="add del mod">
          <ac:chgData name="Dewi Nur Adiyanti" userId="9f04f761f025bfb7" providerId="LiveId" clId="{B94E812C-DEA3-4F39-B17A-D7DD0D9F54EB}" dt="2019-10-18T14:00:37.751" v="1498" actId="478"/>
          <ac:spMkLst>
            <pc:docMk/>
            <pc:sldMk cId="1045573731" sldId="279"/>
            <ac:spMk id="17" creationId="{58113B17-86C6-479D-8CD5-77F63B0FB992}"/>
          </ac:spMkLst>
        </pc:spChg>
        <pc:spChg chg="add del mod">
          <ac:chgData name="Dewi Nur Adiyanti" userId="9f04f761f025bfb7" providerId="LiveId" clId="{B94E812C-DEA3-4F39-B17A-D7DD0D9F54EB}" dt="2019-10-18T14:00:35.484" v="1496" actId="478"/>
          <ac:spMkLst>
            <pc:docMk/>
            <pc:sldMk cId="1045573731" sldId="279"/>
            <ac:spMk id="18" creationId="{76066092-6408-4ABE-9CDA-E3118ABDC3D0}"/>
          </ac:spMkLst>
        </pc:spChg>
        <pc:picChg chg="del">
          <ac:chgData name="Dewi Nur Adiyanti" userId="9f04f761f025bfb7" providerId="LiveId" clId="{B94E812C-DEA3-4F39-B17A-D7DD0D9F54EB}" dt="2019-10-18T13:47:07.112" v="1232" actId="478"/>
          <ac:picMkLst>
            <pc:docMk/>
            <pc:sldMk cId="1045573731" sldId="279"/>
            <ac:picMk id="4" creationId="{91E2D0DD-F956-4D42-B62D-44786794B7EF}"/>
          </ac:picMkLst>
        </pc:picChg>
        <pc:picChg chg="add mod ord">
          <ac:chgData name="Dewi Nur Adiyanti" userId="9f04f761f025bfb7" providerId="LiveId" clId="{B94E812C-DEA3-4F39-B17A-D7DD0D9F54EB}" dt="2019-10-18T14:01:00.734" v="1530" actId="1038"/>
          <ac:picMkLst>
            <pc:docMk/>
            <pc:sldMk cId="1045573731" sldId="279"/>
            <ac:picMk id="5" creationId="{0D914B01-A36A-4B5B-97F4-9621EB3071EB}"/>
          </ac:picMkLst>
        </pc:picChg>
        <pc:picChg chg="del">
          <ac:chgData name="Dewi Nur Adiyanti" userId="9f04f761f025bfb7" providerId="LiveId" clId="{B94E812C-DEA3-4F39-B17A-D7DD0D9F54EB}" dt="2019-10-18T13:47:06.363" v="1231" actId="478"/>
          <ac:picMkLst>
            <pc:docMk/>
            <pc:sldMk cId="1045573731" sldId="279"/>
            <ac:picMk id="6" creationId="{F5D0A02E-B8EB-4EE6-A577-A16A115DC2F4}"/>
          </ac:picMkLst>
        </pc:picChg>
        <pc:picChg chg="add del mod">
          <ac:chgData name="Dewi Nur Adiyanti" userId="9f04f761f025bfb7" providerId="LiveId" clId="{B94E812C-DEA3-4F39-B17A-D7DD0D9F54EB}" dt="2019-10-18T14:00:34.633" v="1495" actId="478"/>
          <ac:picMkLst>
            <pc:docMk/>
            <pc:sldMk cId="1045573731" sldId="279"/>
            <ac:picMk id="7" creationId="{F0DD651C-93D5-47F7-80D4-02FB741EF9C5}"/>
          </ac:picMkLst>
        </pc:picChg>
      </pc:sldChg>
      <pc:sldChg chg="del">
        <pc:chgData name="Dewi Nur Adiyanti" userId="9f04f761f025bfb7" providerId="LiveId" clId="{B94E812C-DEA3-4F39-B17A-D7DD0D9F54EB}" dt="2019-09-17T02:39:54.897" v="15" actId="2696"/>
        <pc:sldMkLst>
          <pc:docMk/>
          <pc:sldMk cId="2430716680" sldId="279"/>
        </pc:sldMkLst>
      </pc:sldChg>
      <pc:sldChg chg="addSp delSp modSp add">
        <pc:chgData name="Dewi Nur Adiyanti" userId="9f04f761f025bfb7" providerId="LiveId" clId="{B94E812C-DEA3-4F39-B17A-D7DD0D9F54EB}" dt="2019-10-18T14:02:09.618" v="1574" actId="20577"/>
        <pc:sldMkLst>
          <pc:docMk/>
          <pc:sldMk cId="2027311906" sldId="280"/>
        </pc:sldMkLst>
        <pc:spChg chg="mod">
          <ac:chgData name="Dewi Nur Adiyanti" userId="9f04f761f025bfb7" providerId="LiveId" clId="{B94E812C-DEA3-4F39-B17A-D7DD0D9F54EB}" dt="2019-10-18T14:01:15.386" v="1545" actId="20577"/>
          <ac:spMkLst>
            <pc:docMk/>
            <pc:sldMk cId="2027311906" sldId="280"/>
            <ac:spMk id="3" creationId="{00000000-0000-0000-0000-000000000000}"/>
          </ac:spMkLst>
        </pc:spChg>
        <pc:spChg chg="mod">
          <ac:chgData name="Dewi Nur Adiyanti" userId="9f04f761f025bfb7" providerId="LiveId" clId="{B94E812C-DEA3-4F39-B17A-D7DD0D9F54EB}" dt="2019-10-18T14:01:19.934" v="1553" actId="20577"/>
          <ac:spMkLst>
            <pc:docMk/>
            <pc:sldMk cId="2027311906" sldId="280"/>
            <ac:spMk id="15" creationId="{86FD6D62-77CA-4D03-806A-1C2B73D4883D}"/>
          </ac:spMkLst>
        </pc:spChg>
        <pc:spChg chg="mod">
          <ac:chgData name="Dewi Nur Adiyanti" userId="9f04f761f025bfb7" providerId="LiveId" clId="{B94E812C-DEA3-4F39-B17A-D7DD0D9F54EB}" dt="2019-10-18T14:02:09.618" v="1574" actId="20577"/>
          <ac:spMkLst>
            <pc:docMk/>
            <pc:sldMk cId="2027311906" sldId="280"/>
            <ac:spMk id="17" creationId="{58113B17-86C6-479D-8CD5-77F63B0FB992}"/>
          </ac:spMkLst>
        </pc:spChg>
        <pc:picChg chg="add mod ord">
          <ac:chgData name="Dewi Nur Adiyanti" userId="9f04f761f025bfb7" providerId="LiveId" clId="{B94E812C-DEA3-4F39-B17A-D7DD0D9F54EB}" dt="2019-10-18T14:01:41.386" v="1558" actId="1076"/>
          <ac:picMkLst>
            <pc:docMk/>
            <pc:sldMk cId="2027311906" sldId="280"/>
            <ac:picMk id="4" creationId="{295D9EA4-F82A-4924-ACC3-60AFED15CC27}"/>
          </ac:picMkLst>
        </pc:picChg>
        <pc:picChg chg="del">
          <ac:chgData name="Dewi Nur Adiyanti" userId="9f04f761f025bfb7" providerId="LiveId" clId="{B94E812C-DEA3-4F39-B17A-D7DD0D9F54EB}" dt="2019-10-18T14:01:05.296" v="1531" actId="478"/>
          <ac:picMkLst>
            <pc:docMk/>
            <pc:sldMk cId="2027311906" sldId="280"/>
            <ac:picMk id="5" creationId="{0D914B01-A36A-4B5B-97F4-9621EB3071EB}"/>
          </ac:picMkLst>
        </pc:picChg>
      </pc:sldChg>
      <pc:sldChg chg="del">
        <pc:chgData name="Dewi Nur Adiyanti" userId="9f04f761f025bfb7" providerId="LiveId" clId="{B94E812C-DEA3-4F39-B17A-D7DD0D9F54EB}" dt="2019-09-17T02:39:54.898" v="16" actId="2696"/>
        <pc:sldMkLst>
          <pc:docMk/>
          <pc:sldMk cId="3477245533" sldId="280"/>
        </pc:sldMkLst>
      </pc:sldChg>
      <pc:sldChg chg="del">
        <pc:chgData name="Dewi Nur Adiyanti" userId="9f04f761f025bfb7" providerId="LiveId" clId="{B94E812C-DEA3-4F39-B17A-D7DD0D9F54EB}" dt="2019-09-17T02:39:54.900" v="17" actId="2696"/>
        <pc:sldMkLst>
          <pc:docMk/>
          <pc:sldMk cId="1365692108" sldId="281"/>
        </pc:sldMkLst>
      </pc:sldChg>
      <pc:sldChg chg="del">
        <pc:chgData name="Dewi Nur Adiyanti" userId="9f04f761f025bfb7" providerId="LiveId" clId="{B94E812C-DEA3-4F39-B17A-D7DD0D9F54EB}" dt="2019-09-17T02:39:54.908" v="18" actId="2696"/>
        <pc:sldMkLst>
          <pc:docMk/>
          <pc:sldMk cId="4116600766" sldId="282"/>
        </pc:sldMkLst>
      </pc:sldChg>
      <pc:sldChg chg="del">
        <pc:chgData name="Dewi Nur Adiyanti" userId="9f04f761f025bfb7" providerId="LiveId" clId="{B94E812C-DEA3-4F39-B17A-D7DD0D9F54EB}" dt="2019-09-17T02:39:54.857" v="0" actId="2696"/>
        <pc:sldMkLst>
          <pc:docMk/>
          <pc:sldMk cId="3387203249" sldId="283"/>
        </pc:sldMkLst>
      </pc:sldChg>
    </pc:docChg>
  </pc:docChgLst>
  <pc:docChgLst>
    <pc:chgData name="Dewi Nur Adiyanti" userId="9f04f761f025bfb7" providerId="LiveId" clId="{6474795E-19EA-4792-A32E-D725C314CEC5}"/>
    <pc:docChg chg="undo custSel addSld delSld modSld sldOrd">
      <pc:chgData name="Dewi Nur Adiyanti" userId="9f04f761f025bfb7" providerId="LiveId" clId="{6474795E-19EA-4792-A32E-D725C314CEC5}" dt="2019-10-21T04:15:51.743" v="941" actId="2696"/>
      <pc:docMkLst>
        <pc:docMk/>
      </pc:docMkLst>
      <pc:sldChg chg="modSp">
        <pc:chgData name="Dewi Nur Adiyanti" userId="9f04f761f025bfb7" providerId="LiveId" clId="{6474795E-19EA-4792-A32E-D725C314CEC5}" dt="2019-10-21T02:28:15.649" v="8" actId="20577"/>
        <pc:sldMkLst>
          <pc:docMk/>
          <pc:sldMk cId="2161792313" sldId="257"/>
        </pc:sldMkLst>
        <pc:spChg chg="mod">
          <ac:chgData name="Dewi Nur Adiyanti" userId="9f04f761f025bfb7" providerId="LiveId" clId="{6474795E-19EA-4792-A32E-D725C314CEC5}" dt="2019-10-21T02:28:15.649" v="8" actId="20577"/>
          <ac:spMkLst>
            <pc:docMk/>
            <pc:sldMk cId="2161792313" sldId="257"/>
            <ac:spMk id="2" creationId="{00000000-0000-0000-0000-000000000000}"/>
          </ac:spMkLst>
        </pc:spChg>
      </pc:sldChg>
      <pc:sldChg chg="addSp delSp modSp">
        <pc:chgData name="Dewi Nur Adiyanti" userId="9f04f761f025bfb7" providerId="LiveId" clId="{6474795E-19EA-4792-A32E-D725C314CEC5}" dt="2019-10-21T03:51:48.379" v="529" actId="20577"/>
        <pc:sldMkLst>
          <pc:docMk/>
          <pc:sldMk cId="2998530166" sldId="258"/>
        </pc:sldMkLst>
        <pc:spChg chg="mod">
          <ac:chgData name="Dewi Nur Adiyanti" userId="9f04f761f025bfb7" providerId="LiveId" clId="{6474795E-19EA-4792-A32E-D725C314CEC5}" dt="2019-10-21T02:28:42.825" v="68" actId="20577"/>
          <ac:spMkLst>
            <pc:docMk/>
            <pc:sldMk cId="2998530166" sldId="258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48.379" v="529" actId="20577"/>
          <ac:spMkLst>
            <pc:docMk/>
            <pc:sldMk cId="2998530166" sldId="258"/>
            <ac:spMk id="3" creationId="{00000000-0000-0000-0000-000000000000}"/>
          </ac:spMkLst>
        </pc:spChg>
        <pc:spChg chg="mod ord">
          <ac:chgData name="Dewi Nur Adiyanti" userId="9f04f761f025bfb7" providerId="LiveId" clId="{6474795E-19EA-4792-A32E-D725C314CEC5}" dt="2019-10-21T02:32:16.578" v="127" actId="1038"/>
          <ac:spMkLst>
            <pc:docMk/>
            <pc:sldMk cId="2998530166" sldId="258"/>
            <ac:spMk id="4" creationId="{00000000-0000-0000-0000-000000000000}"/>
          </ac:spMkLst>
        </pc:spChg>
        <pc:spChg chg="add mod">
          <ac:chgData name="Dewi Nur Adiyanti" userId="9f04f761f025bfb7" providerId="LiveId" clId="{6474795E-19EA-4792-A32E-D725C314CEC5}" dt="2019-10-21T02:32:16.578" v="127" actId="1038"/>
          <ac:spMkLst>
            <pc:docMk/>
            <pc:sldMk cId="2998530166" sldId="258"/>
            <ac:spMk id="8" creationId="{52D39501-0834-4478-82D2-8CB03A3AC8B6}"/>
          </ac:spMkLst>
        </pc:spChg>
        <pc:spChg chg="add mod">
          <ac:chgData name="Dewi Nur Adiyanti" userId="9f04f761f025bfb7" providerId="LiveId" clId="{6474795E-19EA-4792-A32E-D725C314CEC5}" dt="2019-10-21T02:32:36.609" v="142" actId="20577"/>
          <ac:spMkLst>
            <pc:docMk/>
            <pc:sldMk cId="2998530166" sldId="258"/>
            <ac:spMk id="10" creationId="{FC6AB98A-BC06-44DC-A7C8-DC9AE6EFD098}"/>
          </ac:spMkLst>
        </pc:spChg>
        <pc:spChg chg="add mod">
          <ac:chgData name="Dewi Nur Adiyanti" userId="9f04f761f025bfb7" providerId="LiveId" clId="{6474795E-19EA-4792-A32E-D725C314CEC5}" dt="2019-10-21T02:32:43.972" v="144" actId="1076"/>
          <ac:spMkLst>
            <pc:docMk/>
            <pc:sldMk cId="2998530166" sldId="258"/>
            <ac:spMk id="11" creationId="{498E05F3-B4FC-4FE5-9C9D-4075D7B032CF}"/>
          </ac:spMkLst>
        </pc:spChg>
        <pc:picChg chg="add mod">
          <ac:chgData name="Dewi Nur Adiyanti" userId="9f04f761f025bfb7" providerId="LiveId" clId="{6474795E-19EA-4792-A32E-D725C314CEC5}" dt="2019-10-21T02:32:16.578" v="127" actId="1038"/>
          <ac:picMkLst>
            <pc:docMk/>
            <pc:sldMk cId="2998530166" sldId="258"/>
            <ac:picMk id="5" creationId="{553CF8E0-2104-40BD-B4BA-FEA517C1AFE2}"/>
          </ac:picMkLst>
        </pc:picChg>
        <pc:picChg chg="del">
          <ac:chgData name="Dewi Nur Adiyanti" userId="9f04f761f025bfb7" providerId="LiveId" clId="{6474795E-19EA-4792-A32E-D725C314CEC5}" dt="2019-10-21T02:29:13.494" v="94" actId="478"/>
          <ac:picMkLst>
            <pc:docMk/>
            <pc:sldMk cId="2998530166" sldId="258"/>
            <ac:picMk id="6" creationId="{DCE37E67-CF09-4617-9089-D9D0CF0A8B4E}"/>
          </ac:picMkLst>
        </pc:picChg>
        <pc:picChg chg="del">
          <ac:chgData name="Dewi Nur Adiyanti" userId="9f04f761f025bfb7" providerId="LiveId" clId="{6474795E-19EA-4792-A32E-D725C314CEC5}" dt="2019-10-21T02:29:12.777" v="93" actId="478"/>
          <ac:picMkLst>
            <pc:docMk/>
            <pc:sldMk cId="2998530166" sldId="258"/>
            <ac:picMk id="7" creationId="{A182456C-9805-4AB4-B73B-8285D4F6DEF7}"/>
          </ac:picMkLst>
        </pc:picChg>
        <pc:picChg chg="add mod">
          <ac:chgData name="Dewi Nur Adiyanti" userId="9f04f761f025bfb7" providerId="LiveId" clId="{6474795E-19EA-4792-A32E-D725C314CEC5}" dt="2019-10-21T02:32:09.870" v="123" actId="1076"/>
          <ac:picMkLst>
            <pc:docMk/>
            <pc:sldMk cId="2998530166" sldId="258"/>
            <ac:picMk id="9" creationId="{43FFDF9F-F24A-41F8-BB4E-910CAB2CB6D5}"/>
          </ac:picMkLst>
        </pc:picChg>
      </pc:sldChg>
      <pc:sldChg chg="del">
        <pc:chgData name="Dewi Nur Adiyanti" userId="9f04f761f025bfb7" providerId="LiveId" clId="{6474795E-19EA-4792-A32E-D725C314CEC5}" dt="2019-10-21T02:28:29.502" v="30" actId="2696"/>
        <pc:sldMkLst>
          <pc:docMk/>
          <pc:sldMk cId="543191180" sldId="259"/>
        </pc:sldMkLst>
      </pc:sldChg>
      <pc:sldChg chg="addSp delSp modSp add">
        <pc:chgData name="Dewi Nur Adiyanti" userId="9f04f761f025bfb7" providerId="LiveId" clId="{6474795E-19EA-4792-A32E-D725C314CEC5}" dt="2019-10-21T03:51:58.036" v="543" actId="20577"/>
        <pc:sldMkLst>
          <pc:docMk/>
          <pc:sldMk cId="1032267630" sldId="259"/>
        </pc:sldMkLst>
        <pc:spChg chg="mod">
          <ac:chgData name="Dewi Nur Adiyanti" userId="9f04f761f025bfb7" providerId="LiveId" clId="{6474795E-19EA-4792-A32E-D725C314CEC5}" dt="2019-10-21T03:51:58.036" v="543" actId="20577"/>
          <ac:spMkLst>
            <pc:docMk/>
            <pc:sldMk cId="1032267630" sldId="259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44.211" v="528" actId="20577"/>
          <ac:spMkLst>
            <pc:docMk/>
            <pc:sldMk cId="1032267630" sldId="259"/>
            <ac:spMk id="3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2:47:27.947" v="174" actId="1037"/>
          <ac:spMkLst>
            <pc:docMk/>
            <pc:sldMk cId="1032267630" sldId="259"/>
            <ac:spMk id="4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2:47:27.947" v="174" actId="1037"/>
          <ac:spMkLst>
            <pc:docMk/>
            <pc:sldMk cId="1032267630" sldId="259"/>
            <ac:spMk id="8" creationId="{52D39501-0834-4478-82D2-8CB03A3AC8B6}"/>
          </ac:spMkLst>
        </pc:spChg>
        <pc:spChg chg="mod">
          <ac:chgData name="Dewi Nur Adiyanti" userId="9f04f761f025bfb7" providerId="LiveId" clId="{6474795E-19EA-4792-A32E-D725C314CEC5}" dt="2019-10-21T03:08:21.495" v="203" actId="1076"/>
          <ac:spMkLst>
            <pc:docMk/>
            <pc:sldMk cId="1032267630" sldId="259"/>
            <ac:spMk id="10" creationId="{FC6AB98A-BC06-44DC-A7C8-DC9AE6EFD098}"/>
          </ac:spMkLst>
        </pc:spChg>
        <pc:spChg chg="mod">
          <ac:chgData name="Dewi Nur Adiyanti" userId="9f04f761f025bfb7" providerId="LiveId" clId="{6474795E-19EA-4792-A32E-D725C314CEC5}" dt="2019-10-21T03:00:14.564" v="192" actId="14100"/>
          <ac:spMkLst>
            <pc:docMk/>
            <pc:sldMk cId="1032267630" sldId="259"/>
            <ac:spMk id="11" creationId="{498E05F3-B4FC-4FE5-9C9D-4075D7B032CF}"/>
          </ac:spMkLst>
        </pc:spChg>
        <pc:picChg chg="del">
          <ac:chgData name="Dewi Nur Adiyanti" userId="9f04f761f025bfb7" providerId="LiveId" clId="{6474795E-19EA-4792-A32E-D725C314CEC5}" dt="2019-10-21T02:45:45.159" v="146" actId="478"/>
          <ac:picMkLst>
            <pc:docMk/>
            <pc:sldMk cId="1032267630" sldId="259"/>
            <ac:picMk id="5" creationId="{553CF8E0-2104-40BD-B4BA-FEA517C1AFE2}"/>
          </ac:picMkLst>
        </pc:picChg>
        <pc:picChg chg="add mod ord">
          <ac:chgData name="Dewi Nur Adiyanti" userId="9f04f761f025bfb7" providerId="LiveId" clId="{6474795E-19EA-4792-A32E-D725C314CEC5}" dt="2019-10-21T02:47:27.947" v="174" actId="1037"/>
          <ac:picMkLst>
            <pc:docMk/>
            <pc:sldMk cId="1032267630" sldId="259"/>
            <ac:picMk id="6" creationId="{B508706B-8D04-45A0-B5C2-8E9B9960EF6E}"/>
          </ac:picMkLst>
        </pc:picChg>
        <pc:picChg chg="add del mod ord">
          <ac:chgData name="Dewi Nur Adiyanti" userId="9f04f761f025bfb7" providerId="LiveId" clId="{6474795E-19EA-4792-A32E-D725C314CEC5}" dt="2019-10-21T03:07:28.100" v="194" actId="478"/>
          <ac:picMkLst>
            <pc:docMk/>
            <pc:sldMk cId="1032267630" sldId="259"/>
            <ac:picMk id="7" creationId="{A3D45465-E889-4175-BCA8-BA237747539A}"/>
          </ac:picMkLst>
        </pc:picChg>
        <pc:picChg chg="del">
          <ac:chgData name="Dewi Nur Adiyanti" userId="9f04f761f025bfb7" providerId="LiveId" clId="{6474795E-19EA-4792-A32E-D725C314CEC5}" dt="2019-10-21T02:45:46.110" v="147" actId="478"/>
          <ac:picMkLst>
            <pc:docMk/>
            <pc:sldMk cId="1032267630" sldId="259"/>
            <ac:picMk id="9" creationId="{43FFDF9F-F24A-41F8-BB4E-910CAB2CB6D5}"/>
          </ac:picMkLst>
        </pc:picChg>
        <pc:picChg chg="add mod ord">
          <ac:chgData name="Dewi Nur Adiyanti" userId="9f04f761f025bfb7" providerId="LiveId" clId="{6474795E-19EA-4792-A32E-D725C314CEC5}" dt="2019-10-21T03:08:13.854" v="202" actId="1038"/>
          <ac:picMkLst>
            <pc:docMk/>
            <pc:sldMk cId="1032267630" sldId="259"/>
            <ac:picMk id="12" creationId="{81CAC643-E41C-4A66-9378-78ADB6F70047}"/>
          </ac:picMkLst>
        </pc:picChg>
      </pc:sldChg>
      <pc:sldChg chg="addSp delSp modSp add">
        <pc:chgData name="Dewi Nur Adiyanti" userId="9f04f761f025bfb7" providerId="LiveId" clId="{6474795E-19EA-4792-A32E-D725C314CEC5}" dt="2019-10-21T03:51:41.395" v="527" actId="20577"/>
        <pc:sldMkLst>
          <pc:docMk/>
          <pc:sldMk cId="1946193580" sldId="260"/>
        </pc:sldMkLst>
        <pc:spChg chg="mod">
          <ac:chgData name="Dewi Nur Adiyanti" userId="9f04f761f025bfb7" providerId="LiveId" clId="{6474795E-19EA-4792-A32E-D725C314CEC5}" dt="2019-10-21T03:15:11.480" v="230" actId="20577"/>
          <ac:spMkLst>
            <pc:docMk/>
            <pc:sldMk cId="1946193580" sldId="260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41.395" v="527" actId="20577"/>
          <ac:spMkLst>
            <pc:docMk/>
            <pc:sldMk cId="1946193580" sldId="260"/>
            <ac:spMk id="3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15:31.116" v="237" actId="14100"/>
          <ac:spMkLst>
            <pc:docMk/>
            <pc:sldMk cId="1946193580" sldId="260"/>
            <ac:spMk id="4" creationId="{00000000-0000-0000-0000-000000000000}"/>
          </ac:spMkLst>
        </pc:spChg>
        <pc:spChg chg="del mod">
          <ac:chgData name="Dewi Nur Adiyanti" userId="9f04f761f025bfb7" providerId="LiveId" clId="{6474795E-19EA-4792-A32E-D725C314CEC5}" dt="2019-10-21T03:18:00.878" v="244" actId="478"/>
          <ac:spMkLst>
            <pc:docMk/>
            <pc:sldMk cId="1946193580" sldId="260"/>
            <ac:spMk id="8" creationId="{52D39501-0834-4478-82D2-8CB03A3AC8B6}"/>
          </ac:spMkLst>
        </pc:spChg>
        <pc:spChg chg="del">
          <ac:chgData name="Dewi Nur Adiyanti" userId="9f04f761f025bfb7" providerId="LiveId" clId="{6474795E-19EA-4792-A32E-D725C314CEC5}" dt="2019-10-21T03:17:59.868" v="243" actId="478"/>
          <ac:spMkLst>
            <pc:docMk/>
            <pc:sldMk cId="1946193580" sldId="260"/>
            <ac:spMk id="10" creationId="{FC6AB98A-BC06-44DC-A7C8-DC9AE6EFD098}"/>
          </ac:spMkLst>
        </pc:spChg>
        <pc:spChg chg="mod">
          <ac:chgData name="Dewi Nur Adiyanti" userId="9f04f761f025bfb7" providerId="LiveId" clId="{6474795E-19EA-4792-A32E-D725C314CEC5}" dt="2019-10-21T03:18:10.467" v="247" actId="14100"/>
          <ac:spMkLst>
            <pc:docMk/>
            <pc:sldMk cId="1946193580" sldId="260"/>
            <ac:spMk id="11" creationId="{498E05F3-B4FC-4FE5-9C9D-4075D7B032CF}"/>
          </ac:spMkLst>
        </pc:spChg>
        <pc:picChg chg="add mod ord">
          <ac:chgData name="Dewi Nur Adiyanti" userId="9f04f761f025bfb7" providerId="LiveId" clId="{6474795E-19EA-4792-A32E-D725C314CEC5}" dt="2019-10-21T03:15:20.828" v="234" actId="167"/>
          <ac:picMkLst>
            <pc:docMk/>
            <pc:sldMk cId="1946193580" sldId="260"/>
            <ac:picMk id="5" creationId="{852B36BF-B250-4F88-8797-83FD86D6EB9B}"/>
          </ac:picMkLst>
        </pc:picChg>
        <pc:picChg chg="del">
          <ac:chgData name="Dewi Nur Adiyanti" userId="9f04f761f025bfb7" providerId="LiveId" clId="{6474795E-19EA-4792-A32E-D725C314CEC5}" dt="2019-10-21T03:15:02.712" v="205" actId="478"/>
          <ac:picMkLst>
            <pc:docMk/>
            <pc:sldMk cId="1946193580" sldId="260"/>
            <ac:picMk id="6" creationId="{B508706B-8D04-45A0-B5C2-8E9B9960EF6E}"/>
          </ac:picMkLst>
        </pc:picChg>
        <pc:picChg chg="add mod ord">
          <ac:chgData name="Dewi Nur Adiyanti" userId="9f04f761f025bfb7" providerId="LiveId" clId="{6474795E-19EA-4792-A32E-D725C314CEC5}" dt="2019-10-21T03:17:53.709" v="242" actId="167"/>
          <ac:picMkLst>
            <pc:docMk/>
            <pc:sldMk cId="1946193580" sldId="260"/>
            <ac:picMk id="7" creationId="{99368E04-321A-45FD-968D-A9029F8EDBA3}"/>
          </ac:picMkLst>
        </pc:picChg>
        <pc:picChg chg="del">
          <ac:chgData name="Dewi Nur Adiyanti" userId="9f04f761f025bfb7" providerId="LiveId" clId="{6474795E-19EA-4792-A32E-D725C314CEC5}" dt="2019-10-21T03:15:03.448" v="206" actId="478"/>
          <ac:picMkLst>
            <pc:docMk/>
            <pc:sldMk cId="1946193580" sldId="260"/>
            <ac:picMk id="12" creationId="{81CAC643-E41C-4A66-9378-78ADB6F70047}"/>
          </ac:picMkLst>
        </pc:picChg>
      </pc:sldChg>
      <pc:sldChg chg="del">
        <pc:chgData name="Dewi Nur Adiyanti" userId="9f04f761f025bfb7" providerId="LiveId" clId="{6474795E-19EA-4792-A32E-D725C314CEC5}" dt="2019-10-21T02:28:26.491" v="9" actId="2696"/>
        <pc:sldMkLst>
          <pc:docMk/>
          <pc:sldMk cId="4114379911" sldId="260"/>
        </pc:sldMkLst>
      </pc:sldChg>
      <pc:sldChg chg="del">
        <pc:chgData name="Dewi Nur Adiyanti" userId="9f04f761f025bfb7" providerId="LiveId" clId="{6474795E-19EA-4792-A32E-D725C314CEC5}" dt="2019-10-21T02:28:26.507" v="10" actId="2696"/>
        <pc:sldMkLst>
          <pc:docMk/>
          <pc:sldMk cId="456958647" sldId="261"/>
        </pc:sldMkLst>
      </pc:sldChg>
      <pc:sldChg chg="addSp delSp modSp add">
        <pc:chgData name="Dewi Nur Adiyanti" userId="9f04f761f025bfb7" providerId="LiveId" clId="{6474795E-19EA-4792-A32E-D725C314CEC5}" dt="2019-10-21T03:51:38.664" v="526" actId="20577"/>
        <pc:sldMkLst>
          <pc:docMk/>
          <pc:sldMk cId="1212152300" sldId="261"/>
        </pc:sldMkLst>
        <pc:spChg chg="mod">
          <ac:chgData name="Dewi Nur Adiyanti" userId="9f04f761f025bfb7" providerId="LiveId" clId="{6474795E-19EA-4792-A32E-D725C314CEC5}" dt="2019-10-21T03:32:02.440" v="272" actId="20577"/>
          <ac:spMkLst>
            <pc:docMk/>
            <pc:sldMk cId="1212152300" sldId="261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38.664" v="526" actId="20577"/>
          <ac:spMkLst>
            <pc:docMk/>
            <pc:sldMk cId="1212152300" sldId="261"/>
            <ac:spMk id="3" creationId="{00000000-0000-0000-0000-000000000000}"/>
          </ac:spMkLst>
        </pc:spChg>
        <pc:spChg chg="del">
          <ac:chgData name="Dewi Nur Adiyanti" userId="9f04f761f025bfb7" providerId="LiveId" clId="{6474795E-19EA-4792-A32E-D725C314CEC5}" dt="2019-10-21T03:31:29.379" v="251" actId="478"/>
          <ac:spMkLst>
            <pc:docMk/>
            <pc:sldMk cId="1212152300" sldId="261"/>
            <ac:spMk id="4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31:56.885" v="261" actId="14100"/>
          <ac:spMkLst>
            <pc:docMk/>
            <pc:sldMk cId="1212152300" sldId="261"/>
            <ac:spMk id="11" creationId="{498E05F3-B4FC-4FE5-9C9D-4075D7B032CF}"/>
          </ac:spMkLst>
        </pc:spChg>
        <pc:picChg chg="del">
          <ac:chgData name="Dewi Nur Adiyanti" userId="9f04f761f025bfb7" providerId="LiveId" clId="{6474795E-19EA-4792-A32E-D725C314CEC5}" dt="2019-10-21T03:31:26.018" v="249" actId="478"/>
          <ac:picMkLst>
            <pc:docMk/>
            <pc:sldMk cId="1212152300" sldId="261"/>
            <ac:picMk id="5" creationId="{852B36BF-B250-4F88-8797-83FD86D6EB9B}"/>
          </ac:picMkLst>
        </pc:picChg>
        <pc:picChg chg="add mod ord">
          <ac:chgData name="Dewi Nur Adiyanti" userId="9f04f761f025bfb7" providerId="LiveId" clId="{6474795E-19EA-4792-A32E-D725C314CEC5}" dt="2019-10-21T03:31:44.397" v="257" actId="167"/>
          <ac:picMkLst>
            <pc:docMk/>
            <pc:sldMk cId="1212152300" sldId="261"/>
            <ac:picMk id="6" creationId="{9875234E-F426-4CD2-9B61-75088EC43B55}"/>
          </ac:picMkLst>
        </pc:picChg>
        <pc:picChg chg="del">
          <ac:chgData name="Dewi Nur Adiyanti" userId="9f04f761f025bfb7" providerId="LiveId" clId="{6474795E-19EA-4792-A32E-D725C314CEC5}" dt="2019-10-21T03:31:26.627" v="250" actId="478"/>
          <ac:picMkLst>
            <pc:docMk/>
            <pc:sldMk cId="1212152300" sldId="261"/>
            <ac:picMk id="7" creationId="{99368E04-321A-45FD-968D-A9029F8EDBA3}"/>
          </ac:picMkLst>
        </pc:picChg>
      </pc:sldChg>
      <pc:sldChg chg="addSp delSp modSp add">
        <pc:chgData name="Dewi Nur Adiyanti" userId="9f04f761f025bfb7" providerId="LiveId" clId="{6474795E-19EA-4792-A32E-D725C314CEC5}" dt="2019-10-21T03:51:35.410" v="525" actId="20577"/>
        <pc:sldMkLst>
          <pc:docMk/>
          <pc:sldMk cId="1312099683" sldId="262"/>
        </pc:sldMkLst>
        <pc:spChg chg="mod">
          <ac:chgData name="Dewi Nur Adiyanti" userId="9f04f761f025bfb7" providerId="LiveId" clId="{6474795E-19EA-4792-A32E-D725C314CEC5}" dt="2019-10-21T03:34:00.567" v="296" actId="20577"/>
          <ac:spMkLst>
            <pc:docMk/>
            <pc:sldMk cId="1312099683" sldId="262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35.410" v="525" actId="20577"/>
          <ac:spMkLst>
            <pc:docMk/>
            <pc:sldMk cId="1312099683" sldId="262"/>
            <ac:spMk id="3" creationId="{00000000-0000-0000-0000-000000000000}"/>
          </ac:spMkLst>
        </pc:spChg>
        <pc:spChg chg="add mod">
          <ac:chgData name="Dewi Nur Adiyanti" userId="9f04f761f025bfb7" providerId="LiveId" clId="{6474795E-19EA-4792-A32E-D725C314CEC5}" dt="2019-10-21T03:39:52.443" v="344" actId="1038"/>
          <ac:spMkLst>
            <pc:docMk/>
            <pc:sldMk cId="1312099683" sldId="262"/>
            <ac:spMk id="8" creationId="{61997571-2A8B-4819-908F-4BCA2CE9AC90}"/>
          </ac:spMkLst>
        </pc:spChg>
        <pc:spChg chg="add mod">
          <ac:chgData name="Dewi Nur Adiyanti" userId="9f04f761f025bfb7" providerId="LiveId" clId="{6474795E-19EA-4792-A32E-D725C314CEC5}" dt="2019-10-21T03:39:52.443" v="344" actId="1038"/>
          <ac:spMkLst>
            <pc:docMk/>
            <pc:sldMk cId="1312099683" sldId="262"/>
            <ac:spMk id="9" creationId="{915C0F0D-F9E0-4640-8BAC-440CC0104A35}"/>
          </ac:spMkLst>
        </pc:spChg>
        <pc:spChg chg="add mod">
          <ac:chgData name="Dewi Nur Adiyanti" userId="9f04f761f025bfb7" providerId="LiveId" clId="{6474795E-19EA-4792-A32E-D725C314CEC5}" dt="2019-10-21T03:39:52.443" v="344" actId="1038"/>
          <ac:spMkLst>
            <pc:docMk/>
            <pc:sldMk cId="1312099683" sldId="262"/>
            <ac:spMk id="10" creationId="{92766840-9F76-4871-B811-B26F15A325C8}"/>
          </ac:spMkLst>
        </pc:spChg>
        <pc:spChg chg="mod">
          <ac:chgData name="Dewi Nur Adiyanti" userId="9f04f761f025bfb7" providerId="LiveId" clId="{6474795E-19EA-4792-A32E-D725C314CEC5}" dt="2019-10-21T03:39:52.443" v="344" actId="1038"/>
          <ac:spMkLst>
            <pc:docMk/>
            <pc:sldMk cId="1312099683" sldId="262"/>
            <ac:spMk id="11" creationId="{498E05F3-B4FC-4FE5-9C9D-4075D7B032CF}"/>
          </ac:spMkLst>
        </pc:spChg>
        <pc:picChg chg="add mod ord">
          <ac:chgData name="Dewi Nur Adiyanti" userId="9f04f761f025bfb7" providerId="LiveId" clId="{6474795E-19EA-4792-A32E-D725C314CEC5}" dt="2019-10-21T03:39:52.443" v="344" actId="1038"/>
          <ac:picMkLst>
            <pc:docMk/>
            <pc:sldMk cId="1312099683" sldId="262"/>
            <ac:picMk id="4" creationId="{A8189A20-C54C-4B18-8669-E08253C1B5AA}"/>
          </ac:picMkLst>
        </pc:picChg>
        <pc:picChg chg="add mod ord">
          <ac:chgData name="Dewi Nur Adiyanti" userId="9f04f761f025bfb7" providerId="LiveId" clId="{6474795E-19EA-4792-A32E-D725C314CEC5}" dt="2019-10-21T03:39:52.443" v="344" actId="1038"/>
          <ac:picMkLst>
            <pc:docMk/>
            <pc:sldMk cId="1312099683" sldId="262"/>
            <ac:picMk id="5" creationId="{8DC03707-EAF9-4642-842C-45BC4178FE9D}"/>
          </ac:picMkLst>
        </pc:picChg>
        <pc:picChg chg="del">
          <ac:chgData name="Dewi Nur Adiyanti" userId="9f04f761f025bfb7" providerId="LiveId" clId="{6474795E-19EA-4792-A32E-D725C314CEC5}" dt="2019-10-21T03:33:36.204" v="277" actId="478"/>
          <ac:picMkLst>
            <pc:docMk/>
            <pc:sldMk cId="1312099683" sldId="262"/>
            <ac:picMk id="6" creationId="{9875234E-F426-4CD2-9B61-75088EC43B55}"/>
          </ac:picMkLst>
        </pc:picChg>
      </pc:sldChg>
      <pc:sldChg chg="del">
        <pc:chgData name="Dewi Nur Adiyanti" userId="9f04f761f025bfb7" providerId="LiveId" clId="{6474795E-19EA-4792-A32E-D725C314CEC5}" dt="2019-10-21T02:28:26.522" v="11" actId="2696"/>
        <pc:sldMkLst>
          <pc:docMk/>
          <pc:sldMk cId="3767588440" sldId="262"/>
        </pc:sldMkLst>
      </pc:sldChg>
      <pc:sldChg chg="del">
        <pc:chgData name="Dewi Nur Adiyanti" userId="9f04f761f025bfb7" providerId="LiveId" clId="{6474795E-19EA-4792-A32E-D725C314CEC5}" dt="2019-10-21T02:28:26.522" v="12" actId="2696"/>
        <pc:sldMkLst>
          <pc:docMk/>
          <pc:sldMk cId="720543076" sldId="263"/>
        </pc:sldMkLst>
      </pc:sldChg>
      <pc:sldChg chg="addSp delSp modSp add">
        <pc:chgData name="Dewi Nur Adiyanti" userId="9f04f761f025bfb7" providerId="LiveId" clId="{6474795E-19EA-4792-A32E-D725C314CEC5}" dt="2019-10-21T03:51:30.854" v="524" actId="20577"/>
        <pc:sldMkLst>
          <pc:docMk/>
          <pc:sldMk cId="2780059861" sldId="263"/>
        </pc:sldMkLst>
        <pc:spChg chg="mod">
          <ac:chgData name="Dewi Nur Adiyanti" userId="9f04f761f025bfb7" providerId="LiveId" clId="{6474795E-19EA-4792-A32E-D725C314CEC5}" dt="2019-10-21T03:43:48.258" v="403" actId="20577"/>
          <ac:spMkLst>
            <pc:docMk/>
            <pc:sldMk cId="2780059861" sldId="263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30.854" v="524" actId="20577"/>
          <ac:spMkLst>
            <pc:docMk/>
            <pc:sldMk cId="2780059861" sldId="263"/>
            <ac:spMk id="3" creationId="{00000000-0000-0000-0000-000000000000}"/>
          </ac:spMkLst>
        </pc:spChg>
        <pc:spChg chg="del">
          <ac:chgData name="Dewi Nur Adiyanti" userId="9f04f761f025bfb7" providerId="LiveId" clId="{6474795E-19EA-4792-A32E-D725C314CEC5}" dt="2019-10-21T03:44:02.871" v="408" actId="478"/>
          <ac:spMkLst>
            <pc:docMk/>
            <pc:sldMk cId="2780059861" sldId="263"/>
            <ac:spMk id="8" creationId="{61997571-2A8B-4819-908F-4BCA2CE9AC90}"/>
          </ac:spMkLst>
        </pc:spChg>
        <pc:spChg chg="del mod">
          <ac:chgData name="Dewi Nur Adiyanti" userId="9f04f761f025bfb7" providerId="LiveId" clId="{6474795E-19EA-4792-A32E-D725C314CEC5}" dt="2019-10-21T03:44:05.270" v="410" actId="478"/>
          <ac:spMkLst>
            <pc:docMk/>
            <pc:sldMk cId="2780059861" sldId="263"/>
            <ac:spMk id="9" creationId="{915C0F0D-F9E0-4640-8BAC-440CC0104A35}"/>
          </ac:spMkLst>
        </pc:spChg>
        <pc:spChg chg="del mod">
          <ac:chgData name="Dewi Nur Adiyanti" userId="9f04f761f025bfb7" providerId="LiveId" clId="{6474795E-19EA-4792-A32E-D725C314CEC5}" dt="2019-10-21T03:44:03.607" v="409" actId="478"/>
          <ac:spMkLst>
            <pc:docMk/>
            <pc:sldMk cId="2780059861" sldId="263"/>
            <ac:spMk id="10" creationId="{92766840-9F76-4871-B811-B26F15A325C8}"/>
          </ac:spMkLst>
        </pc:spChg>
        <pc:spChg chg="mod">
          <ac:chgData name="Dewi Nur Adiyanti" userId="9f04f761f025bfb7" providerId="LiveId" clId="{6474795E-19EA-4792-A32E-D725C314CEC5}" dt="2019-10-21T03:44:10.698" v="446" actId="1038"/>
          <ac:spMkLst>
            <pc:docMk/>
            <pc:sldMk cId="2780059861" sldId="263"/>
            <ac:spMk id="11" creationId="{498E05F3-B4FC-4FE5-9C9D-4075D7B032CF}"/>
          </ac:spMkLst>
        </pc:spChg>
        <pc:picChg chg="del">
          <ac:chgData name="Dewi Nur Adiyanti" userId="9f04f761f025bfb7" providerId="LiveId" clId="{6474795E-19EA-4792-A32E-D725C314CEC5}" dt="2019-10-21T03:41:57.699" v="355" actId="478"/>
          <ac:picMkLst>
            <pc:docMk/>
            <pc:sldMk cId="2780059861" sldId="263"/>
            <ac:picMk id="4" creationId="{A8189A20-C54C-4B18-8669-E08253C1B5AA}"/>
          </ac:picMkLst>
        </pc:picChg>
        <pc:picChg chg="del">
          <ac:chgData name="Dewi Nur Adiyanti" userId="9f04f761f025bfb7" providerId="LiveId" clId="{6474795E-19EA-4792-A32E-D725C314CEC5}" dt="2019-10-21T03:41:58.425" v="356" actId="478"/>
          <ac:picMkLst>
            <pc:docMk/>
            <pc:sldMk cId="2780059861" sldId="263"/>
            <ac:picMk id="5" creationId="{8DC03707-EAF9-4642-842C-45BC4178FE9D}"/>
          </ac:picMkLst>
        </pc:picChg>
        <pc:picChg chg="add mod ord">
          <ac:chgData name="Dewi Nur Adiyanti" userId="9f04f761f025bfb7" providerId="LiveId" clId="{6474795E-19EA-4792-A32E-D725C314CEC5}" dt="2019-10-21T03:44:10.698" v="446" actId="1038"/>
          <ac:picMkLst>
            <pc:docMk/>
            <pc:sldMk cId="2780059861" sldId="263"/>
            <ac:picMk id="6" creationId="{4E820C52-B25C-4294-B31A-C7D8D4527CA3}"/>
          </ac:picMkLst>
        </pc:picChg>
        <pc:picChg chg="add del mod">
          <ac:chgData name="Dewi Nur Adiyanti" userId="9f04f761f025bfb7" providerId="LiveId" clId="{6474795E-19EA-4792-A32E-D725C314CEC5}" dt="2019-10-21T03:44:01.157" v="407" actId="478"/>
          <ac:picMkLst>
            <pc:docMk/>
            <pc:sldMk cId="2780059861" sldId="263"/>
            <ac:picMk id="7" creationId="{E3635822-AB16-494D-A492-48A92B4FAB14}"/>
          </ac:picMkLst>
        </pc:picChg>
        <pc:picChg chg="add del">
          <ac:chgData name="Dewi Nur Adiyanti" userId="9f04f761f025bfb7" providerId="LiveId" clId="{6474795E-19EA-4792-A32E-D725C314CEC5}" dt="2019-10-21T03:43:40.252" v="397" actId="478"/>
          <ac:picMkLst>
            <pc:docMk/>
            <pc:sldMk cId="2780059861" sldId="263"/>
            <ac:picMk id="12" creationId="{CAFF6050-9840-42C0-A934-2D98226B75DB}"/>
          </ac:picMkLst>
        </pc:picChg>
      </pc:sldChg>
      <pc:sldChg chg="del">
        <pc:chgData name="Dewi Nur Adiyanti" userId="9f04f761f025bfb7" providerId="LiveId" clId="{6474795E-19EA-4792-A32E-D725C314CEC5}" dt="2019-10-21T02:28:26.522" v="13" actId="2696"/>
        <pc:sldMkLst>
          <pc:docMk/>
          <pc:sldMk cId="243688626" sldId="264"/>
        </pc:sldMkLst>
      </pc:sldChg>
      <pc:sldChg chg="addSp delSp modSp add">
        <pc:chgData name="Dewi Nur Adiyanti" userId="9f04f761f025bfb7" providerId="LiveId" clId="{6474795E-19EA-4792-A32E-D725C314CEC5}" dt="2019-10-21T03:51:27.082" v="523" actId="20577"/>
        <pc:sldMkLst>
          <pc:docMk/>
          <pc:sldMk cId="3857130179" sldId="264"/>
        </pc:sldMkLst>
        <pc:spChg chg="mod">
          <ac:chgData name="Dewi Nur Adiyanti" userId="9f04f761f025bfb7" providerId="LiveId" clId="{6474795E-19EA-4792-A32E-D725C314CEC5}" dt="2019-10-21T03:45:12.907" v="470" actId="20577"/>
          <ac:spMkLst>
            <pc:docMk/>
            <pc:sldMk cId="3857130179" sldId="264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27.082" v="523" actId="20577"/>
          <ac:spMkLst>
            <pc:docMk/>
            <pc:sldMk cId="3857130179" sldId="264"/>
            <ac:spMk id="3" creationId="{00000000-0000-0000-0000-000000000000}"/>
          </ac:spMkLst>
        </pc:spChg>
        <pc:spChg chg="mod ord">
          <ac:chgData name="Dewi Nur Adiyanti" userId="9f04f761f025bfb7" providerId="LiveId" clId="{6474795E-19EA-4792-A32E-D725C314CEC5}" dt="2019-10-21T03:49:04.614" v="495" actId="14100"/>
          <ac:spMkLst>
            <pc:docMk/>
            <pc:sldMk cId="3857130179" sldId="264"/>
            <ac:spMk id="8" creationId="{61997571-2A8B-4819-908F-4BCA2CE9AC90}"/>
          </ac:spMkLst>
        </pc:spChg>
        <pc:spChg chg="del">
          <ac:chgData name="Dewi Nur Adiyanti" userId="9f04f761f025bfb7" providerId="LiveId" clId="{6474795E-19EA-4792-A32E-D725C314CEC5}" dt="2019-10-21T03:44:15.399" v="448" actId="478"/>
          <ac:spMkLst>
            <pc:docMk/>
            <pc:sldMk cId="3857130179" sldId="264"/>
            <ac:spMk id="9" creationId="{915C0F0D-F9E0-4640-8BAC-440CC0104A35}"/>
          </ac:spMkLst>
        </pc:spChg>
        <pc:spChg chg="del">
          <ac:chgData name="Dewi Nur Adiyanti" userId="9f04f761f025bfb7" providerId="LiveId" clId="{6474795E-19EA-4792-A32E-D725C314CEC5}" dt="2019-10-21T03:44:16.355" v="449" actId="478"/>
          <ac:spMkLst>
            <pc:docMk/>
            <pc:sldMk cId="3857130179" sldId="264"/>
            <ac:spMk id="10" creationId="{92766840-9F76-4871-B811-B26F15A325C8}"/>
          </ac:spMkLst>
        </pc:spChg>
        <pc:spChg chg="mod">
          <ac:chgData name="Dewi Nur Adiyanti" userId="9f04f761f025bfb7" providerId="LiveId" clId="{6474795E-19EA-4792-A32E-D725C314CEC5}" dt="2019-10-21T03:48:51.254" v="490" actId="14100"/>
          <ac:spMkLst>
            <pc:docMk/>
            <pc:sldMk cId="3857130179" sldId="264"/>
            <ac:spMk id="11" creationId="{498E05F3-B4FC-4FE5-9C9D-4075D7B032CF}"/>
          </ac:spMkLst>
        </pc:spChg>
        <pc:spChg chg="add mod">
          <ac:chgData name="Dewi Nur Adiyanti" userId="9f04f761f025bfb7" providerId="LiveId" clId="{6474795E-19EA-4792-A32E-D725C314CEC5}" dt="2019-10-21T03:49:25.294" v="503" actId="14100"/>
          <ac:spMkLst>
            <pc:docMk/>
            <pc:sldMk cId="3857130179" sldId="264"/>
            <ac:spMk id="12" creationId="{65AAAE48-47C1-462A-A46F-6C2C90BBEDF1}"/>
          </ac:spMkLst>
        </pc:spChg>
        <pc:picChg chg="add mod modCrop">
          <ac:chgData name="Dewi Nur Adiyanti" userId="9f04f761f025bfb7" providerId="LiveId" clId="{6474795E-19EA-4792-A32E-D725C314CEC5}" dt="2019-10-21T03:48:56.910" v="492" actId="14100"/>
          <ac:picMkLst>
            <pc:docMk/>
            <pc:sldMk cId="3857130179" sldId="264"/>
            <ac:picMk id="4" creationId="{37C19D98-64B5-4123-9AB4-03DE5F5BEB2C}"/>
          </ac:picMkLst>
        </pc:picChg>
        <pc:picChg chg="add mod">
          <ac:chgData name="Dewi Nur Adiyanti" userId="9f04f761f025bfb7" providerId="LiveId" clId="{6474795E-19EA-4792-A32E-D725C314CEC5}" dt="2019-10-21T03:49:11.598" v="498" actId="1076"/>
          <ac:picMkLst>
            <pc:docMk/>
            <pc:sldMk cId="3857130179" sldId="264"/>
            <ac:picMk id="5" creationId="{55B598B9-4B30-4B4C-B6D6-9EF8C4651076}"/>
          </ac:picMkLst>
        </pc:picChg>
        <pc:picChg chg="del">
          <ac:chgData name="Dewi Nur Adiyanti" userId="9f04f761f025bfb7" providerId="LiveId" clId="{6474795E-19EA-4792-A32E-D725C314CEC5}" dt="2019-10-21T03:44:13.876" v="447" actId="478"/>
          <ac:picMkLst>
            <pc:docMk/>
            <pc:sldMk cId="3857130179" sldId="264"/>
            <ac:picMk id="6" creationId="{4E820C52-B25C-4294-B31A-C7D8D4527CA3}"/>
          </ac:picMkLst>
        </pc:picChg>
        <pc:picChg chg="mod ord">
          <ac:chgData name="Dewi Nur Adiyanti" userId="9f04f761f025bfb7" providerId="LiveId" clId="{6474795E-19EA-4792-A32E-D725C314CEC5}" dt="2019-10-21T03:48:42.326" v="488" actId="14100"/>
          <ac:picMkLst>
            <pc:docMk/>
            <pc:sldMk cId="3857130179" sldId="264"/>
            <ac:picMk id="7" creationId="{E3635822-AB16-494D-A492-48A92B4FAB14}"/>
          </ac:picMkLst>
        </pc:picChg>
      </pc:sldChg>
      <pc:sldChg chg="addSp delSp modSp add ord">
        <pc:chgData name="Dewi Nur Adiyanti" userId="9f04f761f025bfb7" providerId="LiveId" clId="{6474795E-19EA-4792-A32E-D725C314CEC5}" dt="2019-10-21T03:54:33.395" v="611" actId="20577"/>
        <pc:sldMkLst>
          <pc:docMk/>
          <pc:sldMk cId="23100545" sldId="265"/>
        </pc:sldMkLst>
        <pc:spChg chg="mod">
          <ac:chgData name="Dewi Nur Adiyanti" userId="9f04f761f025bfb7" providerId="LiveId" clId="{6474795E-19EA-4792-A32E-D725C314CEC5}" dt="2019-10-21T03:54:05.639" v="596" actId="20577"/>
          <ac:spMkLst>
            <pc:docMk/>
            <pc:sldMk cId="23100545" sldId="265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3:51:22.156" v="522" actId="20577"/>
          <ac:spMkLst>
            <pc:docMk/>
            <pc:sldMk cId="23100545" sldId="265"/>
            <ac:spMk id="3" creationId="{00000000-0000-0000-0000-000000000000}"/>
          </ac:spMkLst>
        </pc:spChg>
        <pc:spChg chg="add mod">
          <ac:chgData name="Dewi Nur Adiyanti" userId="9f04f761f025bfb7" providerId="LiveId" clId="{6474795E-19EA-4792-A32E-D725C314CEC5}" dt="2019-10-21T03:53:57.420" v="590" actId="14100"/>
          <ac:spMkLst>
            <pc:docMk/>
            <pc:sldMk cId="23100545" sldId="265"/>
            <ac:spMk id="8" creationId="{3F7EB65B-90F1-42C6-9A2F-39BE175F78B9}"/>
          </ac:spMkLst>
        </pc:spChg>
        <pc:spChg chg="add mod">
          <ac:chgData name="Dewi Nur Adiyanti" userId="9f04f761f025bfb7" providerId="LiveId" clId="{6474795E-19EA-4792-A32E-D725C314CEC5}" dt="2019-10-21T03:54:29.952" v="608" actId="20577"/>
          <ac:spMkLst>
            <pc:docMk/>
            <pc:sldMk cId="23100545" sldId="265"/>
            <ac:spMk id="9" creationId="{9C1EA0C4-F960-4C85-89AB-49E3E7D98CE7}"/>
          </ac:spMkLst>
        </pc:spChg>
        <pc:spChg chg="add mod">
          <ac:chgData name="Dewi Nur Adiyanti" userId="9f04f761f025bfb7" providerId="LiveId" clId="{6474795E-19EA-4792-A32E-D725C314CEC5}" dt="2019-10-21T03:54:33.395" v="611" actId="20577"/>
          <ac:spMkLst>
            <pc:docMk/>
            <pc:sldMk cId="23100545" sldId="265"/>
            <ac:spMk id="10" creationId="{B03667B9-3A51-4DA9-B79F-28F69AD65686}"/>
          </ac:spMkLst>
        </pc:spChg>
        <pc:spChg chg="mod">
          <ac:chgData name="Dewi Nur Adiyanti" userId="9f04f761f025bfb7" providerId="LiveId" clId="{6474795E-19EA-4792-A32E-D725C314CEC5}" dt="2019-10-21T03:53:37.578" v="584" actId="1038"/>
          <ac:spMkLst>
            <pc:docMk/>
            <pc:sldMk cId="23100545" sldId="265"/>
            <ac:spMk id="11" creationId="{498E05F3-B4FC-4FE5-9C9D-4075D7B032CF}"/>
          </ac:spMkLst>
        </pc:spChg>
        <pc:picChg chg="add mod ord">
          <ac:chgData name="Dewi Nur Adiyanti" userId="9f04f761f025bfb7" providerId="LiveId" clId="{6474795E-19EA-4792-A32E-D725C314CEC5}" dt="2019-10-21T03:53:37.578" v="584" actId="1038"/>
          <ac:picMkLst>
            <pc:docMk/>
            <pc:sldMk cId="23100545" sldId="265"/>
            <ac:picMk id="4" creationId="{FA86582A-4B8A-48DF-B7DF-15E836F44713}"/>
          </ac:picMkLst>
        </pc:picChg>
        <pc:picChg chg="add mod">
          <ac:chgData name="Dewi Nur Adiyanti" userId="9f04f761f025bfb7" providerId="LiveId" clId="{6474795E-19EA-4792-A32E-D725C314CEC5}" dt="2019-10-21T03:53:42.059" v="586" actId="1076"/>
          <ac:picMkLst>
            <pc:docMk/>
            <pc:sldMk cId="23100545" sldId="265"/>
            <ac:picMk id="5" creationId="{CAB9C606-132A-4078-A3C3-4FDF9A54CAB0}"/>
          </ac:picMkLst>
        </pc:picChg>
        <pc:picChg chg="del">
          <ac:chgData name="Dewi Nur Adiyanti" userId="9f04f761f025bfb7" providerId="LiveId" clId="{6474795E-19EA-4792-A32E-D725C314CEC5}" dt="2019-10-21T03:50:59.720" v="506" actId="478"/>
          <ac:picMkLst>
            <pc:docMk/>
            <pc:sldMk cId="23100545" sldId="265"/>
            <ac:picMk id="6" creationId="{4E820C52-B25C-4294-B31A-C7D8D4527CA3}"/>
          </ac:picMkLst>
        </pc:picChg>
      </pc:sldChg>
      <pc:sldChg chg="del">
        <pc:chgData name="Dewi Nur Adiyanti" userId="9f04f761f025bfb7" providerId="LiveId" clId="{6474795E-19EA-4792-A32E-D725C314CEC5}" dt="2019-10-21T02:28:26.538" v="14" actId="2696"/>
        <pc:sldMkLst>
          <pc:docMk/>
          <pc:sldMk cId="3594744451" sldId="265"/>
        </pc:sldMkLst>
      </pc:sldChg>
      <pc:sldChg chg="addSp delSp modSp add">
        <pc:chgData name="Dewi Nur Adiyanti" userId="9f04f761f025bfb7" providerId="LiveId" clId="{6474795E-19EA-4792-A32E-D725C314CEC5}" dt="2019-10-21T04:06:04.671" v="708" actId="20577"/>
        <pc:sldMkLst>
          <pc:docMk/>
          <pc:sldMk cId="1424541001" sldId="266"/>
        </pc:sldMkLst>
        <pc:spChg chg="mod">
          <ac:chgData name="Dewi Nur Adiyanti" userId="9f04f761f025bfb7" providerId="LiveId" clId="{6474795E-19EA-4792-A32E-D725C314CEC5}" dt="2019-10-21T03:59:40.145" v="640" actId="20577"/>
          <ac:spMkLst>
            <pc:docMk/>
            <pc:sldMk cId="1424541001" sldId="266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4:06:04.671" v="708" actId="20577"/>
          <ac:spMkLst>
            <pc:docMk/>
            <pc:sldMk cId="1424541001" sldId="266"/>
            <ac:spMk id="3" creationId="{00000000-0000-0000-0000-000000000000}"/>
          </ac:spMkLst>
        </pc:spChg>
        <pc:spChg chg="del">
          <ac:chgData name="Dewi Nur Adiyanti" userId="9f04f761f025bfb7" providerId="LiveId" clId="{6474795E-19EA-4792-A32E-D725C314CEC5}" dt="2019-10-21T03:59:32.766" v="616" actId="478"/>
          <ac:spMkLst>
            <pc:docMk/>
            <pc:sldMk cId="1424541001" sldId="266"/>
            <ac:spMk id="8" creationId="{3F7EB65B-90F1-42C6-9A2F-39BE175F78B9}"/>
          </ac:spMkLst>
        </pc:spChg>
        <pc:spChg chg="del">
          <ac:chgData name="Dewi Nur Adiyanti" userId="9f04f761f025bfb7" providerId="LiveId" clId="{6474795E-19EA-4792-A32E-D725C314CEC5}" dt="2019-10-21T04:00:19.096" v="649" actId="478"/>
          <ac:spMkLst>
            <pc:docMk/>
            <pc:sldMk cId="1424541001" sldId="266"/>
            <ac:spMk id="9" creationId="{9C1EA0C4-F960-4C85-89AB-49E3E7D98CE7}"/>
          </ac:spMkLst>
        </pc:spChg>
        <pc:spChg chg="del">
          <ac:chgData name="Dewi Nur Adiyanti" userId="9f04f761f025bfb7" providerId="LiveId" clId="{6474795E-19EA-4792-A32E-D725C314CEC5}" dt="2019-10-21T03:59:31.846" v="615" actId="478"/>
          <ac:spMkLst>
            <pc:docMk/>
            <pc:sldMk cId="1424541001" sldId="266"/>
            <ac:spMk id="10" creationId="{B03667B9-3A51-4DA9-B79F-28F69AD65686}"/>
          </ac:spMkLst>
        </pc:spChg>
        <pc:spChg chg="mod">
          <ac:chgData name="Dewi Nur Adiyanti" userId="9f04f761f025bfb7" providerId="LiveId" clId="{6474795E-19EA-4792-A32E-D725C314CEC5}" dt="2019-10-21T04:00:27.066" v="651" actId="14100"/>
          <ac:spMkLst>
            <pc:docMk/>
            <pc:sldMk cId="1424541001" sldId="266"/>
            <ac:spMk id="11" creationId="{498E05F3-B4FC-4FE5-9C9D-4075D7B032CF}"/>
          </ac:spMkLst>
        </pc:spChg>
        <pc:spChg chg="add mod">
          <ac:chgData name="Dewi Nur Adiyanti" userId="9f04f761f025bfb7" providerId="LiveId" clId="{6474795E-19EA-4792-A32E-D725C314CEC5}" dt="2019-10-21T04:00:36.792" v="655" actId="14100"/>
          <ac:spMkLst>
            <pc:docMk/>
            <pc:sldMk cId="1424541001" sldId="266"/>
            <ac:spMk id="12" creationId="{11811866-4D0A-4A37-9F6C-A1B6C2C6EBFA}"/>
          </ac:spMkLst>
        </pc:spChg>
        <pc:picChg chg="del">
          <ac:chgData name="Dewi Nur Adiyanti" userId="9f04f761f025bfb7" providerId="LiveId" clId="{6474795E-19EA-4792-A32E-D725C314CEC5}" dt="2019-10-21T03:59:30.022" v="613" actId="478"/>
          <ac:picMkLst>
            <pc:docMk/>
            <pc:sldMk cId="1424541001" sldId="266"/>
            <ac:picMk id="4" creationId="{FA86582A-4B8A-48DF-B7DF-15E836F44713}"/>
          </ac:picMkLst>
        </pc:picChg>
        <pc:picChg chg="del">
          <ac:chgData name="Dewi Nur Adiyanti" userId="9f04f761f025bfb7" providerId="LiveId" clId="{6474795E-19EA-4792-A32E-D725C314CEC5}" dt="2019-10-21T03:59:30.602" v="614" actId="478"/>
          <ac:picMkLst>
            <pc:docMk/>
            <pc:sldMk cId="1424541001" sldId="266"/>
            <ac:picMk id="5" creationId="{CAB9C606-132A-4078-A3C3-4FDF9A54CAB0}"/>
          </ac:picMkLst>
        </pc:picChg>
        <pc:picChg chg="add mod ord">
          <ac:chgData name="Dewi Nur Adiyanti" userId="9f04f761f025bfb7" providerId="LiveId" clId="{6474795E-19EA-4792-A32E-D725C314CEC5}" dt="2019-10-21T03:59:49.418" v="644" actId="167"/>
          <ac:picMkLst>
            <pc:docMk/>
            <pc:sldMk cId="1424541001" sldId="266"/>
            <ac:picMk id="6" creationId="{957ED90C-C2A7-412A-B6F7-FE9E7A93DB53}"/>
          </ac:picMkLst>
        </pc:picChg>
        <pc:picChg chg="add mod">
          <ac:chgData name="Dewi Nur Adiyanti" userId="9f04f761f025bfb7" providerId="LiveId" clId="{6474795E-19EA-4792-A32E-D725C314CEC5}" dt="2019-10-21T04:00:15.905" v="648" actId="14100"/>
          <ac:picMkLst>
            <pc:docMk/>
            <pc:sldMk cId="1424541001" sldId="266"/>
            <ac:picMk id="7" creationId="{A42A2A3A-EEFA-4194-A8D5-BC99B5233D9A}"/>
          </ac:picMkLst>
        </pc:picChg>
      </pc:sldChg>
      <pc:sldChg chg="del">
        <pc:chgData name="Dewi Nur Adiyanti" userId="9f04f761f025bfb7" providerId="LiveId" clId="{6474795E-19EA-4792-A32E-D725C314CEC5}" dt="2019-10-21T02:28:26.538" v="15" actId="2696"/>
        <pc:sldMkLst>
          <pc:docMk/>
          <pc:sldMk cId="1510701735" sldId="266"/>
        </pc:sldMkLst>
      </pc:sldChg>
      <pc:sldChg chg="del">
        <pc:chgData name="Dewi Nur Adiyanti" userId="9f04f761f025bfb7" providerId="LiveId" clId="{6474795E-19EA-4792-A32E-D725C314CEC5}" dt="2019-10-21T02:28:26.554" v="16" actId="2696"/>
        <pc:sldMkLst>
          <pc:docMk/>
          <pc:sldMk cId="1548168927" sldId="267"/>
        </pc:sldMkLst>
      </pc:sldChg>
      <pc:sldChg chg="addSp delSp modSp add">
        <pc:chgData name="Dewi Nur Adiyanti" userId="9f04f761f025bfb7" providerId="LiveId" clId="{6474795E-19EA-4792-A32E-D725C314CEC5}" dt="2019-10-21T04:06:10.784" v="711" actId="6549"/>
        <pc:sldMkLst>
          <pc:docMk/>
          <pc:sldMk cId="2237703398" sldId="267"/>
        </pc:sldMkLst>
        <pc:spChg chg="mod">
          <ac:chgData name="Dewi Nur Adiyanti" userId="9f04f761f025bfb7" providerId="LiveId" clId="{6474795E-19EA-4792-A32E-D725C314CEC5}" dt="2019-10-21T04:06:10.784" v="711" actId="6549"/>
          <ac:spMkLst>
            <pc:docMk/>
            <pc:sldMk cId="2237703398" sldId="267"/>
            <ac:spMk id="3" creationId="{00000000-0000-0000-0000-000000000000}"/>
          </ac:spMkLst>
        </pc:spChg>
        <pc:spChg chg="add mod">
          <ac:chgData name="Dewi Nur Adiyanti" userId="9f04f761f025bfb7" providerId="LiveId" clId="{6474795E-19EA-4792-A32E-D725C314CEC5}" dt="2019-10-21T04:03:37.895" v="685" actId="1076"/>
          <ac:spMkLst>
            <pc:docMk/>
            <pc:sldMk cId="2237703398" sldId="267"/>
            <ac:spMk id="9" creationId="{FBB74CBE-C8BB-4C2B-B895-09F597B1BA2F}"/>
          </ac:spMkLst>
        </pc:spChg>
        <pc:spChg chg="del">
          <ac:chgData name="Dewi Nur Adiyanti" userId="9f04f761f025bfb7" providerId="LiveId" clId="{6474795E-19EA-4792-A32E-D725C314CEC5}" dt="2019-10-21T04:00:44.350" v="659" actId="478"/>
          <ac:spMkLst>
            <pc:docMk/>
            <pc:sldMk cId="2237703398" sldId="267"/>
            <ac:spMk id="11" creationId="{498E05F3-B4FC-4FE5-9C9D-4075D7B032CF}"/>
          </ac:spMkLst>
        </pc:spChg>
        <pc:spChg chg="del">
          <ac:chgData name="Dewi Nur Adiyanti" userId="9f04f761f025bfb7" providerId="LiveId" clId="{6474795E-19EA-4792-A32E-D725C314CEC5}" dt="2019-10-21T04:00:45.488" v="660" actId="478"/>
          <ac:spMkLst>
            <pc:docMk/>
            <pc:sldMk cId="2237703398" sldId="267"/>
            <ac:spMk id="12" creationId="{11811866-4D0A-4A37-9F6C-A1B6C2C6EBFA}"/>
          </ac:spMkLst>
        </pc:spChg>
        <pc:graphicFrameChg chg="add mod modGraphic">
          <ac:chgData name="Dewi Nur Adiyanti" userId="9f04f761f025bfb7" providerId="LiveId" clId="{6474795E-19EA-4792-A32E-D725C314CEC5}" dt="2019-10-21T04:03:33.544" v="684" actId="1076"/>
          <ac:graphicFrameMkLst>
            <pc:docMk/>
            <pc:sldMk cId="2237703398" sldId="267"/>
            <ac:graphicFrameMk id="8" creationId="{F2273F6C-BD38-41E3-BAA5-F712AF795B02}"/>
          </ac:graphicFrameMkLst>
        </pc:graphicFrameChg>
        <pc:picChg chg="del">
          <ac:chgData name="Dewi Nur Adiyanti" userId="9f04f761f025bfb7" providerId="LiveId" clId="{6474795E-19EA-4792-A32E-D725C314CEC5}" dt="2019-10-21T04:00:42.596" v="657" actId="478"/>
          <ac:picMkLst>
            <pc:docMk/>
            <pc:sldMk cId="2237703398" sldId="267"/>
            <ac:picMk id="6" creationId="{957ED90C-C2A7-412A-B6F7-FE9E7A93DB53}"/>
          </ac:picMkLst>
        </pc:picChg>
        <pc:picChg chg="del">
          <ac:chgData name="Dewi Nur Adiyanti" userId="9f04f761f025bfb7" providerId="LiveId" clId="{6474795E-19EA-4792-A32E-D725C314CEC5}" dt="2019-10-21T04:00:43.250" v="658" actId="478"/>
          <ac:picMkLst>
            <pc:docMk/>
            <pc:sldMk cId="2237703398" sldId="267"/>
            <ac:picMk id="7" creationId="{A42A2A3A-EEFA-4194-A8D5-BC99B5233D9A}"/>
          </ac:picMkLst>
        </pc:picChg>
      </pc:sldChg>
      <pc:sldChg chg="addSp delSp modSp add ord">
        <pc:chgData name="Dewi Nur Adiyanti" userId="9f04f761f025bfb7" providerId="LiveId" clId="{6474795E-19EA-4792-A32E-D725C314CEC5}" dt="2019-10-21T04:10:45.363" v="890" actId="20577"/>
        <pc:sldMkLst>
          <pc:docMk/>
          <pc:sldMk cId="1254517307" sldId="268"/>
        </pc:sldMkLst>
        <pc:spChg chg="mod">
          <ac:chgData name="Dewi Nur Adiyanti" userId="9f04f761f025bfb7" providerId="LiveId" clId="{6474795E-19EA-4792-A32E-D725C314CEC5}" dt="2019-10-21T04:10:45.363" v="890" actId="20577"/>
          <ac:spMkLst>
            <pc:docMk/>
            <pc:sldMk cId="1254517307" sldId="268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4:06:21.859" v="725" actId="20577"/>
          <ac:spMkLst>
            <pc:docMk/>
            <pc:sldMk cId="1254517307" sldId="268"/>
            <ac:spMk id="3" creationId="{00000000-0000-0000-0000-000000000000}"/>
          </ac:spMkLst>
        </pc:spChg>
        <pc:spChg chg="add del mod">
          <ac:chgData name="Dewi Nur Adiyanti" userId="9f04f761f025bfb7" providerId="LiveId" clId="{6474795E-19EA-4792-A32E-D725C314CEC5}" dt="2019-10-21T04:10:34.964" v="858" actId="478"/>
          <ac:spMkLst>
            <pc:docMk/>
            <pc:sldMk cId="1254517307" sldId="268"/>
            <ac:spMk id="10" creationId="{AB8FF6C7-918C-4BD7-8188-817784DC8B07}"/>
          </ac:spMkLst>
        </pc:spChg>
        <pc:spChg chg="mod ord">
          <ac:chgData name="Dewi Nur Adiyanti" userId="9f04f761f025bfb7" providerId="LiveId" clId="{6474795E-19EA-4792-A32E-D725C314CEC5}" dt="2019-10-21T04:10:43.280" v="889" actId="1037"/>
          <ac:spMkLst>
            <pc:docMk/>
            <pc:sldMk cId="1254517307" sldId="268"/>
            <ac:spMk id="11" creationId="{498E05F3-B4FC-4FE5-9C9D-4075D7B032CF}"/>
          </ac:spMkLst>
        </pc:spChg>
        <pc:spChg chg="del">
          <ac:chgData name="Dewi Nur Adiyanti" userId="9f04f761f025bfb7" providerId="LiveId" clId="{6474795E-19EA-4792-A32E-D725C314CEC5}" dt="2019-10-21T04:07:00.652" v="741" actId="478"/>
          <ac:spMkLst>
            <pc:docMk/>
            <pc:sldMk cId="1254517307" sldId="268"/>
            <ac:spMk id="12" creationId="{11811866-4D0A-4A37-9F6C-A1B6C2C6EBFA}"/>
          </ac:spMkLst>
        </pc:spChg>
        <pc:spChg chg="add mod">
          <ac:chgData name="Dewi Nur Adiyanti" userId="9f04f761f025bfb7" providerId="LiveId" clId="{6474795E-19EA-4792-A32E-D725C314CEC5}" dt="2019-10-21T04:10:43.280" v="889" actId="1037"/>
          <ac:spMkLst>
            <pc:docMk/>
            <pc:sldMk cId="1254517307" sldId="268"/>
            <ac:spMk id="13" creationId="{65A1B45F-B20A-4572-84F8-C7AEE7EB7B91}"/>
          </ac:spMkLst>
        </pc:spChg>
        <pc:spChg chg="add del mod">
          <ac:chgData name="Dewi Nur Adiyanti" userId="9f04f761f025bfb7" providerId="LiveId" clId="{6474795E-19EA-4792-A32E-D725C314CEC5}" dt="2019-10-21T04:10:33.953" v="857" actId="478"/>
          <ac:spMkLst>
            <pc:docMk/>
            <pc:sldMk cId="1254517307" sldId="268"/>
            <ac:spMk id="14" creationId="{696CE435-F4EF-4941-B977-8F24DF544206}"/>
          </ac:spMkLst>
        </pc:spChg>
        <pc:picChg chg="add mod">
          <ac:chgData name="Dewi Nur Adiyanti" userId="9f04f761f025bfb7" providerId="LiveId" clId="{6474795E-19EA-4792-A32E-D725C314CEC5}" dt="2019-10-21T04:10:43.280" v="889" actId="1037"/>
          <ac:picMkLst>
            <pc:docMk/>
            <pc:sldMk cId="1254517307" sldId="268"/>
            <ac:picMk id="4" creationId="{752A3DAB-6796-457B-B2A8-851A07AA5770}"/>
          </ac:picMkLst>
        </pc:picChg>
        <pc:picChg chg="add del mod">
          <ac:chgData name="Dewi Nur Adiyanti" userId="9f04f761f025bfb7" providerId="LiveId" clId="{6474795E-19EA-4792-A32E-D725C314CEC5}" dt="2019-10-21T04:10:33.007" v="856" actId="478"/>
          <ac:picMkLst>
            <pc:docMk/>
            <pc:sldMk cId="1254517307" sldId="268"/>
            <ac:picMk id="5" creationId="{9FCBFCB5-BBBC-40AF-AFD9-8A7AFA7DB419}"/>
          </ac:picMkLst>
        </pc:picChg>
        <pc:picChg chg="del">
          <ac:chgData name="Dewi Nur Adiyanti" userId="9f04f761f025bfb7" providerId="LiveId" clId="{6474795E-19EA-4792-A32E-D725C314CEC5}" dt="2019-10-21T04:05:44.211" v="696" actId="478"/>
          <ac:picMkLst>
            <pc:docMk/>
            <pc:sldMk cId="1254517307" sldId="268"/>
            <ac:picMk id="6" creationId="{957ED90C-C2A7-412A-B6F7-FE9E7A93DB53}"/>
          </ac:picMkLst>
        </pc:picChg>
        <pc:picChg chg="del">
          <ac:chgData name="Dewi Nur Adiyanti" userId="9f04f761f025bfb7" providerId="LiveId" clId="{6474795E-19EA-4792-A32E-D725C314CEC5}" dt="2019-10-21T04:05:44.775" v="697" actId="478"/>
          <ac:picMkLst>
            <pc:docMk/>
            <pc:sldMk cId="1254517307" sldId="268"/>
            <ac:picMk id="7" creationId="{A42A2A3A-EEFA-4194-A8D5-BC99B5233D9A}"/>
          </ac:picMkLst>
        </pc:picChg>
      </pc:sldChg>
      <pc:sldChg chg="del">
        <pc:chgData name="Dewi Nur Adiyanti" userId="9f04f761f025bfb7" providerId="LiveId" clId="{6474795E-19EA-4792-A32E-D725C314CEC5}" dt="2019-10-21T02:28:26.554" v="17" actId="2696"/>
        <pc:sldMkLst>
          <pc:docMk/>
          <pc:sldMk cId="2287972974" sldId="268"/>
        </pc:sldMkLst>
      </pc:sldChg>
      <pc:sldChg chg="del">
        <pc:chgData name="Dewi Nur Adiyanti" userId="9f04f761f025bfb7" providerId="LiveId" clId="{6474795E-19EA-4792-A32E-D725C314CEC5}" dt="2019-10-21T02:28:26.569" v="18" actId="2696"/>
        <pc:sldMkLst>
          <pc:docMk/>
          <pc:sldMk cId="692888396" sldId="269"/>
        </pc:sldMkLst>
      </pc:sldChg>
      <pc:sldChg chg="delSp modSp add del">
        <pc:chgData name="Dewi Nur Adiyanti" userId="9f04f761f025bfb7" providerId="LiveId" clId="{6474795E-19EA-4792-A32E-D725C314CEC5}" dt="2019-10-21T04:15:51.743" v="941" actId="2696"/>
        <pc:sldMkLst>
          <pc:docMk/>
          <pc:sldMk cId="3366537290" sldId="269"/>
        </pc:sldMkLst>
        <pc:spChg chg="mod">
          <ac:chgData name="Dewi Nur Adiyanti" userId="9f04f761f025bfb7" providerId="LiveId" clId="{6474795E-19EA-4792-A32E-D725C314CEC5}" dt="2019-10-21T04:09:22.806" v="853" actId="20577"/>
          <ac:spMkLst>
            <pc:docMk/>
            <pc:sldMk cId="3366537290" sldId="269"/>
            <ac:spMk id="2" creationId="{00000000-0000-0000-0000-000000000000}"/>
          </ac:spMkLst>
        </pc:spChg>
        <pc:picChg chg="del">
          <ac:chgData name="Dewi Nur Adiyanti" userId="9f04f761f025bfb7" providerId="LiveId" clId="{6474795E-19EA-4792-A32E-D725C314CEC5}" dt="2019-10-21T04:09:24.450" v="854" actId="478"/>
          <ac:picMkLst>
            <pc:docMk/>
            <pc:sldMk cId="3366537290" sldId="269"/>
            <ac:picMk id="4" creationId="{752A3DAB-6796-457B-B2A8-851A07AA5770}"/>
          </ac:picMkLst>
        </pc:picChg>
      </pc:sldChg>
      <pc:sldChg chg="addSp delSp modSp add">
        <pc:chgData name="Dewi Nur Adiyanti" userId="9f04f761f025bfb7" providerId="LiveId" clId="{6474795E-19EA-4792-A32E-D725C314CEC5}" dt="2019-10-21T04:11:33.717" v="927" actId="167"/>
        <pc:sldMkLst>
          <pc:docMk/>
          <pc:sldMk cId="394497802" sldId="270"/>
        </pc:sldMkLst>
        <pc:spChg chg="mod">
          <ac:chgData name="Dewi Nur Adiyanti" userId="9f04f761f025bfb7" providerId="LiveId" clId="{6474795E-19EA-4792-A32E-D725C314CEC5}" dt="2019-10-21T04:10:48.628" v="891" actId="20577"/>
          <ac:spMkLst>
            <pc:docMk/>
            <pc:sldMk cId="394497802" sldId="270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4:11:14.117" v="901" actId="14100"/>
          <ac:spMkLst>
            <pc:docMk/>
            <pc:sldMk cId="394497802" sldId="270"/>
            <ac:spMk id="11" creationId="{498E05F3-B4FC-4FE5-9C9D-4075D7B032CF}"/>
          </ac:spMkLst>
        </pc:spChg>
        <pc:spChg chg="mod">
          <ac:chgData name="Dewi Nur Adiyanti" userId="9f04f761f025bfb7" providerId="LiveId" clId="{6474795E-19EA-4792-A32E-D725C314CEC5}" dt="2019-10-21T04:11:19.169" v="912" actId="20577"/>
          <ac:spMkLst>
            <pc:docMk/>
            <pc:sldMk cId="394497802" sldId="270"/>
            <ac:spMk id="13" creationId="{65A1B45F-B20A-4572-84F8-C7AEE7EB7B91}"/>
          </ac:spMkLst>
        </pc:spChg>
        <pc:spChg chg="mod">
          <ac:chgData name="Dewi Nur Adiyanti" userId="9f04f761f025bfb7" providerId="LiveId" clId="{6474795E-19EA-4792-A32E-D725C314CEC5}" dt="2019-10-21T04:11:24.582" v="926" actId="20577"/>
          <ac:spMkLst>
            <pc:docMk/>
            <pc:sldMk cId="394497802" sldId="270"/>
            <ac:spMk id="14" creationId="{696CE435-F4EF-4941-B977-8F24DF544206}"/>
          </ac:spMkLst>
        </pc:spChg>
        <pc:picChg chg="del">
          <ac:chgData name="Dewi Nur Adiyanti" userId="9f04f761f025bfb7" providerId="LiveId" clId="{6474795E-19EA-4792-A32E-D725C314CEC5}" dt="2019-10-21T04:10:52.007" v="892" actId="478"/>
          <ac:picMkLst>
            <pc:docMk/>
            <pc:sldMk cId="394497802" sldId="270"/>
            <ac:picMk id="4" creationId="{752A3DAB-6796-457B-B2A8-851A07AA5770}"/>
          </ac:picMkLst>
        </pc:picChg>
        <pc:picChg chg="ord">
          <ac:chgData name="Dewi Nur Adiyanti" userId="9f04f761f025bfb7" providerId="LiveId" clId="{6474795E-19EA-4792-A32E-D725C314CEC5}" dt="2019-10-21T04:11:33.717" v="927" actId="167"/>
          <ac:picMkLst>
            <pc:docMk/>
            <pc:sldMk cId="394497802" sldId="270"/>
            <ac:picMk id="5" creationId="{9FCBFCB5-BBBC-40AF-AFD9-8A7AFA7DB419}"/>
          </ac:picMkLst>
        </pc:picChg>
        <pc:picChg chg="add mod ord">
          <ac:chgData name="Dewi Nur Adiyanti" userId="9f04f761f025bfb7" providerId="LiveId" clId="{6474795E-19EA-4792-A32E-D725C314CEC5}" dt="2019-10-21T04:11:05.093" v="898" actId="167"/>
          <ac:picMkLst>
            <pc:docMk/>
            <pc:sldMk cId="394497802" sldId="270"/>
            <ac:picMk id="6" creationId="{C6859000-3C12-47DE-915B-8E9403497D38}"/>
          </ac:picMkLst>
        </pc:picChg>
      </pc:sldChg>
      <pc:sldChg chg="del">
        <pc:chgData name="Dewi Nur Adiyanti" userId="9f04f761f025bfb7" providerId="LiveId" clId="{6474795E-19EA-4792-A32E-D725C314CEC5}" dt="2019-10-21T02:28:26.569" v="19" actId="2696"/>
        <pc:sldMkLst>
          <pc:docMk/>
          <pc:sldMk cId="3475737000" sldId="270"/>
        </pc:sldMkLst>
      </pc:sldChg>
      <pc:sldChg chg="del">
        <pc:chgData name="Dewi Nur Adiyanti" userId="9f04f761f025bfb7" providerId="LiveId" clId="{6474795E-19EA-4792-A32E-D725C314CEC5}" dt="2019-10-21T02:28:26.569" v="20" actId="2696"/>
        <pc:sldMkLst>
          <pc:docMk/>
          <pc:sldMk cId="736083127" sldId="271"/>
        </pc:sldMkLst>
      </pc:sldChg>
      <pc:sldChg chg="addSp modSp add">
        <pc:chgData name="Dewi Nur Adiyanti" userId="9f04f761f025bfb7" providerId="LiveId" clId="{6474795E-19EA-4792-A32E-D725C314CEC5}" dt="2019-10-21T04:12:33.284" v="940" actId="14100"/>
        <pc:sldMkLst>
          <pc:docMk/>
          <pc:sldMk cId="2243426338" sldId="271"/>
        </pc:sldMkLst>
        <pc:spChg chg="mod">
          <ac:chgData name="Dewi Nur Adiyanti" userId="9f04f761f025bfb7" providerId="LiveId" clId="{6474795E-19EA-4792-A32E-D725C314CEC5}" dt="2019-10-21T04:12:24.409" v="938" actId="20577"/>
          <ac:spMkLst>
            <pc:docMk/>
            <pc:sldMk cId="2243426338" sldId="271"/>
            <ac:spMk id="2" creationId="{00000000-0000-0000-0000-000000000000}"/>
          </ac:spMkLst>
        </pc:spChg>
        <pc:spChg chg="mod">
          <ac:chgData name="Dewi Nur Adiyanti" userId="9f04f761f025bfb7" providerId="LiveId" clId="{6474795E-19EA-4792-A32E-D725C314CEC5}" dt="2019-10-21T04:12:33.284" v="940" actId="14100"/>
          <ac:spMkLst>
            <pc:docMk/>
            <pc:sldMk cId="2243426338" sldId="271"/>
            <ac:spMk id="11" creationId="{498E05F3-B4FC-4FE5-9C9D-4075D7B032CF}"/>
          </ac:spMkLst>
        </pc:spChg>
        <pc:picChg chg="add mod ord">
          <ac:chgData name="Dewi Nur Adiyanti" userId="9f04f761f025bfb7" providerId="LiveId" clId="{6474795E-19EA-4792-A32E-D725C314CEC5}" dt="2019-10-21T04:12:21.084" v="933" actId="167"/>
          <ac:picMkLst>
            <pc:docMk/>
            <pc:sldMk cId="2243426338" sldId="271"/>
            <ac:picMk id="4" creationId="{D436F7A9-8CA5-40D0-AEEE-49938ECFD4B1}"/>
          </ac:picMkLst>
        </pc:picChg>
      </pc:sldChg>
      <pc:sldChg chg="del">
        <pc:chgData name="Dewi Nur Adiyanti" userId="9f04f761f025bfb7" providerId="LiveId" clId="{6474795E-19EA-4792-A32E-D725C314CEC5}" dt="2019-10-21T02:28:26.585" v="21" actId="2696"/>
        <pc:sldMkLst>
          <pc:docMk/>
          <pc:sldMk cId="1779493369" sldId="272"/>
        </pc:sldMkLst>
      </pc:sldChg>
      <pc:sldChg chg="del">
        <pc:chgData name="Dewi Nur Adiyanti" userId="9f04f761f025bfb7" providerId="LiveId" clId="{6474795E-19EA-4792-A32E-D725C314CEC5}" dt="2019-10-21T02:28:26.585" v="22" actId="2696"/>
        <pc:sldMkLst>
          <pc:docMk/>
          <pc:sldMk cId="2363496359" sldId="273"/>
        </pc:sldMkLst>
      </pc:sldChg>
      <pc:sldChg chg="del">
        <pc:chgData name="Dewi Nur Adiyanti" userId="9f04f761f025bfb7" providerId="LiveId" clId="{6474795E-19EA-4792-A32E-D725C314CEC5}" dt="2019-10-21T02:28:26.585" v="23" actId="2696"/>
        <pc:sldMkLst>
          <pc:docMk/>
          <pc:sldMk cId="2087600586" sldId="274"/>
        </pc:sldMkLst>
      </pc:sldChg>
      <pc:sldChg chg="del">
        <pc:chgData name="Dewi Nur Adiyanti" userId="9f04f761f025bfb7" providerId="LiveId" clId="{6474795E-19EA-4792-A32E-D725C314CEC5}" dt="2019-10-21T02:28:26.600" v="24" actId="2696"/>
        <pc:sldMkLst>
          <pc:docMk/>
          <pc:sldMk cId="3531090374" sldId="275"/>
        </pc:sldMkLst>
      </pc:sldChg>
      <pc:sldChg chg="del">
        <pc:chgData name="Dewi Nur Adiyanti" userId="9f04f761f025bfb7" providerId="LiveId" clId="{6474795E-19EA-4792-A32E-D725C314CEC5}" dt="2019-10-21T02:28:26.600" v="25" actId="2696"/>
        <pc:sldMkLst>
          <pc:docMk/>
          <pc:sldMk cId="2193804154" sldId="276"/>
        </pc:sldMkLst>
      </pc:sldChg>
      <pc:sldChg chg="del">
        <pc:chgData name="Dewi Nur Adiyanti" userId="9f04f761f025bfb7" providerId="LiveId" clId="{6474795E-19EA-4792-A32E-D725C314CEC5}" dt="2019-10-21T02:28:26.616" v="26" actId="2696"/>
        <pc:sldMkLst>
          <pc:docMk/>
          <pc:sldMk cId="2696575834" sldId="277"/>
        </pc:sldMkLst>
      </pc:sldChg>
      <pc:sldChg chg="del">
        <pc:chgData name="Dewi Nur Adiyanti" userId="9f04f761f025bfb7" providerId="LiveId" clId="{6474795E-19EA-4792-A32E-D725C314CEC5}" dt="2019-10-21T02:28:26.616" v="27" actId="2696"/>
        <pc:sldMkLst>
          <pc:docMk/>
          <pc:sldMk cId="2538738500" sldId="278"/>
        </pc:sldMkLst>
      </pc:sldChg>
      <pc:sldChg chg="del">
        <pc:chgData name="Dewi Nur Adiyanti" userId="9f04f761f025bfb7" providerId="LiveId" clId="{6474795E-19EA-4792-A32E-D725C314CEC5}" dt="2019-10-21T02:28:26.632" v="28" actId="2696"/>
        <pc:sldMkLst>
          <pc:docMk/>
          <pc:sldMk cId="1045573731" sldId="279"/>
        </pc:sldMkLst>
      </pc:sldChg>
      <pc:sldChg chg="del">
        <pc:chgData name="Dewi Nur Adiyanti" userId="9f04f761f025bfb7" providerId="LiveId" clId="{6474795E-19EA-4792-A32E-D725C314CEC5}" dt="2019-10-21T02:28:26.632" v="29" actId="2696"/>
        <pc:sldMkLst>
          <pc:docMk/>
          <pc:sldMk cId="2027311906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3AC7-CB63-41B8-841A-C9962B575957}" type="datetimeFigureOut">
              <a:rPr lang="id-ID" smtClean="0"/>
              <a:t>22/10/2019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07365-E015-42AC-9C07-FC3BAAB279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624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937510"/>
            <a:ext cx="5220072" cy="120013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4137643"/>
            <a:ext cx="5219924" cy="56006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560849"/>
            <a:ext cx="6372200" cy="3360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3275000"/>
            <a:ext cx="3060000" cy="2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5775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2137420"/>
            <a:ext cx="2123728" cy="35775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65" y="1417341"/>
            <a:ext cx="2448545" cy="2248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9" y="1417341"/>
            <a:ext cx="2448273" cy="2248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61" y="1417341"/>
            <a:ext cx="2448273" cy="22489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93" y="1417344"/>
            <a:ext cx="2923753" cy="27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53" y="1417344"/>
            <a:ext cx="2923753" cy="27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527121"/>
            <a:ext cx="2700000" cy="176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527121"/>
            <a:ext cx="2736000" cy="176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310828"/>
            <a:ext cx="3401564" cy="3779516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198897"/>
            <a:ext cx="3373328" cy="45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35" y="1352393"/>
            <a:ext cx="1945465" cy="3339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302150"/>
            <a:ext cx="1944000" cy="1159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3180187"/>
            <a:ext cx="1944000" cy="1360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463563"/>
            <a:ext cx="1944000" cy="589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539893"/>
            <a:ext cx="1944000" cy="589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302150"/>
            <a:ext cx="1944000" cy="1159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3180187"/>
            <a:ext cx="1944000" cy="1360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463563"/>
            <a:ext cx="1944000" cy="589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539893"/>
            <a:ext cx="1944000" cy="589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302150"/>
            <a:ext cx="1944000" cy="1159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3180187"/>
            <a:ext cx="1944000" cy="1360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463563"/>
            <a:ext cx="1944000" cy="589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539893"/>
            <a:ext cx="1944000" cy="589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302150"/>
            <a:ext cx="1944000" cy="1159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3180187"/>
            <a:ext cx="1944000" cy="1360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463563"/>
            <a:ext cx="1944000" cy="589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539893"/>
            <a:ext cx="1944000" cy="589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478198"/>
            <a:ext cx="4930200" cy="5261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3004393"/>
            <a:ext cx="4930200" cy="3200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8" y="4057638"/>
            <a:ext cx="1013895" cy="11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6378"/>
            <a:ext cx="648072" cy="7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464"/>
            <a:ext cx="442142" cy="4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976889"/>
            <a:ext cx="360040" cy="4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417343"/>
            <a:ext cx="2585656" cy="2880318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976458"/>
            <a:ext cx="1475656" cy="176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77979" y="-4507"/>
            <a:ext cx="977589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5" y="173637"/>
            <a:ext cx="1587121" cy="1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2917288" y="3910406"/>
            <a:ext cx="1763468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879726" y="2519818"/>
            <a:ext cx="1763468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022585" y="978689"/>
            <a:ext cx="1763468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846411" y="242664"/>
            <a:ext cx="1763468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8" y="2649684"/>
            <a:ext cx="1587121" cy="1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374985" y="902083"/>
            <a:ext cx="1763468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7" y="3745239"/>
            <a:ext cx="1587121" cy="1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254580" y="275987"/>
            <a:ext cx="4634840" cy="516302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51" y="2335115"/>
            <a:ext cx="2736303" cy="6400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3" y="2975185"/>
            <a:ext cx="2736303" cy="480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25400"/>
            <a:ext cx="1587121" cy="1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027547"/>
            <a:ext cx="1407408" cy="16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419029"/>
            <a:ext cx="3456384" cy="385027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4255329"/>
            <a:ext cx="3456384" cy="6400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937731"/>
            <a:ext cx="3456384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777580"/>
            <a:ext cx="1440000" cy="16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774860"/>
            <a:ext cx="1440000" cy="16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774860"/>
            <a:ext cx="1440000" cy="16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777580"/>
            <a:ext cx="1440000" cy="16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577580"/>
            <a:ext cx="1800000" cy="20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577580"/>
            <a:ext cx="1800000" cy="20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577580"/>
            <a:ext cx="1800000" cy="20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577580"/>
            <a:ext cx="1800000" cy="20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77271"/>
            <a:ext cx="9144000" cy="3200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7200"/>
            <a:ext cx="9144000" cy="6400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257325"/>
            <a:ext cx="2849840" cy="4054634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7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641476"/>
            <a:ext cx="5580112" cy="1200133"/>
          </a:xfrm>
        </p:spPr>
        <p:txBody>
          <a:bodyPr/>
          <a:lstStyle/>
          <a:p>
            <a:r>
              <a:rPr lang="id-ID" dirty="0"/>
              <a:t>TIMBULAN LIMBAH</a:t>
            </a:r>
          </a:p>
          <a:p>
            <a:r>
              <a:rPr lang="id-ID" dirty="0"/>
              <a:t>DI PROVINSI </a:t>
            </a:r>
          </a:p>
          <a:p>
            <a:r>
              <a:rPr lang="id-ID" dirty="0"/>
              <a:t>JAWA BARAT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179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HASIL HUTAN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1BA8E-1489-461D-9AA0-5FD288D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87" y="1735869"/>
            <a:ext cx="4973225" cy="30658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19872" y="2692729"/>
            <a:ext cx="3638740" cy="144016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48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FD1F3B-6F6B-40FC-A446-C17C4455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16" y="1097308"/>
            <a:ext cx="4001804" cy="4582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2947C-4161-47D3-8A60-EED715A1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8" y="1051371"/>
            <a:ext cx="3638740" cy="464589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GAS &amp; BAHAN GALIAN TAMBANG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3848" y="1737378"/>
            <a:ext cx="837330" cy="371241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1170B-04E1-455D-95B1-BB1F4FA2FE34}"/>
              </a:ext>
            </a:extLst>
          </p:cNvPr>
          <p:cNvSpPr/>
          <p:nvPr/>
        </p:nvSpPr>
        <p:spPr>
          <a:xfrm>
            <a:off x="7608090" y="1967320"/>
            <a:ext cx="837330" cy="3266444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0A9E5-DCE8-451A-9C45-5F3D314378A7}"/>
              </a:ext>
            </a:extLst>
          </p:cNvPr>
          <p:cNvSpPr txBox="1"/>
          <p:nvPr/>
        </p:nvSpPr>
        <p:spPr>
          <a:xfrm>
            <a:off x="946755" y="1247936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GAS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BBA05-9390-4ED4-BED3-338AB70B2665}"/>
              </a:ext>
            </a:extLst>
          </p:cNvPr>
          <p:cNvSpPr txBox="1"/>
          <p:nvPr/>
        </p:nvSpPr>
        <p:spPr>
          <a:xfrm>
            <a:off x="5174415" y="1277951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BAHAN GALIAN TAMBANG</a:t>
            </a:r>
          </a:p>
        </p:txBody>
      </p:sp>
    </p:spTree>
    <p:extLst>
      <p:ext uri="{BB962C8B-B14F-4D97-AF65-F5344CB8AC3E}">
        <p14:creationId xmlns:p14="http://schemas.microsoft.com/office/powerpoint/2010/main" val="318640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F19778-A8E1-465A-81EC-344F9B0C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04" y="1045047"/>
            <a:ext cx="3581916" cy="4571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91A756-5E83-4B3B-95FE-A21DC7CE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1" y="988089"/>
            <a:ext cx="3709833" cy="472691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LISTRIK &amp; AIR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622" y="1724430"/>
            <a:ext cx="981762" cy="371241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1170B-04E1-455D-95B1-BB1F4FA2FE34}"/>
              </a:ext>
            </a:extLst>
          </p:cNvPr>
          <p:cNvSpPr/>
          <p:nvPr/>
        </p:nvSpPr>
        <p:spPr>
          <a:xfrm>
            <a:off x="7608090" y="2176872"/>
            <a:ext cx="837330" cy="2984884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0A9E5-DCE8-451A-9C45-5F3D314378A7}"/>
              </a:ext>
            </a:extLst>
          </p:cNvPr>
          <p:cNvSpPr txBox="1"/>
          <p:nvPr/>
        </p:nvSpPr>
        <p:spPr>
          <a:xfrm>
            <a:off x="1261553" y="1247936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LISTRIK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BBA05-9390-4ED4-BED3-338AB70B2665}"/>
              </a:ext>
            </a:extLst>
          </p:cNvPr>
          <p:cNvSpPr txBox="1"/>
          <p:nvPr/>
        </p:nvSpPr>
        <p:spPr>
          <a:xfrm>
            <a:off x="5205959" y="1539764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73158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77BF8-3D38-45BA-8E07-68DB5260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55132"/>
            <a:ext cx="3744094" cy="475986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HOTEL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702" y="1909096"/>
            <a:ext cx="504056" cy="3540692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468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F733E6-33EF-4919-B7BF-D3B59F1B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90"/>
            <a:ext cx="3851920" cy="46593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RESTORAN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 &amp; STATISTIK RESTORAN 2015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3848" y="1737378"/>
            <a:ext cx="504056" cy="371241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0D8C9-6BF3-4E27-B9B9-DC58D195AA32}"/>
              </a:ext>
            </a:extLst>
          </p:cNvPr>
          <p:cNvSpPr/>
          <p:nvPr/>
        </p:nvSpPr>
        <p:spPr>
          <a:xfrm>
            <a:off x="6500090" y="1336743"/>
            <a:ext cx="26439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Data yang tersedia berupa jumlah restoran, sedangkan kebutuhan data aktivitas berupa jumlah kursi yang ada di restoran</a:t>
            </a:r>
          </a:p>
          <a:p>
            <a:endParaRPr lang="id-ID" sz="1200" dirty="0"/>
          </a:p>
          <a:p>
            <a:r>
              <a:rPr lang="id-ID" sz="1200" dirty="0"/>
              <a:t>Rata-rata jumlah kursi per restoran = 158 kursi</a:t>
            </a:r>
          </a:p>
          <a:p>
            <a:endParaRPr lang="id-ID" sz="1200" dirty="0"/>
          </a:p>
          <a:p>
            <a:r>
              <a:rPr lang="id-ID" sz="1200" dirty="0"/>
              <a:t>Jumlah Kursi =</a:t>
            </a:r>
          </a:p>
          <a:p>
            <a:r>
              <a:rPr lang="id-ID" sz="1200" dirty="0"/>
              <a:t>158 x 3.584 = </a:t>
            </a:r>
          </a:p>
          <a:p>
            <a:r>
              <a:rPr lang="id-ID" sz="1200" b="1" dirty="0">
                <a:solidFill>
                  <a:schemeClr val="tx2"/>
                </a:solidFill>
              </a:rPr>
              <a:t>566.272 kursi</a:t>
            </a:r>
          </a:p>
          <a:p>
            <a:endParaRPr lang="id-ID" sz="1200" dirty="0"/>
          </a:p>
          <a:p>
            <a:r>
              <a:rPr lang="id-ID" sz="1200" dirty="0"/>
              <a:t>Rata-rata jumlah tamu per hari = 214 tamu</a:t>
            </a:r>
          </a:p>
          <a:p>
            <a:endParaRPr lang="id-ID" sz="1200" dirty="0"/>
          </a:p>
          <a:p>
            <a:r>
              <a:rPr lang="id-ID" sz="1200" dirty="0"/>
              <a:t>Jumlah Pengunjung =</a:t>
            </a:r>
          </a:p>
          <a:p>
            <a:r>
              <a:rPr lang="id-ID" sz="1200" dirty="0"/>
              <a:t>3.584 x 214 tamu/hari x 365 hari/thn = </a:t>
            </a:r>
          </a:p>
          <a:p>
            <a:r>
              <a:rPr lang="id-ID" sz="1200" b="1" dirty="0">
                <a:solidFill>
                  <a:schemeClr val="tx2"/>
                </a:solidFill>
              </a:rPr>
              <a:t>279.946.240 pengunjung</a:t>
            </a:r>
          </a:p>
          <a:p>
            <a:endParaRPr lang="id-ID" sz="1200" b="1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2E179-9384-4060-B1EB-C3AA73EB1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90" y="1177303"/>
            <a:ext cx="2705100" cy="4457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55B41B-75E0-4256-BC37-2D0D55E082CE}"/>
              </a:ext>
            </a:extLst>
          </p:cNvPr>
          <p:cNvSpPr/>
          <p:nvPr/>
        </p:nvSpPr>
        <p:spPr>
          <a:xfrm>
            <a:off x="3851920" y="3289548"/>
            <a:ext cx="2643910" cy="72008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490B93-13B1-49C4-AB31-096F3EAA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1206058"/>
            <a:ext cx="3672408" cy="43711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KERETA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PENUMPANG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1849388"/>
            <a:ext cx="1296144" cy="3312368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84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401CD-4AE3-475D-B0F8-635AC747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" y="1047520"/>
            <a:ext cx="3486160" cy="463866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TRANSPORTASI DARAT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3" y="2060293"/>
            <a:ext cx="432049" cy="338949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C2A1D-3BC0-483D-9BCA-03A5E1D3DD64}"/>
              </a:ext>
            </a:extLst>
          </p:cNvPr>
          <p:cNvSpPr/>
          <p:nvPr/>
        </p:nvSpPr>
        <p:spPr>
          <a:xfrm>
            <a:off x="2195736" y="2057352"/>
            <a:ext cx="432049" cy="338949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AFA606-816A-47D8-88C1-52318A50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7748"/>
              </p:ext>
            </p:extLst>
          </p:nvPr>
        </p:nvGraphicFramePr>
        <p:xfrm>
          <a:off x="4427985" y="2603159"/>
          <a:ext cx="4710294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750" dirty="0"/>
                        <a:t>Jenis </a:t>
                      </a:r>
                    </a:p>
                    <a:p>
                      <a:r>
                        <a:rPr lang="id-ID" sz="750" dirty="0"/>
                        <a:t>Angkutan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50" dirty="0"/>
                        <a:t>Rata-rata </a:t>
                      </a:r>
                    </a:p>
                    <a:p>
                      <a:r>
                        <a:rPr lang="id-ID" sz="750" dirty="0"/>
                        <a:t>Kapasitas</a:t>
                      </a:r>
                    </a:p>
                    <a:p>
                      <a:r>
                        <a:rPr lang="id-ID" sz="750" dirty="0"/>
                        <a:t>Kendaraan</a:t>
                      </a:r>
                    </a:p>
                    <a:p>
                      <a:r>
                        <a:rPr lang="id-ID" sz="750" dirty="0"/>
                        <a:t>(Penumpang)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50" dirty="0"/>
                        <a:t>Tingkat </a:t>
                      </a:r>
                    </a:p>
                    <a:p>
                      <a:r>
                        <a:rPr lang="id-ID" sz="750" dirty="0"/>
                        <a:t>Keterisian</a:t>
                      </a:r>
                    </a:p>
                    <a:p>
                      <a:r>
                        <a:rPr lang="id-ID" sz="750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50" dirty="0"/>
                        <a:t>Jumlah </a:t>
                      </a:r>
                    </a:p>
                    <a:p>
                      <a:r>
                        <a:rPr lang="id-ID" sz="750" dirty="0"/>
                        <a:t>Ritasi/ </a:t>
                      </a:r>
                    </a:p>
                    <a:p>
                      <a:r>
                        <a:rPr lang="id-ID" sz="750" dirty="0"/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50" dirty="0"/>
                        <a:t>Jumlah </a:t>
                      </a:r>
                    </a:p>
                    <a:p>
                      <a:r>
                        <a:rPr lang="id-ID" sz="750" dirty="0"/>
                        <a:t>Kendaraan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50" dirty="0"/>
                        <a:t>Jumlah </a:t>
                      </a:r>
                    </a:p>
                    <a:p>
                      <a:r>
                        <a:rPr lang="id-ID" sz="750" dirty="0"/>
                        <a:t>Penumpang</a:t>
                      </a:r>
                    </a:p>
                    <a:p>
                      <a:r>
                        <a:rPr lang="id-ID" sz="750" dirty="0"/>
                        <a:t>/tahun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800" dirty="0"/>
                        <a:t>Mobil</a:t>
                      </a:r>
                      <a:r>
                        <a:rPr lang="id-ID" sz="800" baseline="0" dirty="0"/>
                        <a:t> </a:t>
                      </a:r>
                    </a:p>
                    <a:p>
                      <a:r>
                        <a:rPr lang="id-ID" sz="800" baseline="0" dirty="0"/>
                        <a:t>Penumpang</a:t>
                      </a:r>
                      <a:endParaRPr lang="id-ID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87.873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/>
                        <a:t>6.326.856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800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800" dirty="0"/>
                        <a:t>18.961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/>
                        <a:t>426.623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id-ID" sz="800" dirty="0"/>
                        <a:t>Jumlah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800" dirty="0"/>
                        <a:t>6.753.479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D9E20C-A22E-4637-9431-7E1C192E5C73}"/>
              </a:ext>
            </a:extLst>
          </p:cNvPr>
          <p:cNvSpPr txBox="1"/>
          <p:nvPr/>
        </p:nvSpPr>
        <p:spPr>
          <a:xfrm>
            <a:off x="4571999" y="1473629"/>
            <a:ext cx="44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Apabila data penumpang tidak tersedia, dapat dengan menghitung dengan cara sebagai berikut :</a:t>
            </a:r>
          </a:p>
          <a:p>
            <a:pPr algn="ctr"/>
            <a:r>
              <a:rPr lang="id-ID" sz="1400" dirty="0">
                <a:solidFill>
                  <a:schemeClr val="accent2">
                    <a:lumMod val="50000"/>
                  </a:schemeClr>
                </a:solidFill>
              </a:rPr>
              <a:t>Penumpang = kapasitas angkutan x % keterisian x ritasi x jumlah angkutan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86C6-E031-4467-A75F-7E8C1465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055" y="1770765"/>
            <a:ext cx="870749" cy="3709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2F597D-38C3-4499-A923-1A4DCA060C24}"/>
              </a:ext>
            </a:extLst>
          </p:cNvPr>
          <p:cNvSpPr/>
          <p:nvPr/>
        </p:nvSpPr>
        <p:spPr>
          <a:xfrm>
            <a:off x="3059832" y="2057351"/>
            <a:ext cx="432049" cy="338949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0BB8-AC3D-4956-B4D5-81F5180C8BF7}"/>
              </a:ext>
            </a:extLst>
          </p:cNvPr>
          <p:cNvSpPr/>
          <p:nvPr/>
        </p:nvSpPr>
        <p:spPr>
          <a:xfrm>
            <a:off x="3942755" y="2057350"/>
            <a:ext cx="432049" cy="338949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58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513EEC-1CBB-4F24-AD1E-854960B9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78" y="1090827"/>
            <a:ext cx="3723954" cy="4536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C3721-23AC-4814-B428-E0A16FFC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90827"/>
            <a:ext cx="3723953" cy="462774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TRANSPORTASI UDARA &amp; LAUT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PENUMPANG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1377" y="1921396"/>
            <a:ext cx="1296144" cy="3528392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0935F-E17E-4EA1-855E-9FA94BD870C8}"/>
              </a:ext>
            </a:extLst>
          </p:cNvPr>
          <p:cNvSpPr/>
          <p:nvPr/>
        </p:nvSpPr>
        <p:spPr>
          <a:xfrm>
            <a:off x="7308304" y="1849388"/>
            <a:ext cx="1152128" cy="3384376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20703-9C4B-4546-BB9C-49B2A6959674}"/>
              </a:ext>
            </a:extLst>
          </p:cNvPr>
          <p:cNvSpPr txBox="1"/>
          <p:nvPr/>
        </p:nvSpPr>
        <p:spPr>
          <a:xfrm>
            <a:off x="1187624" y="1493626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TRANSPORTASI UDARA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63E8A-5226-4B08-961A-29E1E1CBA9C6}"/>
              </a:ext>
            </a:extLst>
          </p:cNvPr>
          <p:cNvSpPr txBox="1"/>
          <p:nvPr/>
        </p:nvSpPr>
        <p:spPr>
          <a:xfrm>
            <a:off x="5366009" y="1380455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TRANSPORTASI LAUT</a:t>
            </a:r>
          </a:p>
        </p:txBody>
      </p:sp>
    </p:spTree>
    <p:extLst>
      <p:ext uri="{BB962C8B-B14F-4D97-AF65-F5344CB8AC3E}">
        <p14:creationId xmlns:p14="http://schemas.microsoft.com/office/powerpoint/2010/main" val="23509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27128A-6950-4955-84B0-DF07BAB5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56" y="1129295"/>
            <a:ext cx="3607742" cy="4564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DE4F4-9963-40E6-9DC6-214F7355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0258"/>
            <a:ext cx="3816424" cy="456474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TANAMAN PANGAN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LUAS &amp;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9719" y="1879696"/>
            <a:ext cx="576064" cy="3570091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9501-0834-4478-82D2-8CB03A3AC8B6}"/>
              </a:ext>
            </a:extLst>
          </p:cNvPr>
          <p:cNvSpPr txBox="1"/>
          <p:nvPr/>
        </p:nvSpPr>
        <p:spPr>
          <a:xfrm>
            <a:off x="1329719" y="1368046"/>
            <a:ext cx="2808312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PADI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AB98A-BC06-44DC-A7C8-DC9AE6EFD098}"/>
              </a:ext>
            </a:extLst>
          </p:cNvPr>
          <p:cNvSpPr txBox="1"/>
          <p:nvPr/>
        </p:nvSpPr>
        <p:spPr>
          <a:xfrm>
            <a:off x="5514486" y="1368046"/>
            <a:ext cx="2808312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JAGUNG &amp; KEDELAI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E05F3-B4FC-4FE5-9C9D-4075D7B032CF}"/>
              </a:ext>
            </a:extLst>
          </p:cNvPr>
          <p:cNvSpPr/>
          <p:nvPr/>
        </p:nvSpPr>
        <p:spPr>
          <a:xfrm>
            <a:off x="5514486" y="1827489"/>
            <a:ext cx="576064" cy="362229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D4418-B8F4-4BA0-8E49-1FFEFA801BDA}"/>
              </a:ext>
            </a:extLst>
          </p:cNvPr>
          <p:cNvSpPr/>
          <p:nvPr/>
        </p:nvSpPr>
        <p:spPr>
          <a:xfrm>
            <a:off x="2864591" y="1888844"/>
            <a:ext cx="576064" cy="3560943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DBFF6-B4FC-4014-A7CC-85A40DD198A7}"/>
              </a:ext>
            </a:extLst>
          </p:cNvPr>
          <p:cNvSpPr/>
          <p:nvPr/>
        </p:nvSpPr>
        <p:spPr>
          <a:xfrm>
            <a:off x="7380312" y="1853592"/>
            <a:ext cx="576064" cy="362229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0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4A3320D-FCBD-4C7E-99CA-33B0CF0B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73" y="1144142"/>
            <a:ext cx="3603067" cy="4570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84E60-A6A7-4EF4-ACB4-081A14FA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8" y="1046229"/>
            <a:ext cx="3471777" cy="46341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TANAMAN PANGAN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7723" y="1848466"/>
            <a:ext cx="432049" cy="3570091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9501-0834-4478-82D2-8CB03A3AC8B6}"/>
              </a:ext>
            </a:extLst>
          </p:cNvPr>
          <p:cNvSpPr txBox="1"/>
          <p:nvPr/>
        </p:nvSpPr>
        <p:spPr>
          <a:xfrm>
            <a:off x="1043608" y="1368046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KACANG TANAH &amp; HIJAU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AB98A-BC06-44DC-A7C8-DC9AE6EFD098}"/>
              </a:ext>
            </a:extLst>
          </p:cNvPr>
          <p:cNvSpPr txBox="1"/>
          <p:nvPr/>
        </p:nvSpPr>
        <p:spPr>
          <a:xfrm>
            <a:off x="5360639" y="1352292"/>
            <a:ext cx="2808312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UBI KAYU &amp; JALAR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E05F3-B4FC-4FE5-9C9D-4075D7B032CF}"/>
              </a:ext>
            </a:extLst>
          </p:cNvPr>
          <p:cNvSpPr/>
          <p:nvPr/>
        </p:nvSpPr>
        <p:spPr>
          <a:xfrm>
            <a:off x="5976156" y="1806927"/>
            <a:ext cx="432048" cy="358552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D4418-B8F4-4BA0-8E49-1FFEFA801BDA}"/>
              </a:ext>
            </a:extLst>
          </p:cNvPr>
          <p:cNvSpPr/>
          <p:nvPr/>
        </p:nvSpPr>
        <p:spPr>
          <a:xfrm>
            <a:off x="3347864" y="1833029"/>
            <a:ext cx="432048" cy="3560943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DBFF6-B4FC-4014-A7CC-85A40DD198A7}"/>
              </a:ext>
            </a:extLst>
          </p:cNvPr>
          <p:cNvSpPr/>
          <p:nvPr/>
        </p:nvSpPr>
        <p:spPr>
          <a:xfrm>
            <a:off x="7380312" y="1833030"/>
            <a:ext cx="432048" cy="358552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53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4791BE-4920-4548-A299-9467A436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7307"/>
            <a:ext cx="3623605" cy="461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3E243-D09D-4F69-BAA4-1E50C136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7" y="1068218"/>
            <a:ext cx="3883674" cy="46467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HORTIKULTURA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5" y="1822363"/>
            <a:ext cx="2952329" cy="389263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9501-0834-4478-82D2-8CB03A3AC8B6}"/>
              </a:ext>
            </a:extLst>
          </p:cNvPr>
          <p:cNvSpPr txBox="1"/>
          <p:nvPr/>
        </p:nvSpPr>
        <p:spPr>
          <a:xfrm>
            <a:off x="1043608" y="1368046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SAYURAN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AB98A-BC06-44DC-A7C8-DC9AE6EFD098}"/>
              </a:ext>
            </a:extLst>
          </p:cNvPr>
          <p:cNvSpPr txBox="1"/>
          <p:nvPr/>
        </p:nvSpPr>
        <p:spPr>
          <a:xfrm>
            <a:off x="5360639" y="1352292"/>
            <a:ext cx="2808312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BUAH-BUAHAN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E05F3-B4FC-4FE5-9C9D-4075D7B032CF}"/>
              </a:ext>
            </a:extLst>
          </p:cNvPr>
          <p:cNvSpPr/>
          <p:nvPr/>
        </p:nvSpPr>
        <p:spPr>
          <a:xfrm>
            <a:off x="5360639" y="1806927"/>
            <a:ext cx="2808311" cy="3770873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4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001886-E5E7-40CE-A5A0-CEBACA15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6" y="1013090"/>
            <a:ext cx="3312368" cy="470191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HORTIKULTURA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9501-0834-4478-82D2-8CB03A3AC8B6}"/>
              </a:ext>
            </a:extLst>
          </p:cNvPr>
          <p:cNvSpPr txBox="1"/>
          <p:nvPr/>
        </p:nvSpPr>
        <p:spPr>
          <a:xfrm>
            <a:off x="1284393" y="1132995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TANAMAN HIAS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F11C4-C925-41ED-922A-2EDDA57B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216" y="1577730"/>
            <a:ext cx="2203681" cy="3892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DF3AF4-D5D1-45A0-BC90-604FD9400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97" y="1577730"/>
            <a:ext cx="2713575" cy="3892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55830" y="1581550"/>
            <a:ext cx="7364641" cy="389263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28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FEA846-770F-47FD-B314-503810E6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6" y="1036580"/>
            <a:ext cx="3563888" cy="473825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HORTIKULTURA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9501-0834-4478-82D2-8CB03A3AC8B6}"/>
              </a:ext>
            </a:extLst>
          </p:cNvPr>
          <p:cNvSpPr txBox="1"/>
          <p:nvPr/>
        </p:nvSpPr>
        <p:spPr>
          <a:xfrm>
            <a:off x="1090677" y="1309601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TANAMAN OBAT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AB75D-2DBA-4D6D-AD99-CD08BB28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94" y="1761636"/>
            <a:ext cx="2197416" cy="3725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C28B7-A13E-41D4-A7C6-D6ED8008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97" y="1761635"/>
            <a:ext cx="2822383" cy="37362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4213" y="1737378"/>
            <a:ext cx="7538267" cy="3736809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0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3E372-083C-4E1B-B9C4-93DE3169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65" y="1097307"/>
            <a:ext cx="3259470" cy="461887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PERKEBUNAN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1767840"/>
            <a:ext cx="2421823" cy="360994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71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384EBF-C559-4019-996A-AD694FCB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3" y="1097307"/>
            <a:ext cx="3576790" cy="457962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PETERNAKAN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1849388"/>
            <a:ext cx="2727225" cy="3528392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6B7EE-04E2-41B1-931B-2FF3A397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44" y="1039693"/>
            <a:ext cx="3455533" cy="46798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720722-0470-4848-BDE0-F4ABADFF806E}"/>
              </a:ext>
            </a:extLst>
          </p:cNvPr>
          <p:cNvSpPr/>
          <p:nvPr/>
        </p:nvSpPr>
        <p:spPr>
          <a:xfrm>
            <a:off x="5786083" y="1737378"/>
            <a:ext cx="2170293" cy="3640402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73515-1E59-46C5-9291-7C93EBDDB749}"/>
              </a:ext>
            </a:extLst>
          </p:cNvPr>
          <p:cNvSpPr txBox="1"/>
          <p:nvPr/>
        </p:nvSpPr>
        <p:spPr>
          <a:xfrm>
            <a:off x="1362210" y="1417342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TERNAK BESAR &amp; KECIL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93998-7FDD-41EE-93F3-1BC147A6FA00}"/>
              </a:ext>
            </a:extLst>
          </p:cNvPr>
          <p:cNvSpPr txBox="1"/>
          <p:nvPr/>
        </p:nvSpPr>
        <p:spPr>
          <a:xfrm>
            <a:off x="5135454" y="1305729"/>
            <a:ext cx="3094423" cy="369332"/>
          </a:xfrm>
          <a:prstGeom prst="rect">
            <a:avLst/>
          </a:prstGeom>
          <a:solidFill>
            <a:srgbClr val="8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UNGGAS</a:t>
            </a:r>
          </a:p>
        </p:txBody>
      </p:sp>
    </p:spTree>
    <p:extLst>
      <p:ext uri="{BB962C8B-B14F-4D97-AF65-F5344CB8AC3E}">
        <p14:creationId xmlns:p14="http://schemas.microsoft.com/office/powerpoint/2010/main" val="406079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48A3B-69C7-4BE1-BC17-95CFA259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04" y="1077242"/>
            <a:ext cx="3406165" cy="46047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PERIKANAN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/>
              <a:t>DATA PRODUKSI DARI BPS :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JAWA BARAT DALAM ANGKA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7218D-AF8D-4055-BB84-A8A764F2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69" y="1715656"/>
            <a:ext cx="2529359" cy="36790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7744" y="1715656"/>
            <a:ext cx="5256584" cy="3679068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478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2103</TotalTime>
  <Words>351</Words>
  <Application>Microsoft Office PowerPoint</Application>
  <PresentationFormat>On-screen Show (16:10)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Theme1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GIGABYTE</cp:lastModifiedBy>
  <cp:revision>74</cp:revision>
  <dcterms:created xsi:type="dcterms:W3CDTF">2019-08-30T06:15:51Z</dcterms:created>
  <dcterms:modified xsi:type="dcterms:W3CDTF">2019-10-22T03:41:38Z</dcterms:modified>
</cp:coreProperties>
</file>