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29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D6D2F-ED38-4E27-BC0F-35A86634B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35BBEF-F5DC-4877-A1C2-CC1B3CCE2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B78C4-641C-4091-B64E-9F235C54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F466-837E-4292-B2E5-18C096AC1106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5F7D5-406A-4E62-AC3F-58562E5C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A9CB3-2662-43D7-9DEA-01DFF4D0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816B-447F-4635-8467-B7071C1ED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08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0009C-A94B-4817-B273-5515552D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41EED-F07E-4262-AB3F-FE4A9CC38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28DC62-A4E0-4FB1-8D7A-BDCF4854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F466-837E-4292-B2E5-18C096AC1106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CA5CD-8B89-4D9F-BCC0-6749DF87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5DF00B-C3BB-465E-A6FE-11A61BE0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816B-447F-4635-8467-B7071C1ED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5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B12A1E-DFCE-44DF-8F4B-A70177705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DFAA88-F725-4B46-85B5-286FDB7DE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193C2-7183-4E1B-ABFC-048946C4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F466-837E-4292-B2E5-18C096AC1106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6D1D6-EEB8-49B8-AE5A-70E16844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9B612-6404-458F-9415-9707FD01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816B-447F-4635-8467-B7071C1ED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9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33778-7C4B-421A-A6BC-43B1B5B8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2A979-CB2B-4317-8890-9AA73A125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088C9-7AA6-4854-B115-568348E7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F466-837E-4292-B2E5-18C096AC1106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C1C6D4-D110-4DA4-8558-9C753AE6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0B8C2D-427F-43B2-96D2-164DD12A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816B-447F-4635-8467-B7071C1ED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09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4F704-BA26-425B-B898-49409D92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950A5E-5DF2-4F66-8B67-296C9EFBF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B615E-6BD4-417E-A812-E54B9BB8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F466-837E-4292-B2E5-18C096AC1106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7F7C57-E17D-4B79-967E-6B4247A0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19C9E-BC6E-4250-A2D0-B0DF3EEA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816B-447F-4635-8467-B7071C1ED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58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8B386-FE37-4FA6-AF70-4CE6D752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A56D05-9889-4B9F-9450-36C3CB0CB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18ABED-829B-4652-BF0E-0B842A918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DE93AC-8708-4003-A955-CC99CB70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F466-837E-4292-B2E5-18C096AC1106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F1C393-288A-420B-8B82-6F6017EF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489730-19FE-4FC9-90E3-B8E701CD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816B-447F-4635-8467-B7071C1ED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39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CAFE8-AAFC-4A79-9093-310A64CEF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C0F72B-0362-43A1-B7A6-0286F16C4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8F4568-FC63-421E-B104-FDC86DBB8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30C480-C1FC-43D8-BAD2-B1ED36C9F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0C8CAC-A9A9-49DE-B6AB-342476A47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0DB72F-98E8-4289-AB92-B110B7F7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F466-837E-4292-B2E5-18C096AC1106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2A6975-96FC-442D-88B2-34CAF843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B01F3C-836F-42C3-B3F2-9EBC8FC3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816B-447F-4635-8467-B7071C1ED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9CAD5-781F-4369-B69E-BA9A29E7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720024-2B06-4DA9-88FE-0C587741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F466-837E-4292-B2E5-18C096AC1106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3862BB-FCD5-4225-9ADC-F40C50D6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43C16F-5765-4838-B64A-38392BC9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816B-447F-4635-8467-B7071C1ED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9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2BE8C6-6B51-46C2-9FCE-26AB35F7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F466-837E-4292-B2E5-18C096AC1106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E49C13-9FE4-4370-B781-88C350253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80E62E-6136-4CAA-AE1F-9B2CB509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816B-447F-4635-8467-B7071C1ED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DEFE9-6FC4-4472-B911-9072EED8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D5645-3DFA-4AAD-9B32-9EDF41B9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2A8E9-6490-4208-B3A3-6F3911DB0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58616F-516B-4AE8-9AC5-F691BDE4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F466-837E-4292-B2E5-18C096AC1106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FF9972-556C-4038-B1DD-1881F80D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EB6B92-B764-4278-A25B-39095EC4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816B-447F-4635-8467-B7071C1ED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73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9640D-FC8A-4944-876C-C2938D5D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90C3B0-80DF-4983-82CB-660E8FA8E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E3A4F2-A16B-4883-8E56-F9983CB61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65110A-941A-487E-92AA-9D6B29E5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F466-837E-4292-B2E5-18C096AC1106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ACAE99-CD33-4F91-869C-3D4F91AC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B35357-619F-4FEA-A0C3-C9C98CC3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816B-447F-4635-8467-B7071C1ED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74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83080E-7354-4DDE-A965-0CE897EE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1F76B8-6213-4BBE-8BF6-401E7D08F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C7669-E9F0-4663-9295-5CC0FCE42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F466-837E-4292-B2E5-18C096AC1106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58EACA-A196-474E-BCDA-92599B889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30AD7-F44B-42C9-84BA-FEAAEE1CA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A816B-447F-4635-8467-B7071C1ED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87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2F465232-C762-4BDE-A51B-BBE0BBC68C81}"/>
              </a:ext>
            </a:extLst>
          </p:cNvPr>
          <p:cNvGrpSpPr/>
          <p:nvPr/>
        </p:nvGrpSpPr>
        <p:grpSpPr>
          <a:xfrm>
            <a:off x="703254" y="1013435"/>
            <a:ext cx="10785492" cy="5417845"/>
            <a:chOff x="576051" y="932155"/>
            <a:chExt cx="10785492" cy="541784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A1233C-BEC7-4769-903C-26E848057F23}"/>
                </a:ext>
              </a:extLst>
            </p:cNvPr>
            <p:cNvSpPr/>
            <p:nvPr/>
          </p:nvSpPr>
          <p:spPr>
            <a:xfrm>
              <a:off x="4351537" y="932155"/>
              <a:ext cx="1907219" cy="11437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Arial" panose="020B0604020202020204" pitchFamily="34" charset="0"/>
                  <a:cs typeface="Arial" panose="020B0604020202020204" pitchFamily="34" charset="0"/>
                </a:rPr>
                <a:t>serial</a:t>
              </a:r>
            </a:p>
            <a:p>
              <a:pPr algn="ctr"/>
              <a:r>
                <a:rPr lang="en-US" altLang="ko-KR" sz="2000" dirty="0">
                  <a:latin typeface="Arial" panose="020B0604020202020204" pitchFamily="34" charset="0"/>
                  <a:cs typeface="Arial" panose="020B0604020202020204" pitchFamily="34" charset="0"/>
                </a:rPr>
                <a:t>manager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23F588-7782-417C-9FF5-E04329CEEFE9}"/>
                </a:ext>
              </a:extLst>
            </p:cNvPr>
            <p:cNvSpPr/>
            <p:nvPr/>
          </p:nvSpPr>
          <p:spPr>
            <a:xfrm>
              <a:off x="8435857" y="932155"/>
              <a:ext cx="1907219" cy="11437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Arial" panose="020B0604020202020204" pitchFamily="34" charset="0"/>
                  <a:cs typeface="Arial" panose="020B0604020202020204" pitchFamily="34" charset="0"/>
                </a:rPr>
                <a:t>unity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3BA8D1-F568-4AB0-BAFD-28F390C463A2}"/>
                </a:ext>
              </a:extLst>
            </p:cNvPr>
            <p:cNvSpPr txBox="1"/>
            <p:nvPr/>
          </p:nvSpPr>
          <p:spPr>
            <a:xfrm>
              <a:off x="4417304" y="2246050"/>
              <a:ext cx="1915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(1) set serial port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23C321-54C3-4135-ADC7-E13C8ECCECC3}"/>
                </a:ext>
              </a:extLst>
            </p:cNvPr>
            <p:cNvSpPr txBox="1"/>
            <p:nvPr/>
          </p:nvSpPr>
          <p:spPr>
            <a:xfrm>
              <a:off x="4245933" y="2785537"/>
              <a:ext cx="2121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(2) open serial port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2651A83-38D3-4DC1-A0FC-D6BEDDC22EB2}"/>
                </a:ext>
              </a:extLst>
            </p:cNvPr>
            <p:cNvGrpSpPr/>
            <p:nvPr/>
          </p:nvGrpSpPr>
          <p:grpSpPr>
            <a:xfrm>
              <a:off x="1655012" y="3385984"/>
              <a:ext cx="2544286" cy="478318"/>
              <a:chOff x="2336306" y="2753154"/>
              <a:chExt cx="2544286" cy="47831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8EFD54-C551-4A36-9B1B-E140F7C58C67}"/>
                  </a:ext>
                </a:extLst>
              </p:cNvPr>
              <p:cNvSpPr txBox="1"/>
              <p:nvPr/>
            </p:nvSpPr>
            <p:spPr>
              <a:xfrm>
                <a:off x="2336306" y="2753154"/>
                <a:ext cx="2544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(3) send start message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86140AD9-BFB4-434E-A901-D40DAA2DC549}"/>
                  </a:ext>
                </a:extLst>
              </p:cNvPr>
              <p:cNvCxnSpPr/>
              <p:nvPr/>
            </p:nvCxnSpPr>
            <p:spPr>
              <a:xfrm flipH="1">
                <a:off x="2419904" y="3231472"/>
                <a:ext cx="2377089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A3A991C-0D5F-4325-98AF-6B937C1899E1}"/>
                </a:ext>
              </a:extLst>
            </p:cNvPr>
            <p:cNvGrpSpPr/>
            <p:nvPr/>
          </p:nvGrpSpPr>
          <p:grpSpPr>
            <a:xfrm>
              <a:off x="1360298" y="4268456"/>
              <a:ext cx="3300904" cy="1776572"/>
              <a:chOff x="2059348" y="4268456"/>
              <a:chExt cx="3300904" cy="1776572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E65EC7E4-D60D-447F-A485-A760ADA69575}"/>
                  </a:ext>
                </a:extLst>
              </p:cNvPr>
              <p:cNvGrpSpPr/>
              <p:nvPr/>
            </p:nvGrpSpPr>
            <p:grpSpPr>
              <a:xfrm>
                <a:off x="2059348" y="4268456"/>
                <a:ext cx="3300904" cy="474625"/>
                <a:chOff x="2041592" y="2807647"/>
                <a:chExt cx="3300904" cy="474625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F094360-5527-44D3-AC84-41696AFDDAC2}"/>
                    </a:ext>
                  </a:extLst>
                </p:cNvPr>
                <p:cNvSpPr txBox="1"/>
                <p:nvPr/>
              </p:nvSpPr>
              <p:spPr>
                <a:xfrm>
                  <a:off x="2041592" y="2807647"/>
                  <a:ext cx="33009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solidFill>
                        <a:schemeClr val="bg1">
                          <a:lumMod val="6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(4)send </a:t>
                  </a:r>
                  <a:r>
                    <a:rPr lang="en-US" altLang="ko-KR" dirty="0" err="1">
                      <a:solidFill>
                        <a:schemeClr val="bg1">
                          <a:lumMod val="6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gyro&amp;magnetic</a:t>
                  </a:r>
                  <a:r>
                    <a:rPr lang="en-US" altLang="ko-KR" dirty="0">
                      <a:solidFill>
                        <a:schemeClr val="bg1">
                          <a:lumMod val="6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values</a:t>
                  </a:r>
                  <a:endParaRPr lang="ko-KR" altLang="en-US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2DB54942-C447-4F9D-90DA-244F18F8CB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3503" y="3282272"/>
                  <a:ext cx="2377089" cy="0"/>
                </a:xfrm>
                <a:prstGeom prst="straightConnector1">
                  <a:avLst/>
                </a:prstGeom>
                <a:ln w="57150">
                  <a:solidFill>
                    <a:schemeClr val="bg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EA9ED6EC-04FE-4AA1-A69C-5F42AE0DF3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1257" y="5027561"/>
                <a:ext cx="2377089" cy="0"/>
              </a:xfrm>
              <a:prstGeom prst="straightConnector1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0296B356-7649-4936-98AE-4F7C3FEBC9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1257" y="5312041"/>
                <a:ext cx="2377089" cy="0"/>
              </a:xfrm>
              <a:prstGeom prst="straightConnector1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BC3611-9E3C-4132-9855-8540A65936A5}"/>
                  </a:ext>
                </a:extLst>
              </p:cNvPr>
              <p:cNvSpPr txBox="1"/>
              <p:nvPr/>
            </p:nvSpPr>
            <p:spPr>
              <a:xfrm rot="5400000">
                <a:off x="3421472" y="5464312"/>
                <a:ext cx="5766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  <a:endParaRPr lang="ko-KR" altLang="en-US" sz="3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03B2F27-7F4D-4EEA-8C0D-B1D0FA20D853}"/>
                </a:ext>
              </a:extLst>
            </p:cNvPr>
            <p:cNvSpPr txBox="1"/>
            <p:nvPr/>
          </p:nvSpPr>
          <p:spPr>
            <a:xfrm>
              <a:off x="7688743" y="3120703"/>
              <a:ext cx="3672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(6) pass on </a:t>
              </a:r>
              <a:r>
                <a:rPr lang="en-US" altLang="ko-KR" dirty="0" err="1">
                  <a:latin typeface="Arial" panose="020B0604020202020204" pitchFamily="34" charset="0"/>
                  <a:cs typeface="Arial" panose="020B0604020202020204" pitchFamily="34" charset="0"/>
                </a:rPr>
                <a:t>gyro&amp;magnetic</a:t>
              </a:r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 values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7002342F-8B95-4D26-AD0C-FC641E5B6B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6720" y="2087731"/>
              <a:ext cx="1642004" cy="23653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5892FFD-3370-4A41-A8BC-9E98D20B1A7E}"/>
                </a:ext>
              </a:extLst>
            </p:cNvPr>
            <p:cNvGrpSpPr/>
            <p:nvPr/>
          </p:nvGrpSpPr>
          <p:grpSpPr>
            <a:xfrm>
              <a:off x="576051" y="932155"/>
              <a:ext cx="1155576" cy="5417845"/>
              <a:chOff x="995286" y="932155"/>
              <a:chExt cx="1155576" cy="5417845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357DC47-E7F0-462F-9E9A-422072742181}"/>
                  </a:ext>
                </a:extLst>
              </p:cNvPr>
              <p:cNvSpPr/>
              <p:nvPr/>
            </p:nvSpPr>
            <p:spPr>
              <a:xfrm>
                <a:off x="995286" y="932155"/>
                <a:ext cx="1155576" cy="11555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robot arm</a:t>
                </a:r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7F8320F6-3402-46C0-9AD7-B696DAEB236F}"/>
                  </a:ext>
                </a:extLst>
              </p:cNvPr>
              <p:cNvCxnSpPr>
                <a:stCxn id="4" idx="2"/>
              </p:cNvCxnSpPr>
              <p:nvPr/>
            </p:nvCxnSpPr>
            <p:spPr>
              <a:xfrm>
                <a:off x="1573074" y="2087731"/>
                <a:ext cx="0" cy="4262269"/>
              </a:xfrm>
              <a:prstGeom prst="line">
                <a:avLst/>
              </a:prstGeom>
              <a:ln w="571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CD693A2-5136-4A4C-8829-5A08C3BF4F33}"/>
                </a:ext>
              </a:extLst>
            </p:cNvPr>
            <p:cNvGrpSpPr/>
            <p:nvPr/>
          </p:nvGrpSpPr>
          <p:grpSpPr>
            <a:xfrm>
              <a:off x="4727646" y="4230858"/>
              <a:ext cx="3185487" cy="2005736"/>
              <a:chOff x="4575927" y="4245661"/>
              <a:chExt cx="3185487" cy="200573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072F58-0D18-4949-982B-E7A89D775966}"/>
                  </a:ext>
                </a:extLst>
              </p:cNvPr>
              <p:cNvSpPr txBox="1"/>
              <p:nvPr/>
            </p:nvSpPr>
            <p:spPr>
              <a:xfrm>
                <a:off x="4575927" y="5882065"/>
                <a:ext cx="3185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(5) get </a:t>
                </a:r>
                <a:r>
                  <a:rPr lang="en-US" altLang="ko-KR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gyro&amp;magnetic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values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B8F0A09-0548-47EB-BDE2-ADF2625B6B6A}"/>
                  </a:ext>
                </a:extLst>
              </p:cNvPr>
              <p:cNvSpPr/>
              <p:nvPr/>
            </p:nvSpPr>
            <p:spPr>
              <a:xfrm>
                <a:off x="5559074" y="4245661"/>
                <a:ext cx="1219195" cy="143129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serial</a:t>
                </a:r>
              </a:p>
              <a:p>
                <a:pPr algn="ctr"/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thread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220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B78F8C5-BDCF-4DAE-82BF-1A9A0C398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167" y="784860"/>
            <a:ext cx="78962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1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3AE4382-2D3A-45F8-A3B3-907E95A13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16280"/>
            <a:ext cx="6553200" cy="1219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2063078-EA03-48E8-AEB6-EEFC80591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35480"/>
            <a:ext cx="66960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2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51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다정</dc:creator>
  <cp:lastModifiedBy>이 다정</cp:lastModifiedBy>
  <cp:revision>5</cp:revision>
  <dcterms:created xsi:type="dcterms:W3CDTF">2018-06-17T06:19:40Z</dcterms:created>
  <dcterms:modified xsi:type="dcterms:W3CDTF">2018-06-17T07:02:05Z</dcterms:modified>
</cp:coreProperties>
</file>