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31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6" r:id="rId14"/>
    <p:sldId id="292" r:id="rId15"/>
    <p:sldId id="294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1" r:id="rId28"/>
    <p:sldId id="282" r:id="rId29"/>
    <p:sldId id="284" r:id="rId3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34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s-MX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341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s-MX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3416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s-MX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s-MX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3417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s-MX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3418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s-MX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fld id="{1A75F833-9A7B-47FB-9FEB-09BE74836DB4}" type="slidenum">
              <a:rPr lang="es-MX" sz="1400" b="0" strike="noStrike" spc="-1">
                <a:latin typeface="Times New Roman"/>
              </a:rPr>
              <a:t>‹#›</a:t>
            </a:fld>
            <a:endParaRPr lang="es-MX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16" name="PlaceHolder 3"/>
          <p:cNvSpPr>
            <a:spLocks noGrp="1"/>
          </p:cNvSpPr>
          <p:nvPr>
            <p:ph type="sldNum" idx="11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477DC9C-FFE1-4A7D-A52B-C8887176B6BC}" type="slidenum">
              <a:rPr lang="en-US" sz="1200" b="0" strike="noStrike" spc="-1">
                <a:latin typeface="Times New Roman"/>
              </a:rPr>
              <a:t>2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40" name="PlaceHolder 3"/>
          <p:cNvSpPr>
            <a:spLocks noGrp="1"/>
          </p:cNvSpPr>
          <p:nvPr>
            <p:ph type="sldNum" idx="12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4C0133B-729A-47CA-B02D-334681EEBB10}" type="slidenum">
              <a:rPr lang="en-US" sz="1200" b="0" strike="noStrike" spc="-1">
                <a:latin typeface="Times New Roman"/>
              </a:rPr>
              <a:t>11</a:t>
            </a:fld>
            <a:endParaRPr lang="es-MX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2796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76" name="PlaceHolder 3"/>
          <p:cNvSpPr>
            <a:spLocks noGrp="1"/>
          </p:cNvSpPr>
          <p:nvPr>
            <p:ph type="sldNum" idx="13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91000EA-77BD-41BC-97C7-750E3ECED136}" type="slidenum">
              <a:rPr lang="en-US" sz="1200" b="0" strike="noStrike" spc="-1">
                <a:latin typeface="Times New Roman"/>
              </a:rPr>
              <a:t>12</a:t>
            </a:fld>
            <a:endParaRPr lang="es-MX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2821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82" name="PlaceHolder 3"/>
          <p:cNvSpPr>
            <a:spLocks noGrp="1"/>
          </p:cNvSpPr>
          <p:nvPr>
            <p:ph type="sldNum" idx="14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4A80B92-9414-41C4-9D98-5245A8E49AEC}" type="slidenum">
              <a:rPr lang="en-US" sz="1200" b="0" strike="noStrike" spc="-1">
                <a:latin typeface="Times New Roman"/>
              </a:rPr>
              <a:t>13</a:t>
            </a:fld>
            <a:endParaRPr lang="es-MX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724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43" name="PlaceHolder 3"/>
          <p:cNvSpPr>
            <a:spLocks noGrp="1"/>
          </p:cNvSpPr>
          <p:nvPr>
            <p:ph type="sldNum" idx="12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1E87BA1-8993-412A-A886-CC72AC49D090}" type="slidenum">
              <a:rPr lang="en-US" sz="1200" b="0" strike="noStrike" spc="-1">
                <a:latin typeface="Times New Roman"/>
              </a:rPr>
              <a:t>14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46" name="PlaceHolder 3"/>
          <p:cNvSpPr>
            <a:spLocks noGrp="1"/>
          </p:cNvSpPr>
          <p:nvPr>
            <p:ph type="sldNum" idx="12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39BE659-F8F2-4B7E-83B3-2F04C4331425}" type="slidenum">
              <a:rPr lang="en-US" sz="1200" b="0" strike="noStrike" spc="-1">
                <a:latin typeface="Times New Roman"/>
              </a:rPr>
              <a:t>15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49" name="PlaceHolder 3"/>
          <p:cNvSpPr>
            <a:spLocks noGrp="1"/>
          </p:cNvSpPr>
          <p:nvPr>
            <p:ph type="sldNum" idx="12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8D569FE-1B1D-4BEE-AF59-77A8E8FF33F1}" type="slidenum">
              <a:rPr lang="en-US" sz="1200" b="0" strike="noStrike" spc="-1">
                <a:latin typeface="Times New Roman"/>
              </a:rPr>
              <a:t>16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52" name="PlaceHolder 3"/>
          <p:cNvSpPr>
            <a:spLocks noGrp="1"/>
          </p:cNvSpPr>
          <p:nvPr>
            <p:ph type="sldNum" idx="13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98D46D0-15AD-4456-B8EB-688D9DAB69E4}" type="slidenum">
              <a:rPr lang="en-US" sz="1200" b="0" strike="noStrike" spc="-1">
                <a:latin typeface="Times New Roman"/>
              </a:rPr>
              <a:t>17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55" name="PlaceHolder 3"/>
          <p:cNvSpPr>
            <a:spLocks noGrp="1"/>
          </p:cNvSpPr>
          <p:nvPr>
            <p:ph type="sldNum" idx="1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5B3B0F2-F2CE-4EEB-AA4B-A4506C795F57}" type="slidenum">
              <a:rPr lang="en-US" sz="1200" b="0" strike="noStrike" spc="-1">
                <a:latin typeface="Times New Roman"/>
              </a:rPr>
              <a:t>18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58" name="PlaceHolder 3"/>
          <p:cNvSpPr>
            <a:spLocks noGrp="1"/>
          </p:cNvSpPr>
          <p:nvPr>
            <p:ph type="sldNum" idx="1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A73E6F6-38B5-45C3-9F75-01A0BCD871F1}" type="slidenum">
              <a:rPr lang="en-US" sz="1200" b="0" strike="noStrike" spc="-1">
                <a:latin typeface="Times New Roman"/>
              </a:rPr>
              <a:t>19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61" name="PlaceHolder 3"/>
          <p:cNvSpPr>
            <a:spLocks noGrp="1"/>
          </p:cNvSpPr>
          <p:nvPr>
            <p:ph type="sldNum" idx="1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C6BE457-FF20-4A4F-8621-CBE3D9C4C6E4}" type="slidenum">
              <a:rPr lang="en-US" sz="1200" b="0" strike="noStrike" spc="-1">
                <a:latin typeface="Times New Roman"/>
              </a:rPr>
              <a:t>20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19" name="PlaceHolder 3"/>
          <p:cNvSpPr>
            <a:spLocks noGrp="1"/>
          </p:cNvSpPr>
          <p:nvPr>
            <p:ph type="sldNum" idx="1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4A238B0-6137-4B8A-B390-12C8F9EFF824}" type="slidenum">
              <a:rPr lang="en-US" sz="1200" b="0" strike="noStrike" spc="-1">
                <a:latin typeface="Times New Roman"/>
              </a:rPr>
              <a:t>3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64" name="PlaceHolder 3"/>
          <p:cNvSpPr>
            <a:spLocks noGrp="1"/>
          </p:cNvSpPr>
          <p:nvPr>
            <p:ph type="sldNum" idx="13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22AF39A-CFF2-4781-87CA-C2582C28E8C6}" type="slidenum">
              <a:rPr lang="en-US" sz="1200" b="0" strike="noStrike" spc="-1">
                <a:latin typeface="Times New Roman"/>
              </a:rPr>
              <a:t>21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67" name="PlaceHolder 3"/>
          <p:cNvSpPr>
            <a:spLocks noGrp="1"/>
          </p:cNvSpPr>
          <p:nvPr>
            <p:ph type="sldNum" idx="1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F3FA638-0786-411A-B60E-9FDF2EDD9D68}" type="slidenum">
              <a:rPr lang="en-US" sz="1200" b="0" strike="noStrike" spc="-1">
                <a:latin typeface="Times New Roman"/>
              </a:rPr>
              <a:t>22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70" name="PlaceHolder 3"/>
          <p:cNvSpPr>
            <a:spLocks noGrp="1"/>
          </p:cNvSpPr>
          <p:nvPr>
            <p:ph type="sldNum" idx="13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76A2C61-5053-4F13-A45B-0B25FF1603A6}" type="slidenum">
              <a:rPr lang="en-US" sz="1200" b="0" strike="noStrike" spc="-1">
                <a:latin typeface="Times New Roman"/>
              </a:rPr>
              <a:t>23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73" name="PlaceHolder 3"/>
          <p:cNvSpPr>
            <a:spLocks noGrp="1"/>
          </p:cNvSpPr>
          <p:nvPr>
            <p:ph type="sldNum" idx="1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EBBDF16-E9A7-4136-A1EF-CA464AB11B60}" type="slidenum">
              <a:rPr lang="en-US" sz="1200" b="0" strike="noStrike" spc="-1">
                <a:latin typeface="Times New Roman"/>
              </a:rPr>
              <a:t>24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85" name="PlaceHolder 3"/>
          <p:cNvSpPr>
            <a:spLocks noGrp="1"/>
          </p:cNvSpPr>
          <p:nvPr>
            <p:ph type="sldNum" idx="14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1A23FFD-A4B1-447B-B135-97B2B68E58D1}" type="slidenum">
              <a:rPr lang="en-US" sz="1200" b="0" strike="noStrike" spc="-1">
                <a:latin typeface="Times New Roman"/>
              </a:rPr>
              <a:t>25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88" name="PlaceHolder 3"/>
          <p:cNvSpPr>
            <a:spLocks noGrp="1"/>
          </p:cNvSpPr>
          <p:nvPr>
            <p:ph type="sldNum" idx="14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7616C8B-DF32-4A77-B750-A7ABB83483ED}" type="slidenum">
              <a:rPr lang="en-US" sz="1200" b="0" strike="noStrike" spc="-1">
                <a:latin typeface="Times New Roman"/>
              </a:rPr>
              <a:t>26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94" name="PlaceHolder 3"/>
          <p:cNvSpPr>
            <a:spLocks noGrp="1"/>
          </p:cNvSpPr>
          <p:nvPr>
            <p:ph type="sldNum" idx="14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7C13E61-3312-4E7D-9C36-E108B38E8282}" type="slidenum">
              <a:rPr lang="en-US" sz="1200" b="0" strike="noStrike" spc="-1">
                <a:latin typeface="Times New Roman"/>
              </a:rPr>
              <a:t>27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22" name="PlaceHolder 3"/>
          <p:cNvSpPr>
            <a:spLocks noGrp="1"/>
          </p:cNvSpPr>
          <p:nvPr>
            <p:ph type="sldNum" idx="12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BA19C0C-04D9-40BA-B17F-0E281E5687D5}" type="slidenum">
              <a:rPr lang="en-US" sz="1200" b="0" strike="noStrike" spc="-1">
                <a:latin typeface="Times New Roman"/>
              </a:rPr>
              <a:t>4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25" name="PlaceHolder 3"/>
          <p:cNvSpPr>
            <a:spLocks noGrp="1"/>
          </p:cNvSpPr>
          <p:nvPr>
            <p:ph type="sldNum" idx="12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0510821-62F2-4E70-B970-17A33EC14C51}" type="slidenum">
              <a:rPr lang="en-US" sz="1200" b="0" strike="noStrike" spc="-1">
                <a:latin typeface="Times New Roman"/>
              </a:rPr>
              <a:t>5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28" name="PlaceHolder 3"/>
          <p:cNvSpPr>
            <a:spLocks noGrp="1"/>
          </p:cNvSpPr>
          <p:nvPr>
            <p:ph type="sldNum" idx="12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E2CBF7B-980B-47EF-AF90-D2D2A37B553C}" type="slidenum">
              <a:rPr lang="en-US" sz="1200" b="0" strike="noStrike" spc="-1">
                <a:latin typeface="Times New Roman"/>
              </a:rPr>
              <a:t>6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31" name="PlaceHolder 3"/>
          <p:cNvSpPr>
            <a:spLocks noGrp="1"/>
          </p:cNvSpPr>
          <p:nvPr>
            <p:ph type="sldNum" idx="12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70C554E-FE22-4BB5-9929-9BA5DA17F442}" type="slidenum">
              <a:rPr lang="en-US" sz="1200" b="0" strike="noStrike" spc="-1">
                <a:latin typeface="Times New Roman"/>
              </a:rPr>
              <a:t>7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34" name="PlaceHolder 3"/>
          <p:cNvSpPr>
            <a:spLocks noGrp="1"/>
          </p:cNvSpPr>
          <p:nvPr>
            <p:ph type="sldNum" idx="12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EB22FD0-4298-4CE1-A8D8-F87BB17ED72F}" type="slidenum">
              <a:rPr lang="en-US" sz="1200" b="0" strike="noStrike" spc="-1">
                <a:latin typeface="Times New Roman"/>
              </a:rPr>
              <a:t>8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37" name="PlaceHolder 3"/>
          <p:cNvSpPr>
            <a:spLocks noGrp="1"/>
          </p:cNvSpPr>
          <p:nvPr>
            <p:ph type="sldNum" idx="12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C1B5994-CECD-42EF-854E-57E8C14BD6B3}" type="slidenum">
              <a:rPr lang="en-US" sz="1200" b="0" strike="noStrike" spc="-1">
                <a:latin typeface="Times New Roman"/>
              </a:rPr>
              <a:t>9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6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640" name="PlaceHolder 3"/>
          <p:cNvSpPr>
            <a:spLocks noGrp="1"/>
          </p:cNvSpPr>
          <p:nvPr>
            <p:ph type="sldNum" idx="12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4C0133B-729A-47CA-B02D-334681EEBB10}" type="slidenum">
              <a:rPr lang="en-US" sz="1200" b="0" strike="noStrike" spc="-1">
                <a:latin typeface="Times New Roman"/>
              </a:rPr>
              <a:t>10</a:t>
            </a:fld>
            <a:endParaRPr lang="es-M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2E60F9D-2A68-4B98-978F-5A18370A955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16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EB7F12-A645-49B3-B13A-D89AE898117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D6290E-8A95-4C98-99F8-43A4245BCBF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16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16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271B130-FF33-4246-8E70-E58D4ABC530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E3E679E-7470-4537-AE88-6BB004794C7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79F2379-9897-4D24-B1EE-88A99458E7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16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16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16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B0CCFD9-87FA-4DAD-AF52-095A067757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16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16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169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D363899-181A-4CDA-99F3-14029E313DA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16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16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16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E5F9F69-CF2A-4943-8416-0FDFFF91CB3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16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169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6F96F4-EA49-40AA-B9C5-A87C27E453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17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17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17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170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1212B9D-E358-4241-9FBD-DAF811383AB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17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170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170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170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171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171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BE09552-CFB9-42CD-8439-AB5B274F802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8805AF1-4A2E-4CD4-9A6B-C306DD2A998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27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E39D3DF-CA8B-4266-97D4-30894F4D31B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27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0F56599-8E09-4084-B95F-67D904B228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27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27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5F4EBB5-DA7E-4D15-B4DB-852683630C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5632119-2489-4963-9E29-B2ADF61CF6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1A665F8-512A-45E5-92A6-FDCC3109C5A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27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27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27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9C3D1D3-6A1F-4119-8A39-616EE72436D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27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27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27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0085A11-42AB-404A-8643-8B1C49BD2E4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27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27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27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FD992A5-03AB-47AD-B1C9-630413F95C9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27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27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CA325DC-1739-49A5-AA04-3B1455506A6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27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27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27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27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B845080-78A4-473A-B931-4052D5C32DA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28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28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28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28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28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28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8168B56-15BE-40D5-8057-6F776BABE67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Rectangle 832"/>
          <p:cNvSpPr/>
          <p:nvPr/>
        </p:nvSpPr>
        <p:spPr>
          <a:xfrm>
            <a:off x="4114800" y="1499760"/>
            <a:ext cx="7195320" cy="3354840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chemeClr val="lt1"/>
                </a:solidFill>
                <a:latin typeface="Avenir Next LT Pro Light"/>
                <a:ea typeface="DejaVu Sans"/>
              </a:rPr>
              <a:t>6.53</a:t>
            </a:r>
            <a:endParaRPr lang="es-MX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  <p:grpSp>
        <p:nvGrpSpPr>
          <p:cNvPr id="387" name="Picture Placeholder 16"/>
          <p:cNvGrpSpPr/>
          <p:nvPr/>
        </p:nvGrpSpPr>
        <p:grpSpPr>
          <a:xfrm>
            <a:off x="0" y="0"/>
            <a:ext cx="6895080" cy="6856200"/>
            <a:chOff x="0" y="0"/>
            <a:chExt cx="6895080" cy="6856200"/>
          </a:xfrm>
        </p:grpSpPr>
        <p:sp>
          <p:nvSpPr>
            <p:cNvPr id="2" name="Freeform: Shape 10"/>
            <p:cNvSpPr/>
            <p:nvPr/>
          </p:nvSpPr>
          <p:spPr>
            <a:xfrm>
              <a:off x="5857200" y="5581800"/>
              <a:ext cx="1003680" cy="683640"/>
            </a:xfrm>
            <a:custGeom>
              <a:avLst/>
              <a:gdLst>
                <a:gd name="textAreaLeft" fmla="*/ 0 w 1003680"/>
                <a:gd name="textAreaRight" fmla="*/ 1004760 w 1003680"/>
                <a:gd name="textAreaTop" fmla="*/ 0 h 683640"/>
                <a:gd name="textAreaBottom" fmla="*/ 684720 h 683640"/>
              </a:gdLst>
              <a:ahLst/>
              <a:cxnLst/>
              <a:rect l="textAreaLeft" t="textAreaTop" r="textAreaRight" b="textAreaBottom"/>
              <a:pathLst>
                <a:path w="1004801" h="684694">
                  <a:moveTo>
                    <a:pt x="398872" y="684694"/>
                  </a:moveTo>
                  <a:lnTo>
                    <a:pt x="1004802" y="115598"/>
                  </a:lnTo>
                  <a:lnTo>
                    <a:pt x="846015" y="68596"/>
                  </a:lnTo>
                  <a:lnTo>
                    <a:pt x="705012" y="26676"/>
                  </a:lnTo>
                  <a:lnTo>
                    <a:pt x="613551" y="0"/>
                  </a:lnTo>
                  <a:lnTo>
                    <a:pt x="0" y="55766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Freeform: Shape 11"/>
            <p:cNvSpPr/>
            <p:nvPr/>
          </p:nvSpPr>
          <p:spPr>
            <a:xfrm>
              <a:off x="6247440" y="5712480"/>
              <a:ext cx="619920" cy="1140840"/>
            </a:xfrm>
            <a:custGeom>
              <a:avLst/>
              <a:gdLst>
                <a:gd name="textAreaLeft" fmla="*/ 0 w 619920"/>
                <a:gd name="textAreaRight" fmla="*/ 621000 w 619920"/>
                <a:gd name="textAreaTop" fmla="*/ 0 h 1140840"/>
                <a:gd name="textAreaBottom" fmla="*/ 1141920 h 1140840"/>
              </a:gdLst>
              <a:ahLst/>
              <a:cxnLst/>
              <a:rect l="textAreaLeft" t="textAreaTop" r="textAreaRight" b="textAreaBottom"/>
              <a:pathLst>
                <a:path w="621173" h="1142003">
                  <a:moveTo>
                    <a:pt x="17784" y="566556"/>
                  </a:moveTo>
                  <a:lnTo>
                    <a:pt x="0" y="1142004"/>
                  </a:lnTo>
                  <a:lnTo>
                    <a:pt x="570362" y="1142004"/>
                  </a:lnTo>
                  <a:lnTo>
                    <a:pt x="621174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Freeform: Shape 12"/>
            <p:cNvSpPr/>
            <p:nvPr/>
          </p:nvSpPr>
          <p:spPr>
            <a:xfrm>
              <a:off x="1091160" y="6228360"/>
              <a:ext cx="651960" cy="625320"/>
            </a:xfrm>
            <a:custGeom>
              <a:avLst/>
              <a:gdLst>
                <a:gd name="textAreaLeft" fmla="*/ 0 w 651960"/>
                <a:gd name="textAreaRight" fmla="*/ 653040 w 651960"/>
                <a:gd name="textAreaTop" fmla="*/ 0 h 625320"/>
                <a:gd name="textAreaBottom" fmla="*/ 626400 h 625320"/>
              </a:gdLst>
              <a:ahLst/>
              <a:cxnLst/>
              <a:rect l="textAreaLeft" t="textAreaTop" r="textAreaRight" b="textAreaBottom"/>
              <a:pathLst>
                <a:path w="652930" h="626260">
                  <a:moveTo>
                    <a:pt x="647849" y="242628"/>
                  </a:moveTo>
                  <a:lnTo>
                    <a:pt x="652931" y="238818"/>
                  </a:lnTo>
                  <a:lnTo>
                    <a:pt x="635146" y="232466"/>
                  </a:lnTo>
                  <a:lnTo>
                    <a:pt x="0" y="0"/>
                  </a:lnTo>
                  <a:lnTo>
                    <a:pt x="58433" y="626260"/>
                  </a:lnTo>
                  <a:lnTo>
                    <a:pt x="144813" y="626260"/>
                  </a:lnTo>
                  <a:lnTo>
                    <a:pt x="647849" y="242628"/>
                  </a:lnTo>
                  <a:close/>
                </a:path>
              </a:pathLst>
            </a:custGeom>
            <a:solidFill>
              <a:schemeClr val="accent2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Freeform: Shape 13"/>
            <p:cNvSpPr/>
            <p:nvPr/>
          </p:nvSpPr>
          <p:spPr>
            <a:xfrm>
              <a:off x="1759320" y="6473520"/>
              <a:ext cx="637920" cy="232560"/>
            </a:xfrm>
            <a:custGeom>
              <a:avLst/>
              <a:gdLst>
                <a:gd name="textAreaLeft" fmla="*/ 0 w 637920"/>
                <a:gd name="textAreaRight" fmla="*/ 639000 w 637920"/>
                <a:gd name="textAreaTop" fmla="*/ 0 h 232560"/>
                <a:gd name="textAreaBottom" fmla="*/ 233640 h 232560"/>
              </a:gdLst>
              <a:ahLst/>
              <a:cxnLst/>
              <a:rect l="textAreaLeft" t="textAreaTop" r="textAreaRight" b="textAreaBottom"/>
              <a:pathLst>
                <a:path w="638957" h="233736">
                  <a:moveTo>
                    <a:pt x="637687" y="233736"/>
                  </a:moveTo>
                  <a:lnTo>
                    <a:pt x="638957" y="233736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Freeform: Shape 14"/>
            <p:cNvSpPr/>
            <p:nvPr/>
          </p:nvSpPr>
          <p:spPr>
            <a:xfrm>
              <a:off x="1735200" y="6439320"/>
              <a:ext cx="14040" cy="12960"/>
            </a:xfrm>
            <a:custGeom>
              <a:avLst/>
              <a:gdLst>
                <a:gd name="textAreaLeft" fmla="*/ 0 w 14040"/>
                <a:gd name="textAreaRight" fmla="*/ 15120 w 14040"/>
                <a:gd name="textAreaTop" fmla="*/ 0 h 12960"/>
                <a:gd name="textAreaBottom" fmla="*/ 14040 h 12960"/>
              </a:gdLst>
              <a:ahLst/>
              <a:cxnLst/>
              <a:rect l="textAreaLeft" t="textAreaTop" r="textAreaRight" b="textAreaBottom"/>
              <a:pathLst>
                <a:path w="15243" h="13973">
                  <a:moveTo>
                    <a:pt x="1270" y="8892"/>
                  </a:moveTo>
                  <a:lnTo>
                    <a:pt x="15243" y="13973"/>
                  </a:lnTo>
                  <a:lnTo>
                    <a:pt x="15243" y="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94C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Freeform: Shape 15"/>
            <p:cNvSpPr/>
            <p:nvPr/>
          </p:nvSpPr>
          <p:spPr>
            <a:xfrm>
              <a:off x="1742760" y="6421320"/>
              <a:ext cx="3960" cy="5400"/>
            </a:xfrm>
            <a:custGeom>
              <a:avLst/>
              <a:gdLst>
                <a:gd name="textAreaLeft" fmla="*/ 0 w 3960"/>
                <a:gd name="textAreaRight" fmla="*/ 5040 w 3960"/>
                <a:gd name="textAreaTop" fmla="*/ 0 h 5400"/>
                <a:gd name="textAreaBottom" fmla="*/ 6480 h 5400"/>
              </a:gdLst>
              <a:ahLst/>
              <a:cxnLst/>
              <a:rect l="textAreaLeft" t="textAreaTop" r="textAreaRight" b="textAreaBottom"/>
              <a:pathLst>
                <a:path w="5081" h="6351">
                  <a:moveTo>
                    <a:pt x="5081" y="6352"/>
                  </a:moveTo>
                  <a:lnTo>
                    <a:pt x="5081" y="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2494C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Freeform: Shape 16"/>
            <p:cNvSpPr/>
            <p:nvPr/>
          </p:nvSpPr>
          <p:spPr>
            <a:xfrm>
              <a:off x="1090080" y="6204240"/>
              <a:ext cx="628920" cy="237600"/>
            </a:xfrm>
            <a:custGeom>
              <a:avLst/>
              <a:gdLst>
                <a:gd name="textAreaLeft" fmla="*/ 0 w 628920"/>
                <a:gd name="textAreaRight" fmla="*/ 630000 w 628920"/>
                <a:gd name="textAreaTop" fmla="*/ 0 h 237600"/>
                <a:gd name="textAreaBottom" fmla="*/ 238680 h 237600"/>
              </a:gdLst>
              <a:ahLst/>
              <a:cxnLst/>
              <a:rect l="textAreaLeft" t="textAreaTop" r="textAreaRight" b="textAreaBottom"/>
              <a:pathLst>
                <a:path w="630065" h="238817">
                  <a:moveTo>
                    <a:pt x="0" y="0"/>
                  </a:moveTo>
                  <a:lnTo>
                    <a:pt x="0" y="7622"/>
                  </a:lnTo>
                  <a:lnTo>
                    <a:pt x="630065" y="238818"/>
                  </a:lnTo>
                  <a:lnTo>
                    <a:pt x="630065" y="229925"/>
                  </a:lnTo>
                  <a:close/>
                </a:path>
              </a:pathLst>
            </a:custGeom>
            <a:solidFill>
              <a:srgbClr val="F39896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Freeform: Shape 17"/>
            <p:cNvSpPr/>
            <p:nvPr/>
          </p:nvSpPr>
          <p:spPr>
            <a:xfrm>
              <a:off x="1096200" y="5752080"/>
              <a:ext cx="649440" cy="667080"/>
            </a:xfrm>
            <a:custGeom>
              <a:avLst/>
              <a:gdLst>
                <a:gd name="textAreaLeft" fmla="*/ 0 w 649440"/>
                <a:gd name="textAreaRight" fmla="*/ 650520 w 649440"/>
                <a:gd name="textAreaTop" fmla="*/ 0 h 667080"/>
                <a:gd name="textAreaBottom" fmla="*/ 668160 h 667080"/>
              </a:gdLst>
              <a:ahLst/>
              <a:cxnLst/>
              <a:rect l="textAreaLeft" t="textAreaTop" r="textAreaRight" b="textAreaBottom"/>
              <a:pathLst>
                <a:path w="650389" h="668180">
                  <a:moveTo>
                    <a:pt x="630065" y="668180"/>
                  </a:moveTo>
                  <a:lnTo>
                    <a:pt x="650390" y="651667"/>
                  </a:lnTo>
                  <a:lnTo>
                    <a:pt x="600849" y="0"/>
                  </a:lnTo>
                  <a:lnTo>
                    <a:pt x="0" y="438255"/>
                  </a:lnTo>
                  <a:close/>
                </a:path>
              </a:pathLst>
            </a:custGeom>
            <a:solidFill>
              <a:schemeClr val="accent5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Freeform: Shape 18"/>
            <p:cNvSpPr/>
            <p:nvPr/>
          </p:nvSpPr>
          <p:spPr>
            <a:xfrm>
              <a:off x="787680" y="5243760"/>
              <a:ext cx="904680" cy="1609560"/>
            </a:xfrm>
            <a:custGeom>
              <a:avLst/>
              <a:gdLst>
                <a:gd name="textAreaLeft" fmla="*/ 0 w 904680"/>
                <a:gd name="textAreaRight" fmla="*/ 905760 w 904680"/>
                <a:gd name="textAreaTop" fmla="*/ 0 h 1609560"/>
                <a:gd name="textAreaBottom" fmla="*/ 1610640 h 1609560"/>
              </a:gdLst>
              <a:ahLst/>
              <a:cxnLst/>
              <a:rect l="textAreaLeft" t="textAreaTop" r="textAreaRight" b="textAreaBottom"/>
              <a:pathLst>
                <a:path w="905718" h="1610746">
                  <a:moveTo>
                    <a:pt x="288356" y="974324"/>
                  </a:moveTo>
                  <a:lnTo>
                    <a:pt x="288356" y="974324"/>
                  </a:lnTo>
                  <a:lnTo>
                    <a:pt x="285816" y="950188"/>
                  </a:lnTo>
                  <a:lnTo>
                    <a:pt x="285816" y="950188"/>
                  </a:lnTo>
                  <a:lnTo>
                    <a:pt x="285816" y="948918"/>
                  </a:lnTo>
                  <a:cubicBezTo>
                    <a:pt x="285816" y="948918"/>
                    <a:pt x="285816" y="947648"/>
                    <a:pt x="285816" y="947648"/>
                  </a:cubicBezTo>
                  <a:cubicBezTo>
                    <a:pt x="285816" y="947648"/>
                    <a:pt x="285816" y="947648"/>
                    <a:pt x="285816" y="947648"/>
                  </a:cubicBezTo>
                  <a:lnTo>
                    <a:pt x="285816" y="947648"/>
                  </a:lnTo>
                  <a:lnTo>
                    <a:pt x="285816" y="947648"/>
                  </a:lnTo>
                  <a:cubicBezTo>
                    <a:pt x="285816" y="947648"/>
                    <a:pt x="285816" y="946377"/>
                    <a:pt x="285816" y="946377"/>
                  </a:cubicBezTo>
                  <a:lnTo>
                    <a:pt x="285816" y="946377"/>
                  </a:lnTo>
                  <a:lnTo>
                    <a:pt x="287086" y="945107"/>
                  </a:lnTo>
                  <a:lnTo>
                    <a:pt x="287086" y="945107"/>
                  </a:lnTo>
                  <a:lnTo>
                    <a:pt x="905719" y="494149"/>
                  </a:lnTo>
                  <a:lnTo>
                    <a:pt x="867610" y="0"/>
                  </a:lnTo>
                  <a:lnTo>
                    <a:pt x="0" y="611017"/>
                  </a:lnTo>
                  <a:lnTo>
                    <a:pt x="43190" y="1044191"/>
                  </a:lnTo>
                  <a:lnTo>
                    <a:pt x="104164" y="1067056"/>
                  </a:lnTo>
                  <a:lnTo>
                    <a:pt x="104164" y="1067056"/>
                  </a:lnTo>
                  <a:lnTo>
                    <a:pt x="105434" y="1067056"/>
                  </a:lnTo>
                  <a:lnTo>
                    <a:pt x="105434" y="1067056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9597"/>
                  </a:lnTo>
                  <a:cubicBezTo>
                    <a:pt x="106705" y="1069597"/>
                    <a:pt x="106705" y="1069597"/>
                    <a:pt x="106705" y="1070867"/>
                  </a:cubicBezTo>
                  <a:cubicBezTo>
                    <a:pt x="106705" y="1070867"/>
                    <a:pt x="106705" y="1072138"/>
                    <a:pt x="106705" y="1072138"/>
                  </a:cubicBezTo>
                  <a:lnTo>
                    <a:pt x="106705" y="1072138"/>
                  </a:lnTo>
                  <a:lnTo>
                    <a:pt x="154976" y="1566286"/>
                  </a:lnTo>
                  <a:lnTo>
                    <a:pt x="269302" y="1610746"/>
                  </a:lnTo>
                  <a:lnTo>
                    <a:pt x="345520" y="1610746"/>
                  </a:lnTo>
                  <a:lnTo>
                    <a:pt x="287086" y="974324"/>
                  </a:lnTo>
                  <a:lnTo>
                    <a:pt x="288356" y="974324"/>
                  </a:lnTo>
                  <a:close/>
                </a:path>
              </a:pathLst>
            </a:custGeom>
            <a:solidFill>
              <a:schemeClr val="accent4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Freeform: Shape 19"/>
            <p:cNvSpPr/>
            <p:nvPr/>
          </p:nvSpPr>
          <p:spPr>
            <a:xfrm>
              <a:off x="391320" y="5720040"/>
              <a:ext cx="423360" cy="560520"/>
            </a:xfrm>
            <a:custGeom>
              <a:avLst/>
              <a:gdLst>
                <a:gd name="textAreaLeft" fmla="*/ 0 w 423360"/>
                <a:gd name="textAreaRight" fmla="*/ 424440 w 423360"/>
                <a:gd name="textAreaTop" fmla="*/ 0 h 560520"/>
                <a:gd name="textAreaBottom" fmla="*/ 561600 h 560520"/>
              </a:gdLst>
              <a:ahLst/>
              <a:cxnLst/>
              <a:rect l="textAreaLeft" t="textAreaTop" r="textAreaRight" b="textAreaBottom"/>
              <a:pathLst>
                <a:path w="424277" h="561474">
                  <a:moveTo>
                    <a:pt x="381088" y="135923"/>
                  </a:moveTo>
                  <a:lnTo>
                    <a:pt x="0" y="0"/>
                  </a:lnTo>
                  <a:lnTo>
                    <a:pt x="45731" y="421741"/>
                  </a:lnTo>
                  <a:lnTo>
                    <a:pt x="424278" y="56147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Freeform: Shape 20"/>
            <p:cNvSpPr/>
            <p:nvPr/>
          </p:nvSpPr>
          <p:spPr>
            <a:xfrm>
              <a:off x="487800" y="6331320"/>
              <a:ext cx="439560" cy="472680"/>
            </a:xfrm>
            <a:custGeom>
              <a:avLst/>
              <a:gdLst>
                <a:gd name="textAreaLeft" fmla="*/ 0 w 439560"/>
                <a:gd name="textAreaRight" fmla="*/ 440640 w 439560"/>
                <a:gd name="textAreaTop" fmla="*/ 0 h 472680"/>
                <a:gd name="textAreaBottom" fmla="*/ 473760 h 472680"/>
              </a:gdLst>
              <a:ahLst/>
              <a:cxnLst/>
              <a:rect l="textAreaLeft" t="textAreaTop" r="textAreaRight" b="textAreaBottom"/>
              <a:pathLst>
                <a:path w="440791" h="473823">
                  <a:moveTo>
                    <a:pt x="395061" y="0"/>
                  </a:moveTo>
                  <a:lnTo>
                    <a:pt x="0" y="287089"/>
                  </a:lnTo>
                  <a:lnTo>
                    <a:pt x="2541" y="304874"/>
                  </a:lnTo>
                  <a:lnTo>
                    <a:pt x="440792" y="473824"/>
                  </a:lnTo>
                  <a:close/>
                </a:path>
              </a:pathLst>
            </a:custGeom>
            <a:solidFill>
              <a:schemeClr val="accent4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Freeform: Shape 21"/>
            <p:cNvSpPr/>
            <p:nvPr/>
          </p:nvSpPr>
          <p:spPr>
            <a:xfrm>
              <a:off x="438120" y="6158520"/>
              <a:ext cx="433440" cy="442080"/>
            </a:xfrm>
            <a:custGeom>
              <a:avLst/>
              <a:gdLst>
                <a:gd name="textAreaLeft" fmla="*/ 0 w 433440"/>
                <a:gd name="textAreaRight" fmla="*/ 434520 w 433440"/>
                <a:gd name="textAreaTop" fmla="*/ 0 h 442080"/>
                <a:gd name="textAreaBottom" fmla="*/ 443160 h 442080"/>
              </a:gdLst>
              <a:ahLst/>
              <a:cxnLst/>
              <a:rect l="textAreaLeft" t="textAreaTop" r="textAreaRight" b="textAreaBottom"/>
              <a:pathLst>
                <a:path w="434440" h="443336">
                  <a:moveTo>
                    <a:pt x="382358" y="142274"/>
                  </a:moveTo>
                  <a:lnTo>
                    <a:pt x="0" y="0"/>
                  </a:lnTo>
                  <a:lnTo>
                    <a:pt x="48271" y="443337"/>
                  </a:lnTo>
                  <a:lnTo>
                    <a:pt x="434440" y="161329"/>
                  </a:lnTo>
                  <a:close/>
                </a:path>
              </a:pathLst>
            </a:custGeom>
            <a:solidFill>
              <a:schemeClr val="accent3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Freeform: Shape 22"/>
            <p:cNvSpPr/>
            <p:nvPr/>
          </p:nvSpPr>
          <p:spPr>
            <a:xfrm>
              <a:off x="276840" y="4658040"/>
              <a:ext cx="1377360" cy="1182960"/>
            </a:xfrm>
            <a:custGeom>
              <a:avLst/>
              <a:gdLst>
                <a:gd name="textAreaLeft" fmla="*/ 0 w 1377360"/>
                <a:gd name="textAreaRight" fmla="*/ 1378440 w 1377360"/>
                <a:gd name="textAreaTop" fmla="*/ 0 h 1182960"/>
                <a:gd name="textAreaBottom" fmla="*/ 1184040 h 1182960"/>
              </a:gdLst>
              <a:ahLst/>
              <a:cxnLst/>
              <a:rect l="textAreaLeft" t="textAreaTop" r="textAreaRight" b="textAreaBottom"/>
              <a:pathLst>
                <a:path w="1378267" h="1183923">
                  <a:moveTo>
                    <a:pt x="1378268" y="565286"/>
                  </a:moveTo>
                  <a:lnTo>
                    <a:pt x="1369376" y="448417"/>
                  </a:lnTo>
                  <a:lnTo>
                    <a:pt x="978126" y="320117"/>
                  </a:lnTo>
                  <a:lnTo>
                    <a:pt x="771068" y="252791"/>
                  </a:lnTo>
                  <a:lnTo>
                    <a:pt x="0" y="0"/>
                  </a:lnTo>
                  <a:lnTo>
                    <a:pt x="111786" y="1045461"/>
                  </a:lnTo>
                  <a:lnTo>
                    <a:pt x="501766" y="118392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Freeform: Shape 23"/>
            <p:cNvSpPr/>
            <p:nvPr/>
          </p:nvSpPr>
          <p:spPr>
            <a:xfrm>
              <a:off x="1260000" y="6485040"/>
              <a:ext cx="1121760" cy="368640"/>
            </a:xfrm>
            <a:custGeom>
              <a:avLst/>
              <a:gdLst>
                <a:gd name="textAreaLeft" fmla="*/ 0 w 1121760"/>
                <a:gd name="textAreaRight" fmla="*/ 1122840 w 1121760"/>
                <a:gd name="textAreaTop" fmla="*/ 0 h 368640"/>
                <a:gd name="textAreaBottom" fmla="*/ 369720 h 368640"/>
              </a:gdLst>
              <a:ahLst/>
              <a:cxnLst/>
              <a:rect l="textAreaLeft" t="textAreaTop" r="textAreaRight" b="textAreaBottom"/>
              <a:pathLst>
                <a:path w="1122939" h="369658">
                  <a:moveTo>
                    <a:pt x="485252" y="0"/>
                  </a:moveTo>
                  <a:lnTo>
                    <a:pt x="0" y="369658"/>
                  </a:lnTo>
                  <a:lnTo>
                    <a:pt x="951450" y="369658"/>
                  </a:lnTo>
                  <a:lnTo>
                    <a:pt x="1122939" y="233736"/>
                  </a:lnTo>
                  <a:close/>
                </a:path>
              </a:pathLst>
            </a:custGeom>
            <a:solidFill>
              <a:schemeClr val="accent2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Freeform: Shape 24"/>
            <p:cNvSpPr/>
            <p:nvPr/>
          </p:nvSpPr>
          <p:spPr>
            <a:xfrm>
              <a:off x="491760" y="6652440"/>
              <a:ext cx="523440" cy="200880"/>
            </a:xfrm>
            <a:custGeom>
              <a:avLst/>
              <a:gdLst>
                <a:gd name="textAreaLeft" fmla="*/ 0 w 523440"/>
                <a:gd name="textAreaRight" fmla="*/ 524520 w 523440"/>
                <a:gd name="textAreaTop" fmla="*/ 0 h 200880"/>
                <a:gd name="textAreaBottom" fmla="*/ 201960 h 200880"/>
              </a:gdLst>
              <a:ahLst/>
              <a:cxnLst/>
              <a:rect l="textAreaLeft" t="textAreaTop" r="textAreaRight" b="textAreaBottom"/>
              <a:pathLst>
                <a:path w="524630" h="201978">
                  <a:moveTo>
                    <a:pt x="0" y="0"/>
                  </a:moveTo>
                  <a:lnTo>
                    <a:pt x="11433" y="101624"/>
                  </a:lnTo>
                  <a:lnTo>
                    <a:pt x="268032" y="201978"/>
                  </a:lnTo>
                  <a:lnTo>
                    <a:pt x="524631" y="201978"/>
                  </a:lnTo>
                  <a:lnTo>
                    <a:pt x="443332" y="170220"/>
                  </a:lnTo>
                  <a:close/>
                </a:path>
              </a:pathLst>
            </a:custGeom>
            <a:solidFill>
              <a:schemeClr val="accent5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Freeform: Shape 25"/>
            <p:cNvSpPr/>
            <p:nvPr/>
          </p:nvSpPr>
          <p:spPr>
            <a:xfrm>
              <a:off x="504360" y="6771960"/>
              <a:ext cx="213480" cy="81360"/>
            </a:xfrm>
            <a:custGeom>
              <a:avLst/>
              <a:gdLst>
                <a:gd name="textAreaLeft" fmla="*/ 0 w 213480"/>
                <a:gd name="textAreaRight" fmla="*/ 214560 w 213480"/>
                <a:gd name="textAreaTop" fmla="*/ 0 h 81360"/>
                <a:gd name="textAreaBottom" fmla="*/ 82440 h 81360"/>
              </a:gdLst>
              <a:ahLst/>
              <a:cxnLst/>
              <a:rect l="textAreaLeft" t="textAreaTop" r="textAreaRight" b="textAreaBottom"/>
              <a:pathLst>
                <a:path w="214679" h="82569">
                  <a:moveTo>
                    <a:pt x="8892" y="82570"/>
                  </a:moveTo>
                  <a:lnTo>
                    <a:pt x="214679" y="82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3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Freeform: Shape 26"/>
            <p:cNvSpPr/>
            <p:nvPr/>
          </p:nvSpPr>
          <p:spPr>
            <a:xfrm>
              <a:off x="0" y="4097880"/>
              <a:ext cx="498240" cy="2755440"/>
            </a:xfrm>
            <a:custGeom>
              <a:avLst/>
              <a:gdLst>
                <a:gd name="textAreaLeft" fmla="*/ 0 w 498240"/>
                <a:gd name="textAreaRight" fmla="*/ 499320 w 498240"/>
                <a:gd name="textAreaTop" fmla="*/ 0 h 2755440"/>
                <a:gd name="textAreaBottom" fmla="*/ 2756520 h 2755440"/>
              </a:gdLst>
              <a:ahLst/>
              <a:cxnLst/>
              <a:rect l="textAreaLeft" t="textAreaTop" r="textAreaRight" b="textAreaBottom"/>
              <a:pathLst>
                <a:path w="499225" h="2756561">
                  <a:moveTo>
                    <a:pt x="499225" y="2756561"/>
                  </a:moveTo>
                  <a:lnTo>
                    <a:pt x="489063" y="2662559"/>
                  </a:lnTo>
                  <a:lnTo>
                    <a:pt x="475090" y="2544421"/>
                  </a:lnTo>
                  <a:lnTo>
                    <a:pt x="472549" y="2517744"/>
                  </a:lnTo>
                  <a:lnTo>
                    <a:pt x="421737" y="2050272"/>
                  </a:lnTo>
                  <a:lnTo>
                    <a:pt x="374736" y="1612017"/>
                  </a:lnTo>
                  <a:lnTo>
                    <a:pt x="260410" y="551312"/>
                  </a:lnTo>
                  <a:lnTo>
                    <a:pt x="200706" y="0"/>
                  </a:lnTo>
                  <a:lnTo>
                    <a:pt x="0" y="124490"/>
                  </a:lnTo>
                  <a:lnTo>
                    <a:pt x="0" y="2600314"/>
                  </a:lnTo>
                  <a:lnTo>
                    <a:pt x="0" y="2756561"/>
                  </a:lnTo>
                  <a:close/>
                </a:path>
              </a:pathLst>
            </a:custGeom>
            <a:solidFill>
              <a:schemeClr val="accent3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Freeform: Shape 27"/>
            <p:cNvSpPr/>
            <p:nvPr/>
          </p:nvSpPr>
          <p:spPr>
            <a:xfrm>
              <a:off x="0" y="6824160"/>
              <a:ext cx="2880" cy="29520"/>
            </a:xfrm>
            <a:custGeom>
              <a:avLst/>
              <a:gdLst>
                <a:gd name="textAreaLeft" fmla="*/ 0 w 2880"/>
                <a:gd name="textAreaRight" fmla="*/ 3960 w 2880"/>
                <a:gd name="textAreaTop" fmla="*/ 0 h 29520"/>
                <a:gd name="textAreaBottom" fmla="*/ 30600 h 29520"/>
              </a:gdLst>
              <a:ahLst/>
              <a:cxnLst/>
              <a:rect l="textAreaLeft" t="textAreaTop" r="textAreaRight" b="textAreaBottom"/>
              <a:pathLst>
                <a:path w="3810" h="30486">
                  <a:moveTo>
                    <a:pt x="0" y="0"/>
                  </a:moveTo>
                  <a:lnTo>
                    <a:pt x="0" y="30487"/>
                  </a:lnTo>
                  <a:lnTo>
                    <a:pt x="3811" y="30487"/>
                  </a:lnTo>
                  <a:close/>
                </a:path>
              </a:pathLst>
            </a:custGeom>
            <a:solidFill>
              <a:srgbClr val="F9AA19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Freeform: Shape 28"/>
            <p:cNvSpPr/>
            <p:nvPr/>
          </p:nvSpPr>
          <p:spPr>
            <a:xfrm>
              <a:off x="4159080" y="2718360"/>
              <a:ext cx="1668240" cy="1320120"/>
            </a:xfrm>
            <a:custGeom>
              <a:avLst/>
              <a:gdLst>
                <a:gd name="textAreaLeft" fmla="*/ 0 w 1668240"/>
                <a:gd name="textAreaRight" fmla="*/ 1669320 w 1668240"/>
                <a:gd name="textAreaTop" fmla="*/ 0 h 1320120"/>
                <a:gd name="textAreaBottom" fmla="*/ 1321200 h 1320120"/>
              </a:gdLst>
              <a:ahLst/>
              <a:cxnLst/>
              <a:rect l="textAreaLeft" t="textAreaTop" r="textAreaRight" b="textAreaBottom"/>
              <a:pathLst>
                <a:path w="1669164" h="1321117">
                  <a:moveTo>
                    <a:pt x="344249" y="1083570"/>
                  </a:moveTo>
                  <a:lnTo>
                    <a:pt x="344249" y="1083570"/>
                  </a:lnTo>
                  <a:lnTo>
                    <a:pt x="344249" y="1083570"/>
                  </a:lnTo>
                  <a:lnTo>
                    <a:pt x="345520" y="1083570"/>
                  </a:lnTo>
                  <a:lnTo>
                    <a:pt x="346790" y="1083570"/>
                  </a:lnTo>
                  <a:lnTo>
                    <a:pt x="350601" y="1083570"/>
                  </a:lnTo>
                  <a:lnTo>
                    <a:pt x="1004802" y="1257602"/>
                  </a:lnTo>
                  <a:lnTo>
                    <a:pt x="1031478" y="1265224"/>
                  </a:lnTo>
                  <a:lnTo>
                    <a:pt x="1661544" y="779967"/>
                  </a:lnTo>
                  <a:lnTo>
                    <a:pt x="1669165" y="398876"/>
                  </a:lnTo>
                  <a:lnTo>
                    <a:pt x="0" y="0"/>
                  </a:lnTo>
                  <a:lnTo>
                    <a:pt x="24135" y="1321117"/>
                  </a:lnTo>
                  <a:lnTo>
                    <a:pt x="344249" y="108357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Freeform: Shape 29"/>
            <p:cNvSpPr/>
            <p:nvPr/>
          </p:nvSpPr>
          <p:spPr>
            <a:xfrm>
              <a:off x="4514760" y="3817440"/>
              <a:ext cx="637920" cy="1353240"/>
            </a:xfrm>
            <a:custGeom>
              <a:avLst/>
              <a:gdLst>
                <a:gd name="textAreaLeft" fmla="*/ 0 w 637920"/>
                <a:gd name="textAreaRight" fmla="*/ 639000 w 637920"/>
                <a:gd name="textAreaTop" fmla="*/ 0 h 1353240"/>
                <a:gd name="textAreaBottom" fmla="*/ 1354320 h 1353240"/>
              </a:gdLst>
              <a:ahLst/>
              <a:cxnLst/>
              <a:rect l="textAreaLeft" t="textAreaTop" r="textAreaRight" b="textAreaBottom"/>
              <a:pathLst>
                <a:path w="638957" h="1354145">
                  <a:moveTo>
                    <a:pt x="0" y="0"/>
                  </a:moveTo>
                  <a:lnTo>
                    <a:pt x="12703" y="1168681"/>
                  </a:lnTo>
                  <a:lnTo>
                    <a:pt x="635147" y="1354145"/>
                  </a:lnTo>
                  <a:lnTo>
                    <a:pt x="638958" y="17022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Freeform: Shape 30"/>
            <p:cNvSpPr/>
            <p:nvPr/>
          </p:nvSpPr>
          <p:spPr>
            <a:xfrm>
              <a:off x="5163840" y="3991320"/>
              <a:ext cx="19080" cy="1188000"/>
            </a:xfrm>
            <a:custGeom>
              <a:avLst/>
              <a:gdLst>
                <a:gd name="textAreaLeft" fmla="*/ 0 w 19080"/>
                <a:gd name="textAreaRight" fmla="*/ 20160 w 19080"/>
                <a:gd name="textAreaTop" fmla="*/ 0 h 1188000"/>
                <a:gd name="textAreaBottom" fmla="*/ 1189080 h 1188000"/>
              </a:gdLst>
              <a:ahLst/>
              <a:cxnLst/>
              <a:rect l="textAreaLeft" t="textAreaTop" r="textAreaRight" b="textAreaBottom"/>
              <a:pathLst>
                <a:path w="20324" h="1189005">
                  <a:moveTo>
                    <a:pt x="5081" y="0"/>
                  </a:moveTo>
                  <a:lnTo>
                    <a:pt x="0" y="1185194"/>
                  </a:lnTo>
                  <a:lnTo>
                    <a:pt x="15244" y="1189005"/>
                  </a:lnTo>
                  <a:lnTo>
                    <a:pt x="20325" y="3811"/>
                  </a:lnTo>
                  <a:close/>
                </a:path>
              </a:pathLst>
            </a:custGeom>
            <a:solidFill>
              <a:srgbClr val="66B2B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Freeform: Shape 31"/>
            <p:cNvSpPr/>
            <p:nvPr/>
          </p:nvSpPr>
          <p:spPr>
            <a:xfrm>
              <a:off x="5193000" y="3515040"/>
              <a:ext cx="625320" cy="1657800"/>
            </a:xfrm>
            <a:custGeom>
              <a:avLst/>
              <a:gdLst>
                <a:gd name="textAreaLeft" fmla="*/ 0 w 625320"/>
                <a:gd name="textAreaRight" fmla="*/ 626400 w 625320"/>
                <a:gd name="textAreaTop" fmla="*/ 0 h 1657800"/>
                <a:gd name="textAreaBottom" fmla="*/ 1658880 h 1657800"/>
              </a:gdLst>
              <a:ahLst/>
              <a:cxnLst/>
              <a:rect l="textAreaLeft" t="textAreaTop" r="textAreaRight" b="textAreaBottom"/>
              <a:pathLst>
                <a:path w="626254" h="1659017">
                  <a:moveTo>
                    <a:pt x="0" y="1659018"/>
                  </a:moveTo>
                  <a:lnTo>
                    <a:pt x="604660" y="1155977"/>
                  </a:lnTo>
                  <a:lnTo>
                    <a:pt x="626255" y="0"/>
                  </a:lnTo>
                  <a:lnTo>
                    <a:pt x="6351" y="478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Freeform: Shape 32"/>
            <p:cNvSpPr/>
            <p:nvPr/>
          </p:nvSpPr>
          <p:spPr>
            <a:xfrm>
              <a:off x="3725640" y="0"/>
              <a:ext cx="787680" cy="5505840"/>
            </a:xfrm>
            <a:custGeom>
              <a:avLst/>
              <a:gdLst>
                <a:gd name="textAreaLeft" fmla="*/ 0 w 787680"/>
                <a:gd name="textAreaRight" fmla="*/ 788760 w 787680"/>
                <a:gd name="textAreaTop" fmla="*/ 0 h 5505840"/>
                <a:gd name="textAreaBottom" fmla="*/ 5506920 h 5505840"/>
              </a:gdLst>
              <a:ahLst/>
              <a:cxnLst/>
              <a:rect l="textAreaLeft" t="textAreaTop" r="textAreaRight" b="textAreaBottom"/>
              <a:pathLst>
                <a:path w="788852" h="5506771">
                  <a:moveTo>
                    <a:pt x="128300" y="4884322"/>
                  </a:moveTo>
                  <a:lnTo>
                    <a:pt x="144814" y="5506772"/>
                  </a:lnTo>
                  <a:lnTo>
                    <a:pt x="788852" y="4994839"/>
                  </a:lnTo>
                  <a:lnTo>
                    <a:pt x="788852" y="4994839"/>
                  </a:lnTo>
                  <a:cubicBezTo>
                    <a:pt x="788852" y="4994839"/>
                    <a:pt x="787582" y="4993569"/>
                    <a:pt x="787582" y="4993569"/>
                  </a:cubicBezTo>
                  <a:cubicBezTo>
                    <a:pt x="787582" y="4993569"/>
                    <a:pt x="787582" y="4992298"/>
                    <a:pt x="787582" y="4992298"/>
                  </a:cubicBezTo>
                  <a:lnTo>
                    <a:pt x="787582" y="4991028"/>
                  </a:lnTo>
                  <a:lnTo>
                    <a:pt x="787582" y="4991028"/>
                  </a:lnTo>
                  <a:lnTo>
                    <a:pt x="774879" y="3822347"/>
                  </a:lnTo>
                  <a:lnTo>
                    <a:pt x="453495" y="4057354"/>
                  </a:lnTo>
                  <a:lnTo>
                    <a:pt x="452224" y="4057354"/>
                  </a:lnTo>
                  <a:lnTo>
                    <a:pt x="450954" y="4057354"/>
                  </a:lnTo>
                  <a:lnTo>
                    <a:pt x="449684" y="4057354"/>
                  </a:lnTo>
                  <a:lnTo>
                    <a:pt x="448414" y="4057354"/>
                  </a:lnTo>
                  <a:lnTo>
                    <a:pt x="448414" y="4057354"/>
                  </a:lnTo>
                  <a:lnTo>
                    <a:pt x="447143" y="4057354"/>
                  </a:lnTo>
                  <a:lnTo>
                    <a:pt x="445873" y="4057354"/>
                  </a:lnTo>
                  <a:lnTo>
                    <a:pt x="444603" y="4056083"/>
                  </a:lnTo>
                  <a:cubicBezTo>
                    <a:pt x="444603" y="4056083"/>
                    <a:pt x="443333" y="4056083"/>
                    <a:pt x="443333" y="4054813"/>
                  </a:cubicBezTo>
                  <a:lnTo>
                    <a:pt x="443333" y="4054813"/>
                  </a:lnTo>
                  <a:cubicBezTo>
                    <a:pt x="443333" y="4054813"/>
                    <a:pt x="443333" y="4054813"/>
                    <a:pt x="443333" y="4053543"/>
                  </a:cubicBezTo>
                  <a:cubicBezTo>
                    <a:pt x="443333" y="4053543"/>
                    <a:pt x="443333" y="4052273"/>
                    <a:pt x="442062" y="4052273"/>
                  </a:cubicBezTo>
                  <a:cubicBezTo>
                    <a:pt x="442062" y="4052273"/>
                    <a:pt x="442062" y="4051002"/>
                    <a:pt x="442062" y="4051002"/>
                  </a:cubicBezTo>
                  <a:cubicBezTo>
                    <a:pt x="442062" y="4051002"/>
                    <a:pt x="442062" y="4051002"/>
                    <a:pt x="442062" y="4049732"/>
                  </a:cubicBezTo>
                  <a:lnTo>
                    <a:pt x="417927" y="2704479"/>
                  </a:lnTo>
                  <a:lnTo>
                    <a:pt x="367115" y="0"/>
                  </a:lnTo>
                  <a:lnTo>
                    <a:pt x="0" y="0"/>
                  </a:lnTo>
                  <a:lnTo>
                    <a:pt x="113056" y="4303793"/>
                  </a:lnTo>
                  <a:lnTo>
                    <a:pt x="128300" y="488432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Freeform: Shape 33"/>
            <p:cNvSpPr/>
            <p:nvPr/>
          </p:nvSpPr>
          <p:spPr>
            <a:xfrm>
              <a:off x="3869280" y="4996080"/>
              <a:ext cx="2582640" cy="1137240"/>
            </a:xfrm>
            <a:custGeom>
              <a:avLst/>
              <a:gdLst>
                <a:gd name="textAreaLeft" fmla="*/ 0 w 2582640"/>
                <a:gd name="textAreaRight" fmla="*/ 2583720 w 2582640"/>
                <a:gd name="textAreaTop" fmla="*/ 0 h 1137240"/>
                <a:gd name="textAreaBottom" fmla="*/ 1138320 h 1137240"/>
              </a:gdLst>
              <a:ahLst/>
              <a:cxnLst/>
              <a:rect l="textAreaLeft" t="textAreaTop" r="textAreaRight" b="textAreaBottom"/>
              <a:pathLst>
                <a:path w="2583775" h="1138193">
                  <a:moveTo>
                    <a:pt x="1971495" y="1138193"/>
                  </a:moveTo>
                  <a:lnTo>
                    <a:pt x="2583776" y="580530"/>
                  </a:lnTo>
                  <a:lnTo>
                    <a:pt x="2197607" y="464932"/>
                  </a:lnTo>
                  <a:lnTo>
                    <a:pt x="1956251" y="393795"/>
                  </a:lnTo>
                  <a:lnTo>
                    <a:pt x="1693300" y="315036"/>
                  </a:lnTo>
                  <a:lnTo>
                    <a:pt x="1313483" y="201979"/>
                  </a:lnTo>
                  <a:lnTo>
                    <a:pt x="1284266" y="193087"/>
                  </a:lnTo>
                  <a:lnTo>
                    <a:pt x="647849" y="2541"/>
                  </a:lnTo>
                  <a:lnTo>
                    <a:pt x="647849" y="2541"/>
                  </a:lnTo>
                  <a:lnTo>
                    <a:pt x="646579" y="2541"/>
                  </a:lnTo>
                  <a:lnTo>
                    <a:pt x="645309" y="1270"/>
                  </a:lnTo>
                  <a:lnTo>
                    <a:pt x="644038" y="0"/>
                  </a:lnTo>
                  <a:lnTo>
                    <a:pt x="0" y="511933"/>
                  </a:lnTo>
                  <a:lnTo>
                    <a:pt x="0" y="511933"/>
                  </a:lnTo>
                  <a:lnTo>
                    <a:pt x="1971495" y="113819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Freeform: Shape 34"/>
            <p:cNvSpPr/>
            <p:nvPr/>
          </p:nvSpPr>
          <p:spPr>
            <a:xfrm>
              <a:off x="236160" y="0"/>
              <a:ext cx="847440" cy="1440720"/>
            </a:xfrm>
            <a:custGeom>
              <a:avLst/>
              <a:gdLst>
                <a:gd name="textAreaLeft" fmla="*/ 0 w 847440"/>
                <a:gd name="textAreaRight" fmla="*/ 848520 w 847440"/>
                <a:gd name="textAreaTop" fmla="*/ 0 h 1440720"/>
                <a:gd name="textAreaBottom" fmla="*/ 1441800 h 1440720"/>
              </a:gdLst>
              <a:ahLst/>
              <a:cxnLst/>
              <a:rect l="textAreaLeft" t="textAreaTop" r="textAreaRight" b="textAreaBottom"/>
              <a:pathLst>
                <a:path w="848555" h="1441796">
                  <a:moveTo>
                    <a:pt x="510658" y="1441796"/>
                  </a:moveTo>
                  <a:lnTo>
                    <a:pt x="848556" y="1265224"/>
                  </a:lnTo>
                  <a:lnTo>
                    <a:pt x="744392" y="0"/>
                  </a:lnTo>
                  <a:lnTo>
                    <a:pt x="0" y="0"/>
                  </a:lnTo>
                  <a:lnTo>
                    <a:pt x="133381" y="13566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Freeform: Shape 35"/>
            <p:cNvSpPr/>
            <p:nvPr/>
          </p:nvSpPr>
          <p:spPr>
            <a:xfrm>
              <a:off x="995760" y="0"/>
              <a:ext cx="353160" cy="1256400"/>
            </a:xfrm>
            <a:custGeom>
              <a:avLst/>
              <a:gdLst>
                <a:gd name="textAreaLeft" fmla="*/ 0 w 353160"/>
                <a:gd name="textAreaRight" fmla="*/ 354240 w 353160"/>
                <a:gd name="textAreaTop" fmla="*/ 0 h 1256400"/>
                <a:gd name="textAreaBottom" fmla="*/ 1257480 h 1256400"/>
              </a:gdLst>
              <a:ahLst/>
              <a:cxnLst/>
              <a:rect l="textAreaLeft" t="textAreaTop" r="textAreaRight" b="textAreaBottom"/>
              <a:pathLst>
                <a:path w="354411" h="1257601">
                  <a:moveTo>
                    <a:pt x="156246" y="1230926"/>
                  </a:moveTo>
                  <a:lnTo>
                    <a:pt x="104164" y="597043"/>
                  </a:lnTo>
                  <a:lnTo>
                    <a:pt x="104164" y="597043"/>
                  </a:lnTo>
                  <a:cubicBezTo>
                    <a:pt x="104164" y="597043"/>
                    <a:pt x="104164" y="595773"/>
                    <a:pt x="104164" y="595773"/>
                  </a:cubicBezTo>
                  <a:cubicBezTo>
                    <a:pt x="104164" y="595773"/>
                    <a:pt x="104164" y="595773"/>
                    <a:pt x="104164" y="594503"/>
                  </a:cubicBezTo>
                  <a:lnTo>
                    <a:pt x="104164" y="594503"/>
                  </a:lnTo>
                  <a:lnTo>
                    <a:pt x="104164" y="594503"/>
                  </a:lnTo>
                  <a:lnTo>
                    <a:pt x="104164" y="594503"/>
                  </a:lnTo>
                  <a:cubicBezTo>
                    <a:pt x="104164" y="594503"/>
                    <a:pt x="104164" y="593232"/>
                    <a:pt x="104164" y="593232"/>
                  </a:cubicBezTo>
                  <a:cubicBezTo>
                    <a:pt x="104164" y="593232"/>
                    <a:pt x="104164" y="591962"/>
                    <a:pt x="105434" y="591962"/>
                  </a:cubicBezTo>
                  <a:lnTo>
                    <a:pt x="106705" y="59069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354412" y="467472"/>
                  </a:lnTo>
                  <a:lnTo>
                    <a:pt x="320114" y="0"/>
                  </a:lnTo>
                  <a:lnTo>
                    <a:pt x="0" y="0"/>
                  </a:lnTo>
                  <a:lnTo>
                    <a:pt x="104164" y="1257602"/>
                  </a:lnTo>
                  <a:lnTo>
                    <a:pt x="156246" y="12309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Freeform: Shape 36"/>
            <p:cNvSpPr/>
            <p:nvPr/>
          </p:nvSpPr>
          <p:spPr>
            <a:xfrm>
              <a:off x="4517280" y="5729040"/>
              <a:ext cx="1731600" cy="1124280"/>
            </a:xfrm>
            <a:custGeom>
              <a:avLst/>
              <a:gdLst>
                <a:gd name="textAreaLeft" fmla="*/ 0 w 1731600"/>
                <a:gd name="textAreaRight" fmla="*/ 1732680 w 1731600"/>
                <a:gd name="textAreaTop" fmla="*/ 0 h 1124280"/>
                <a:gd name="textAreaBottom" fmla="*/ 1125360 h 1124280"/>
              </a:gdLst>
              <a:ahLst/>
              <a:cxnLst/>
              <a:rect l="textAreaLeft" t="textAreaTop" r="textAreaRight" b="textAreaBottom"/>
              <a:pathLst>
                <a:path w="1732679" h="1125489">
                  <a:moveTo>
                    <a:pt x="1322375" y="421741"/>
                  </a:moveTo>
                  <a:lnTo>
                    <a:pt x="0" y="0"/>
                  </a:lnTo>
                  <a:lnTo>
                    <a:pt x="6351" y="642774"/>
                  </a:lnTo>
                  <a:lnTo>
                    <a:pt x="1445593" y="1125490"/>
                  </a:lnTo>
                  <a:lnTo>
                    <a:pt x="1714896" y="1125490"/>
                  </a:lnTo>
                  <a:lnTo>
                    <a:pt x="1732680" y="5513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Freeform: Shape 37"/>
            <p:cNvSpPr/>
            <p:nvPr/>
          </p:nvSpPr>
          <p:spPr>
            <a:xfrm>
              <a:off x="3787920" y="5528520"/>
              <a:ext cx="706320" cy="667080"/>
            </a:xfrm>
            <a:custGeom>
              <a:avLst/>
              <a:gdLst>
                <a:gd name="textAreaLeft" fmla="*/ 0 w 706320"/>
                <a:gd name="textAreaRight" fmla="*/ 707400 w 706320"/>
                <a:gd name="textAreaTop" fmla="*/ 0 h 667080"/>
                <a:gd name="textAreaBottom" fmla="*/ 668160 h 667080"/>
              </a:gdLst>
              <a:ahLst/>
              <a:cxnLst/>
              <a:rect l="textAreaLeft" t="textAreaTop" r="textAreaRight" b="textAreaBottom"/>
              <a:pathLst>
                <a:path w="707552" h="668180">
                  <a:moveTo>
                    <a:pt x="77488" y="0"/>
                  </a:move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cubicBezTo>
                    <a:pt x="35568" y="33028"/>
                    <a:pt x="35568" y="34298"/>
                    <a:pt x="36838" y="34298"/>
                  </a:cubicBezTo>
                  <a:lnTo>
                    <a:pt x="36838" y="35568"/>
                  </a:lnTo>
                  <a:cubicBezTo>
                    <a:pt x="36838" y="35568"/>
                    <a:pt x="36838" y="36839"/>
                    <a:pt x="36838" y="36839"/>
                  </a:cubicBezTo>
                  <a:cubicBezTo>
                    <a:pt x="36838" y="36839"/>
                    <a:pt x="36838" y="38109"/>
                    <a:pt x="36838" y="38109"/>
                  </a:cubicBezTo>
                  <a:cubicBezTo>
                    <a:pt x="36838" y="38109"/>
                    <a:pt x="36838" y="38109"/>
                    <a:pt x="36838" y="39379"/>
                  </a:cubicBezTo>
                  <a:lnTo>
                    <a:pt x="36838" y="39379"/>
                  </a:lnTo>
                  <a:cubicBezTo>
                    <a:pt x="36838" y="39379"/>
                    <a:pt x="36838" y="40650"/>
                    <a:pt x="36838" y="40650"/>
                  </a:cubicBezTo>
                  <a:lnTo>
                    <a:pt x="35568" y="41920"/>
                  </a:lnTo>
                  <a:lnTo>
                    <a:pt x="35568" y="41920"/>
                  </a:lnTo>
                  <a:lnTo>
                    <a:pt x="0" y="73678"/>
                  </a:lnTo>
                  <a:lnTo>
                    <a:pt x="15243" y="624990"/>
                  </a:lnTo>
                  <a:lnTo>
                    <a:pt x="144813" y="668180"/>
                  </a:lnTo>
                  <a:lnTo>
                    <a:pt x="663093" y="237547"/>
                  </a:lnTo>
                  <a:lnTo>
                    <a:pt x="707553" y="200708"/>
                  </a:lnTo>
                  <a:lnTo>
                    <a:pt x="77488" y="0"/>
                  </a:lnTo>
                  <a:close/>
                </a:path>
              </a:pathLst>
            </a:custGeom>
            <a:solidFill>
              <a:schemeClr val="tx2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Freeform: Shape 38"/>
            <p:cNvSpPr/>
            <p:nvPr/>
          </p:nvSpPr>
          <p:spPr>
            <a:xfrm>
              <a:off x="4462560" y="5741640"/>
              <a:ext cx="46080" cy="623880"/>
            </a:xfrm>
            <a:custGeom>
              <a:avLst/>
              <a:gdLst>
                <a:gd name="textAreaLeft" fmla="*/ 0 w 46080"/>
                <a:gd name="textAreaRight" fmla="*/ 47160 w 46080"/>
                <a:gd name="textAreaTop" fmla="*/ 0 h 623880"/>
                <a:gd name="textAreaBottom" fmla="*/ 624960 h 623880"/>
              </a:gdLst>
              <a:ahLst/>
              <a:cxnLst/>
              <a:rect l="textAreaLeft" t="textAreaTop" r="textAreaRight" b="textAreaBottom"/>
              <a:pathLst>
                <a:path w="47000" h="624990">
                  <a:moveTo>
                    <a:pt x="7622" y="611017"/>
                  </a:moveTo>
                  <a:lnTo>
                    <a:pt x="47001" y="624990"/>
                  </a:lnTo>
                  <a:lnTo>
                    <a:pt x="39379" y="0"/>
                  </a:lnTo>
                  <a:lnTo>
                    <a:pt x="0" y="33028"/>
                  </a:lnTo>
                  <a:close/>
                </a:path>
              </a:pathLst>
            </a:custGeom>
            <a:solidFill>
              <a:srgbClr val="F9C996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Freeform: Shape 39"/>
            <p:cNvSpPr/>
            <p:nvPr/>
          </p:nvSpPr>
          <p:spPr>
            <a:xfrm>
              <a:off x="3784320" y="5495400"/>
              <a:ext cx="68760" cy="58680"/>
            </a:xfrm>
            <a:custGeom>
              <a:avLst/>
              <a:gdLst>
                <a:gd name="textAreaLeft" fmla="*/ 0 w 68760"/>
                <a:gd name="textAreaRight" fmla="*/ 69840 w 68760"/>
                <a:gd name="textAreaTop" fmla="*/ 0 h 58680"/>
                <a:gd name="textAreaBottom" fmla="*/ 59760 h 58680"/>
              </a:gdLst>
              <a:ahLst/>
              <a:cxnLst/>
              <a:rect l="textAreaLeft" t="textAreaTop" r="textAreaRight" b="textAreaBottom"/>
              <a:pathLst>
                <a:path w="69866" h="59704">
                  <a:moveTo>
                    <a:pt x="22866" y="59704"/>
                  </a:moveTo>
                  <a:lnTo>
                    <a:pt x="69866" y="22865"/>
                  </a:lnTo>
                  <a:lnTo>
                    <a:pt x="0" y="0"/>
                  </a:lnTo>
                  <a:lnTo>
                    <a:pt x="1270" y="53353"/>
                  </a:lnTo>
                  <a:close/>
                </a:path>
              </a:pathLst>
            </a:custGeom>
            <a:solidFill>
              <a:srgbClr val="22B0AE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Freeform: Shape 40"/>
            <p:cNvSpPr/>
            <p:nvPr/>
          </p:nvSpPr>
          <p:spPr>
            <a:xfrm>
              <a:off x="5837040" y="5082480"/>
              <a:ext cx="231480" cy="359640"/>
            </a:xfrm>
            <a:custGeom>
              <a:avLst/>
              <a:gdLst>
                <a:gd name="textAreaLeft" fmla="*/ 0 w 231480"/>
                <a:gd name="textAreaRight" fmla="*/ 232560 w 231480"/>
                <a:gd name="textAreaTop" fmla="*/ 0 h 359640"/>
                <a:gd name="textAreaBottom" fmla="*/ 360720 h 359640"/>
              </a:gdLst>
              <a:ahLst/>
              <a:cxnLst/>
              <a:rect l="textAreaLeft" t="textAreaTop" r="textAreaRight" b="textAreaBottom"/>
              <a:pathLst>
                <a:path w="232463" h="360766">
                  <a:moveTo>
                    <a:pt x="0" y="293441"/>
                  </a:moveTo>
                  <a:lnTo>
                    <a:pt x="226112" y="360767"/>
                  </a:lnTo>
                  <a:lnTo>
                    <a:pt x="232463" y="67326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Freeform: Shape 41"/>
            <p:cNvSpPr/>
            <p:nvPr/>
          </p:nvSpPr>
          <p:spPr>
            <a:xfrm>
              <a:off x="5202000" y="4685040"/>
              <a:ext cx="1202040" cy="608760"/>
            </a:xfrm>
            <a:custGeom>
              <a:avLst/>
              <a:gdLst>
                <a:gd name="textAreaLeft" fmla="*/ 0 w 1202040"/>
                <a:gd name="textAreaRight" fmla="*/ 1203120 w 1202040"/>
                <a:gd name="textAreaTop" fmla="*/ 0 h 608760"/>
                <a:gd name="textAreaBottom" fmla="*/ 609840 h 608760"/>
              </a:gdLst>
              <a:ahLst/>
              <a:cxnLst/>
              <a:rect l="textAreaLeft" t="textAreaTop" r="textAreaRight" b="textAreaBottom"/>
              <a:pathLst>
                <a:path w="1202967" h="609746">
                  <a:moveTo>
                    <a:pt x="362034" y="609746"/>
                  </a:moveTo>
                  <a:lnTo>
                    <a:pt x="628795" y="382362"/>
                  </a:lnTo>
                  <a:lnTo>
                    <a:pt x="630065" y="382362"/>
                  </a:lnTo>
                  <a:lnTo>
                    <a:pt x="631336" y="382362"/>
                  </a:lnTo>
                  <a:lnTo>
                    <a:pt x="631336" y="382362"/>
                  </a:lnTo>
                  <a:lnTo>
                    <a:pt x="632606" y="382362"/>
                  </a:lnTo>
                  <a:lnTo>
                    <a:pt x="633876" y="382362"/>
                  </a:lnTo>
                  <a:lnTo>
                    <a:pt x="635147" y="382362"/>
                  </a:lnTo>
                  <a:lnTo>
                    <a:pt x="636417" y="382362"/>
                  </a:lnTo>
                  <a:lnTo>
                    <a:pt x="875232" y="452229"/>
                  </a:lnTo>
                  <a:lnTo>
                    <a:pt x="1202968" y="166410"/>
                  </a:lnTo>
                  <a:lnTo>
                    <a:pt x="605930" y="0"/>
                  </a:lnTo>
                  <a:lnTo>
                    <a:pt x="0" y="504311"/>
                  </a:lnTo>
                  <a:lnTo>
                    <a:pt x="362034" y="6097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Freeform: Shape 42"/>
            <p:cNvSpPr/>
            <p:nvPr/>
          </p:nvSpPr>
          <p:spPr>
            <a:xfrm>
              <a:off x="5581800" y="5090040"/>
              <a:ext cx="244080" cy="280800"/>
            </a:xfrm>
            <a:custGeom>
              <a:avLst/>
              <a:gdLst>
                <a:gd name="textAreaLeft" fmla="*/ 0 w 244080"/>
                <a:gd name="textAreaRight" fmla="*/ 245160 w 244080"/>
                <a:gd name="textAreaTop" fmla="*/ 0 h 280800"/>
                <a:gd name="textAreaBottom" fmla="*/ 281880 h 280800"/>
              </a:gdLst>
              <a:ahLst/>
              <a:cxnLst/>
              <a:rect l="textAreaLeft" t="textAreaTop" r="textAreaRight" b="textAreaBottom"/>
              <a:pathLst>
                <a:path w="245166" h="282007">
                  <a:moveTo>
                    <a:pt x="0" y="209600"/>
                  </a:moveTo>
                  <a:lnTo>
                    <a:pt x="240085" y="282007"/>
                  </a:lnTo>
                  <a:lnTo>
                    <a:pt x="245167" y="0"/>
                  </a:lnTo>
                  <a:close/>
                </a:path>
              </a:pathLst>
            </a:custGeom>
            <a:solidFill>
              <a:srgbClr val="F4F5F3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Freeform: Shape 43"/>
            <p:cNvSpPr/>
            <p:nvPr/>
          </p:nvSpPr>
          <p:spPr>
            <a:xfrm>
              <a:off x="4524840" y="6387120"/>
              <a:ext cx="1389960" cy="463680"/>
            </a:xfrm>
            <a:custGeom>
              <a:avLst/>
              <a:gdLst>
                <a:gd name="textAreaLeft" fmla="*/ 0 w 1389960"/>
                <a:gd name="textAreaRight" fmla="*/ 1391040 w 1389960"/>
                <a:gd name="textAreaTop" fmla="*/ 0 h 463680"/>
                <a:gd name="textAreaBottom" fmla="*/ 464760 h 463680"/>
              </a:gdLst>
              <a:ahLst/>
              <a:cxnLst/>
              <a:rect l="textAreaLeft" t="textAreaTop" r="textAreaRight" b="textAreaBottom"/>
              <a:pathLst>
                <a:path w="1390970" h="464932">
                  <a:moveTo>
                    <a:pt x="0" y="7622"/>
                  </a:moveTo>
                  <a:lnTo>
                    <a:pt x="1133101" y="388714"/>
                  </a:lnTo>
                  <a:lnTo>
                    <a:pt x="1134372" y="388714"/>
                  </a:lnTo>
                  <a:lnTo>
                    <a:pt x="113564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9984"/>
                  </a:lnTo>
                  <a:lnTo>
                    <a:pt x="1136912" y="389984"/>
                  </a:lnTo>
                  <a:lnTo>
                    <a:pt x="1138182" y="391254"/>
                  </a:lnTo>
                  <a:lnTo>
                    <a:pt x="1138182" y="391254"/>
                  </a:lnTo>
                  <a:cubicBezTo>
                    <a:pt x="1138182" y="391254"/>
                    <a:pt x="1138182" y="392525"/>
                    <a:pt x="1138182" y="392525"/>
                  </a:cubicBezTo>
                  <a:cubicBezTo>
                    <a:pt x="1138182" y="392525"/>
                    <a:pt x="1138182" y="393795"/>
                    <a:pt x="1138182" y="393795"/>
                  </a:cubicBezTo>
                  <a:lnTo>
                    <a:pt x="1138182" y="393795"/>
                  </a:lnTo>
                  <a:lnTo>
                    <a:pt x="1138182" y="393795"/>
                  </a:lnTo>
                  <a:lnTo>
                    <a:pt x="1136912" y="464932"/>
                  </a:lnTo>
                  <a:lnTo>
                    <a:pt x="1390971" y="464932"/>
                  </a:lnTo>
                  <a:lnTo>
                    <a:pt x="127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9FD1D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Freeform: Shape 44"/>
            <p:cNvSpPr/>
            <p:nvPr/>
          </p:nvSpPr>
          <p:spPr>
            <a:xfrm>
              <a:off x="3768840" y="4899600"/>
              <a:ext cx="85320" cy="602280"/>
            </a:xfrm>
            <a:custGeom>
              <a:avLst/>
              <a:gdLst>
                <a:gd name="textAreaLeft" fmla="*/ 0 w 85320"/>
                <a:gd name="textAreaRight" fmla="*/ 86400 w 85320"/>
                <a:gd name="textAreaTop" fmla="*/ 0 h 602280"/>
                <a:gd name="textAreaBottom" fmla="*/ 603360 h 602280"/>
              </a:gdLst>
              <a:ahLst/>
              <a:cxnLst/>
              <a:rect l="textAreaLeft" t="textAreaTop" r="textAreaRight" b="textAreaBottom"/>
              <a:pathLst>
                <a:path w="86379" h="603394">
                  <a:moveTo>
                    <a:pt x="13973" y="580529"/>
                  </a:moveTo>
                  <a:lnTo>
                    <a:pt x="86380" y="603395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22B0AE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Freeform: Shape 45"/>
            <p:cNvSpPr/>
            <p:nvPr/>
          </p:nvSpPr>
          <p:spPr>
            <a:xfrm>
              <a:off x="3749760" y="4288680"/>
              <a:ext cx="87840" cy="645480"/>
            </a:xfrm>
            <a:custGeom>
              <a:avLst/>
              <a:gdLst>
                <a:gd name="textAreaLeft" fmla="*/ 0 w 87840"/>
                <a:gd name="textAreaRight" fmla="*/ 88920 w 87840"/>
                <a:gd name="textAreaTop" fmla="*/ 0 h 645480"/>
                <a:gd name="textAreaBottom" fmla="*/ 646560 h 645480"/>
              </a:gdLst>
              <a:ahLst/>
              <a:cxnLst/>
              <a:rect l="textAreaLeft" t="textAreaTop" r="textAreaRight" b="textAreaBottom"/>
              <a:pathLst>
                <a:path w="88920" h="646585">
                  <a:moveTo>
                    <a:pt x="88921" y="591962"/>
                  </a:moveTo>
                  <a:lnTo>
                    <a:pt x="73677" y="21595"/>
                  </a:lnTo>
                  <a:lnTo>
                    <a:pt x="0" y="0"/>
                  </a:lnTo>
                  <a:lnTo>
                    <a:pt x="17784" y="64658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Freeform: Shape 46"/>
            <p:cNvSpPr/>
            <p:nvPr/>
          </p:nvSpPr>
          <p:spPr>
            <a:xfrm>
              <a:off x="3066480" y="0"/>
              <a:ext cx="752040" cy="4288680"/>
            </a:xfrm>
            <a:custGeom>
              <a:avLst/>
              <a:gdLst>
                <a:gd name="textAreaLeft" fmla="*/ 0 w 752040"/>
                <a:gd name="textAreaRight" fmla="*/ 753120 w 752040"/>
                <a:gd name="textAreaTop" fmla="*/ 0 h 4288680"/>
                <a:gd name="textAreaBottom" fmla="*/ 4289760 h 4288680"/>
              </a:gdLst>
              <a:ahLst/>
              <a:cxnLst/>
              <a:rect l="textAreaLeft" t="textAreaTop" r="textAreaRight" b="textAreaBottom"/>
              <a:pathLst>
                <a:path w="753283" h="4289819">
                  <a:moveTo>
                    <a:pt x="43190" y="1106436"/>
                  </a:moveTo>
                  <a:lnTo>
                    <a:pt x="106705" y="2687965"/>
                  </a:lnTo>
                  <a:lnTo>
                    <a:pt x="285816" y="2731156"/>
                  </a:lnTo>
                  <a:lnTo>
                    <a:pt x="285816" y="2731156"/>
                  </a:lnTo>
                  <a:lnTo>
                    <a:pt x="287086" y="2731156"/>
                  </a:lnTo>
                  <a:lnTo>
                    <a:pt x="288357" y="2731156"/>
                  </a:lnTo>
                  <a:lnTo>
                    <a:pt x="288357" y="2731156"/>
                  </a:lnTo>
                  <a:lnTo>
                    <a:pt x="289627" y="2732426"/>
                  </a:lnTo>
                  <a:cubicBezTo>
                    <a:pt x="289627" y="2732426"/>
                    <a:pt x="289627" y="2732426"/>
                    <a:pt x="289627" y="2733696"/>
                  </a:cubicBezTo>
                  <a:lnTo>
                    <a:pt x="289627" y="2733696"/>
                  </a:lnTo>
                  <a:lnTo>
                    <a:pt x="289627" y="2733696"/>
                  </a:lnTo>
                  <a:cubicBezTo>
                    <a:pt x="289627" y="2733696"/>
                    <a:pt x="289627" y="2734967"/>
                    <a:pt x="289627" y="2734967"/>
                  </a:cubicBezTo>
                  <a:lnTo>
                    <a:pt x="289627" y="273496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308681" y="3250710"/>
                  </a:lnTo>
                  <a:lnTo>
                    <a:pt x="649120" y="3339632"/>
                  </a:lnTo>
                  <a:lnTo>
                    <a:pt x="649120" y="3339632"/>
                  </a:lnTo>
                  <a:lnTo>
                    <a:pt x="650390" y="3339632"/>
                  </a:lnTo>
                  <a:lnTo>
                    <a:pt x="651661" y="3339632"/>
                  </a:lnTo>
                  <a:lnTo>
                    <a:pt x="651661" y="333963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2172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78336" y="4268225"/>
                  </a:lnTo>
                  <a:lnTo>
                    <a:pt x="753284" y="4289820"/>
                  </a:lnTo>
                  <a:lnTo>
                    <a:pt x="645309" y="0"/>
                  </a:lnTo>
                  <a:lnTo>
                    <a:pt x="0" y="0"/>
                  </a:lnTo>
                  <a:lnTo>
                    <a:pt x="33028" y="829509"/>
                  </a:lnTo>
                  <a:lnTo>
                    <a:pt x="43190" y="110643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Freeform: Shape 47"/>
            <p:cNvSpPr/>
            <p:nvPr/>
          </p:nvSpPr>
          <p:spPr>
            <a:xfrm>
              <a:off x="4470120" y="6369480"/>
              <a:ext cx="38160" cy="19080"/>
            </a:xfrm>
            <a:custGeom>
              <a:avLst/>
              <a:gdLst>
                <a:gd name="textAreaLeft" fmla="*/ 0 w 38160"/>
                <a:gd name="textAreaRight" fmla="*/ 39240 w 38160"/>
                <a:gd name="textAreaTop" fmla="*/ 0 h 19080"/>
                <a:gd name="textAreaBottom" fmla="*/ 20160 h 19080"/>
              </a:gdLst>
              <a:ahLst/>
              <a:cxnLst/>
              <a:rect l="textAreaLeft" t="textAreaTop" r="textAreaRight" b="textAreaBottom"/>
              <a:pathLst>
                <a:path w="39379" h="20324">
                  <a:moveTo>
                    <a:pt x="39379" y="20325"/>
                  </a:moveTo>
                  <a:lnTo>
                    <a:pt x="39379" y="12703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2494C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Freeform: Shape 48"/>
            <p:cNvSpPr/>
            <p:nvPr/>
          </p:nvSpPr>
          <p:spPr>
            <a:xfrm>
              <a:off x="3330720" y="5786280"/>
              <a:ext cx="1123200" cy="1067400"/>
            </a:xfrm>
            <a:custGeom>
              <a:avLst/>
              <a:gdLst>
                <a:gd name="textAreaLeft" fmla="*/ 0 w 1123200"/>
                <a:gd name="textAreaRight" fmla="*/ 1124280 w 1123200"/>
                <a:gd name="textAreaTop" fmla="*/ 0 h 1067400"/>
                <a:gd name="textAreaBottom" fmla="*/ 1068480 h 1067400"/>
              </a:gdLst>
              <a:ahLst/>
              <a:cxnLst/>
              <a:rect l="textAreaLeft" t="textAreaTop" r="textAreaRight" b="textAreaBottom"/>
              <a:pathLst>
                <a:path w="1124209" h="1068326">
                  <a:moveTo>
                    <a:pt x="1124209" y="572908"/>
                  </a:moveTo>
                  <a:lnTo>
                    <a:pt x="1116588" y="0"/>
                  </a:lnTo>
                  <a:lnTo>
                    <a:pt x="607200" y="424282"/>
                  </a:lnTo>
                  <a:lnTo>
                    <a:pt x="0" y="928593"/>
                  </a:lnTo>
                  <a:lnTo>
                    <a:pt x="5081" y="1068326"/>
                  </a:lnTo>
                  <a:lnTo>
                    <a:pt x="571632" y="1068326"/>
                  </a:lnTo>
                  <a:lnTo>
                    <a:pt x="1124209" y="593233"/>
                  </a:lnTo>
                  <a:close/>
                </a:path>
              </a:pathLst>
            </a:custGeom>
            <a:solidFill>
              <a:schemeClr val="accent5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Freeform: Shape 49"/>
            <p:cNvSpPr/>
            <p:nvPr/>
          </p:nvSpPr>
          <p:spPr>
            <a:xfrm>
              <a:off x="2925360" y="6577560"/>
              <a:ext cx="393840" cy="275760"/>
            </a:xfrm>
            <a:custGeom>
              <a:avLst/>
              <a:gdLst>
                <a:gd name="textAreaLeft" fmla="*/ 0 w 393840"/>
                <a:gd name="textAreaRight" fmla="*/ 394920 w 393840"/>
                <a:gd name="textAreaTop" fmla="*/ 0 h 275760"/>
                <a:gd name="textAreaBottom" fmla="*/ 276840 h 275760"/>
              </a:gdLst>
              <a:ahLst/>
              <a:cxnLst/>
              <a:rect l="textAreaLeft" t="textAreaTop" r="textAreaRight" b="textAreaBottom"/>
              <a:pathLst>
                <a:path w="395061" h="276926">
                  <a:moveTo>
                    <a:pt x="255329" y="91462"/>
                  </a:moveTo>
                  <a:lnTo>
                    <a:pt x="0" y="0"/>
                  </a:lnTo>
                  <a:lnTo>
                    <a:pt x="13973" y="276926"/>
                  </a:lnTo>
                  <a:lnTo>
                    <a:pt x="395061" y="276926"/>
                  </a:lnTo>
                  <a:lnTo>
                    <a:pt x="389980" y="138464"/>
                  </a:lnTo>
                  <a:close/>
                </a:path>
              </a:pathLst>
            </a:custGeom>
            <a:solidFill>
              <a:schemeClr val="accent5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Freeform: Shape 50"/>
            <p:cNvSpPr/>
            <p:nvPr/>
          </p:nvSpPr>
          <p:spPr>
            <a:xfrm>
              <a:off x="3198600" y="6166080"/>
              <a:ext cx="717840" cy="534960"/>
            </a:xfrm>
            <a:custGeom>
              <a:avLst/>
              <a:gdLst>
                <a:gd name="textAreaLeft" fmla="*/ 0 w 717840"/>
                <a:gd name="textAreaRight" fmla="*/ 718920 w 717840"/>
                <a:gd name="textAreaTop" fmla="*/ 0 h 534960"/>
                <a:gd name="textAreaBottom" fmla="*/ 536040 h 534960"/>
              </a:gdLst>
              <a:ahLst/>
              <a:cxnLst/>
              <a:rect l="textAreaLeft" t="textAreaTop" r="textAreaRight" b="textAreaBottom"/>
              <a:pathLst>
                <a:path w="718985" h="536068">
                  <a:moveTo>
                    <a:pt x="489063" y="90192"/>
                  </a:moveTo>
                  <a:lnTo>
                    <a:pt x="0" y="492879"/>
                  </a:lnTo>
                  <a:lnTo>
                    <a:pt x="123218" y="536068"/>
                  </a:lnTo>
                  <a:lnTo>
                    <a:pt x="718986" y="40650"/>
                  </a:lnTo>
                  <a:lnTo>
                    <a:pt x="598308" y="0"/>
                  </a:lnTo>
                  <a:close/>
                </a:path>
              </a:pathLst>
            </a:custGeom>
            <a:solidFill>
              <a:schemeClr val="accent4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Freeform: Shape 51"/>
            <p:cNvSpPr/>
            <p:nvPr/>
          </p:nvSpPr>
          <p:spPr>
            <a:xfrm>
              <a:off x="0" y="1337760"/>
              <a:ext cx="748440" cy="386280"/>
            </a:xfrm>
            <a:custGeom>
              <a:avLst/>
              <a:gdLst>
                <a:gd name="textAreaLeft" fmla="*/ 0 w 748440"/>
                <a:gd name="textAreaRight" fmla="*/ 749520 w 748440"/>
                <a:gd name="textAreaTop" fmla="*/ 0 h 386280"/>
                <a:gd name="textAreaBottom" fmla="*/ 387360 h 386280"/>
              </a:gdLst>
              <a:ahLst/>
              <a:cxnLst/>
              <a:rect l="textAreaLeft" t="textAreaTop" r="textAreaRight" b="textAreaBottom"/>
              <a:pathLst>
                <a:path w="749472" h="387442">
                  <a:moveTo>
                    <a:pt x="749473" y="175302"/>
                  </a:moveTo>
                  <a:lnTo>
                    <a:pt x="740581" y="172761"/>
                  </a:lnTo>
                  <a:cubicBezTo>
                    <a:pt x="740581" y="176572"/>
                    <a:pt x="736770" y="177843"/>
                    <a:pt x="734229" y="179113"/>
                  </a:cubicBezTo>
                  <a:cubicBezTo>
                    <a:pt x="730418" y="179113"/>
                    <a:pt x="726608" y="176572"/>
                    <a:pt x="726608" y="172761"/>
                  </a:cubicBezTo>
                  <a:lnTo>
                    <a:pt x="721526" y="123220"/>
                  </a:lnTo>
                  <a:lnTo>
                    <a:pt x="721526" y="123220"/>
                  </a:lnTo>
                  <a:cubicBezTo>
                    <a:pt x="721526" y="123220"/>
                    <a:pt x="721526" y="121949"/>
                    <a:pt x="721526" y="121949"/>
                  </a:cubicBezTo>
                  <a:cubicBezTo>
                    <a:pt x="721526" y="121949"/>
                    <a:pt x="721526" y="120679"/>
                    <a:pt x="721526" y="120679"/>
                  </a:cubicBezTo>
                  <a:lnTo>
                    <a:pt x="721526" y="120679"/>
                  </a:lnTo>
                  <a:lnTo>
                    <a:pt x="721526" y="120679"/>
                  </a:lnTo>
                  <a:cubicBezTo>
                    <a:pt x="721526" y="120679"/>
                    <a:pt x="721526" y="119409"/>
                    <a:pt x="721526" y="119409"/>
                  </a:cubicBezTo>
                  <a:lnTo>
                    <a:pt x="721526" y="119409"/>
                  </a:lnTo>
                  <a:cubicBezTo>
                    <a:pt x="721526" y="119409"/>
                    <a:pt x="721526" y="119409"/>
                    <a:pt x="721526" y="118138"/>
                  </a:cubicBezTo>
                  <a:lnTo>
                    <a:pt x="721526" y="118138"/>
                  </a:lnTo>
                  <a:cubicBezTo>
                    <a:pt x="721526" y="118138"/>
                    <a:pt x="721526" y="118138"/>
                    <a:pt x="722797" y="116868"/>
                  </a:cubicBezTo>
                  <a:lnTo>
                    <a:pt x="722797" y="11686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360763" y="30487"/>
                  </a:lnTo>
                  <a:lnTo>
                    <a:pt x="223572" y="0"/>
                  </a:lnTo>
                  <a:lnTo>
                    <a:pt x="0" y="114327"/>
                  </a:lnTo>
                  <a:lnTo>
                    <a:pt x="0" y="304873"/>
                  </a:lnTo>
                  <a:lnTo>
                    <a:pt x="346790" y="387443"/>
                  </a:lnTo>
                  <a:lnTo>
                    <a:pt x="749473" y="175302"/>
                  </a:lnTo>
                  <a:close/>
                </a:path>
              </a:pathLst>
            </a:custGeom>
            <a:solidFill>
              <a:schemeClr val="accent4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Freeform: Shape 52"/>
            <p:cNvSpPr/>
            <p:nvPr/>
          </p:nvSpPr>
          <p:spPr>
            <a:xfrm>
              <a:off x="736920" y="1469880"/>
              <a:ext cx="642960" cy="2900160"/>
            </a:xfrm>
            <a:custGeom>
              <a:avLst/>
              <a:gdLst>
                <a:gd name="textAreaLeft" fmla="*/ 0 w 642960"/>
                <a:gd name="textAreaRight" fmla="*/ 644040 w 642960"/>
                <a:gd name="textAreaTop" fmla="*/ 0 h 2900160"/>
                <a:gd name="textAreaBottom" fmla="*/ 2901240 h 2900160"/>
              </a:gdLst>
              <a:ahLst/>
              <a:cxnLst/>
              <a:rect l="textAreaLeft" t="textAreaTop" r="textAreaRight" b="textAreaBottom"/>
              <a:pathLst>
                <a:path w="644038" h="2901376">
                  <a:moveTo>
                    <a:pt x="359493" y="2813726"/>
                  </a:moveTo>
                  <a:lnTo>
                    <a:pt x="359493" y="2813726"/>
                  </a:lnTo>
                  <a:lnTo>
                    <a:pt x="614822" y="2892484"/>
                  </a:lnTo>
                  <a:lnTo>
                    <a:pt x="614822" y="2892484"/>
                  </a:lnTo>
                  <a:lnTo>
                    <a:pt x="644039" y="2901377"/>
                  </a:lnTo>
                  <a:lnTo>
                    <a:pt x="414116" y="92732"/>
                  </a:lnTo>
                  <a:lnTo>
                    <a:pt x="0" y="0"/>
                  </a:lnTo>
                  <a:lnTo>
                    <a:pt x="3811" y="39380"/>
                  </a:lnTo>
                  <a:cubicBezTo>
                    <a:pt x="3811" y="40650"/>
                    <a:pt x="3811" y="40650"/>
                    <a:pt x="3811" y="41920"/>
                  </a:cubicBezTo>
                  <a:lnTo>
                    <a:pt x="12703" y="44461"/>
                  </a:lnTo>
                  <a:lnTo>
                    <a:pt x="20325" y="40650"/>
                  </a:lnTo>
                  <a:cubicBezTo>
                    <a:pt x="24136" y="38109"/>
                    <a:pt x="27946" y="40650"/>
                    <a:pt x="30487" y="43190"/>
                  </a:cubicBezTo>
                  <a:cubicBezTo>
                    <a:pt x="30487" y="43190"/>
                    <a:pt x="30487" y="43190"/>
                    <a:pt x="30487" y="43190"/>
                  </a:cubicBezTo>
                  <a:cubicBezTo>
                    <a:pt x="33028" y="47001"/>
                    <a:pt x="30487" y="50812"/>
                    <a:pt x="27946" y="53353"/>
                  </a:cubicBezTo>
                  <a:cubicBezTo>
                    <a:pt x="27946" y="53353"/>
                    <a:pt x="27946" y="53353"/>
                    <a:pt x="27946" y="53353"/>
                  </a:cubicBezTo>
                  <a:lnTo>
                    <a:pt x="25406" y="54623"/>
                  </a:lnTo>
                  <a:lnTo>
                    <a:pt x="271843" y="2787049"/>
                  </a:lnTo>
                  <a:cubicBezTo>
                    <a:pt x="273113" y="2787049"/>
                    <a:pt x="274383" y="2787049"/>
                    <a:pt x="274383" y="2787049"/>
                  </a:cubicBezTo>
                  <a:lnTo>
                    <a:pt x="359493" y="281372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Freeform: Shape 53"/>
            <p:cNvSpPr/>
            <p:nvPr/>
          </p:nvSpPr>
          <p:spPr>
            <a:xfrm>
              <a:off x="0" y="1524240"/>
              <a:ext cx="1133280" cy="3368880"/>
            </a:xfrm>
            <a:custGeom>
              <a:avLst/>
              <a:gdLst>
                <a:gd name="textAreaLeft" fmla="*/ 0 w 1133280"/>
                <a:gd name="textAreaRight" fmla="*/ 1134360 w 1133280"/>
                <a:gd name="textAreaTop" fmla="*/ 0 h 3368880"/>
                <a:gd name="textAreaBottom" fmla="*/ 3369960 h 3368880"/>
              </a:gdLst>
              <a:ahLst/>
              <a:cxnLst/>
              <a:rect l="textAreaLeft" t="textAreaTop" r="textAreaRight" b="textAreaBottom"/>
              <a:pathLst>
                <a:path w="1134371" h="3370118">
                  <a:moveTo>
                    <a:pt x="209598" y="2554583"/>
                  </a:moveTo>
                  <a:lnTo>
                    <a:pt x="209598" y="2554583"/>
                  </a:lnTo>
                  <a:lnTo>
                    <a:pt x="209598" y="2554583"/>
                  </a:lnTo>
                  <a:lnTo>
                    <a:pt x="212139" y="2554583"/>
                  </a:lnTo>
                  <a:lnTo>
                    <a:pt x="212139" y="2554583"/>
                  </a:lnTo>
                  <a:cubicBezTo>
                    <a:pt x="212139" y="2554583"/>
                    <a:pt x="212139" y="2554583"/>
                    <a:pt x="213409" y="2555854"/>
                  </a:cubicBezTo>
                  <a:lnTo>
                    <a:pt x="214680" y="2557124"/>
                  </a:lnTo>
                  <a:lnTo>
                    <a:pt x="214680" y="2557124"/>
                  </a:lnTo>
                  <a:lnTo>
                    <a:pt x="214680" y="2557124"/>
                  </a:lnTo>
                  <a:cubicBezTo>
                    <a:pt x="214680" y="2557124"/>
                    <a:pt x="214680" y="2558394"/>
                    <a:pt x="214680" y="2558394"/>
                  </a:cubicBezTo>
                  <a:lnTo>
                    <a:pt x="214680" y="2559664"/>
                  </a:lnTo>
                  <a:lnTo>
                    <a:pt x="214680" y="2559664"/>
                  </a:lnTo>
                  <a:lnTo>
                    <a:pt x="214680" y="2559664"/>
                  </a:lnTo>
                  <a:lnTo>
                    <a:pt x="274383" y="3117328"/>
                  </a:lnTo>
                  <a:lnTo>
                    <a:pt x="1049262" y="3370119"/>
                  </a:lnTo>
                  <a:lnTo>
                    <a:pt x="1134372" y="3312955"/>
                  </a:lnTo>
                  <a:lnTo>
                    <a:pt x="1086101" y="2771806"/>
                  </a:lnTo>
                  <a:lnTo>
                    <a:pt x="1006072" y="2746399"/>
                  </a:lnTo>
                  <a:cubicBezTo>
                    <a:pt x="1002261" y="2745129"/>
                    <a:pt x="999721" y="2741318"/>
                    <a:pt x="1000991" y="2737507"/>
                  </a:cubicBezTo>
                  <a:cubicBezTo>
                    <a:pt x="1002261" y="2734966"/>
                    <a:pt x="1004802" y="2732426"/>
                    <a:pt x="1007342" y="2732426"/>
                  </a:cubicBezTo>
                  <a:lnTo>
                    <a:pt x="762176" y="0"/>
                  </a:lnTo>
                  <a:lnTo>
                    <a:pt x="355682" y="213411"/>
                  </a:lnTo>
                  <a:lnTo>
                    <a:pt x="419197" y="847293"/>
                  </a:lnTo>
                  <a:lnTo>
                    <a:pt x="419197" y="847293"/>
                  </a:lnTo>
                  <a:lnTo>
                    <a:pt x="419197" y="847293"/>
                  </a:lnTo>
                  <a:cubicBezTo>
                    <a:pt x="419197" y="848564"/>
                    <a:pt x="419197" y="848564"/>
                    <a:pt x="419197" y="848564"/>
                  </a:cubicBezTo>
                  <a:cubicBezTo>
                    <a:pt x="419197" y="848564"/>
                    <a:pt x="419197" y="848564"/>
                    <a:pt x="419197" y="848564"/>
                  </a:cubicBezTo>
                  <a:lnTo>
                    <a:pt x="419197" y="848564"/>
                  </a:lnTo>
                  <a:lnTo>
                    <a:pt x="419197" y="848564"/>
                  </a:lnTo>
                  <a:lnTo>
                    <a:pt x="419197" y="849834"/>
                  </a:lnTo>
                  <a:cubicBezTo>
                    <a:pt x="419197" y="849834"/>
                    <a:pt x="419197" y="851104"/>
                    <a:pt x="417926" y="851104"/>
                  </a:cubicBezTo>
                  <a:lnTo>
                    <a:pt x="417926" y="851104"/>
                  </a:lnTo>
                  <a:lnTo>
                    <a:pt x="417926" y="851104"/>
                  </a:lnTo>
                  <a:cubicBezTo>
                    <a:pt x="417926" y="851104"/>
                    <a:pt x="416656" y="852375"/>
                    <a:pt x="416656" y="852375"/>
                  </a:cubicBezTo>
                  <a:cubicBezTo>
                    <a:pt x="416656" y="852375"/>
                    <a:pt x="416656" y="853645"/>
                    <a:pt x="415386" y="853645"/>
                  </a:cubicBezTo>
                  <a:lnTo>
                    <a:pt x="415386" y="853645"/>
                  </a:lnTo>
                  <a:lnTo>
                    <a:pt x="0" y="1083570"/>
                  </a:lnTo>
                  <a:lnTo>
                    <a:pt x="0" y="1953729"/>
                  </a:lnTo>
                  <a:lnTo>
                    <a:pt x="62244" y="2508852"/>
                  </a:lnTo>
                  <a:lnTo>
                    <a:pt x="209598" y="2554583"/>
                  </a:lnTo>
                  <a:close/>
                </a:path>
              </a:pathLst>
            </a:custGeom>
            <a:solidFill>
              <a:schemeClr val="accent5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Freeform: Shape 54"/>
            <p:cNvSpPr/>
            <p:nvPr/>
          </p:nvSpPr>
          <p:spPr>
            <a:xfrm>
              <a:off x="1064520" y="4301280"/>
              <a:ext cx="317880" cy="660600"/>
            </a:xfrm>
            <a:custGeom>
              <a:avLst/>
              <a:gdLst>
                <a:gd name="textAreaLeft" fmla="*/ 0 w 317880"/>
                <a:gd name="textAreaRight" fmla="*/ 318960 w 317880"/>
                <a:gd name="textAreaTop" fmla="*/ 0 h 660600"/>
                <a:gd name="textAreaBottom" fmla="*/ 661680 h 660600"/>
              </a:gdLst>
              <a:ahLst/>
              <a:cxnLst/>
              <a:rect l="textAreaLeft" t="textAreaTop" r="textAreaRight" b="textAreaBottom"/>
              <a:pathLst>
                <a:path w="318843" h="661828">
                  <a:moveTo>
                    <a:pt x="318844" y="574178"/>
                  </a:moveTo>
                  <a:lnTo>
                    <a:pt x="313762" y="515744"/>
                  </a:lnTo>
                  <a:lnTo>
                    <a:pt x="313762" y="515744"/>
                  </a:lnTo>
                  <a:lnTo>
                    <a:pt x="276924" y="73678"/>
                  </a:lnTo>
                  <a:lnTo>
                    <a:pt x="36838" y="0"/>
                  </a:lnTo>
                  <a:lnTo>
                    <a:pt x="85110" y="539880"/>
                  </a:lnTo>
                  <a:cubicBezTo>
                    <a:pt x="85110" y="539880"/>
                    <a:pt x="85110" y="539880"/>
                    <a:pt x="85110" y="541150"/>
                  </a:cubicBezTo>
                  <a:cubicBezTo>
                    <a:pt x="85110" y="542420"/>
                    <a:pt x="85110" y="542420"/>
                    <a:pt x="85110" y="542420"/>
                  </a:cubicBezTo>
                  <a:cubicBezTo>
                    <a:pt x="85110" y="542420"/>
                    <a:pt x="85110" y="543690"/>
                    <a:pt x="83839" y="543690"/>
                  </a:cubicBezTo>
                  <a:cubicBezTo>
                    <a:pt x="83839" y="543690"/>
                    <a:pt x="83839" y="544961"/>
                    <a:pt x="83839" y="544961"/>
                  </a:cubicBezTo>
                  <a:lnTo>
                    <a:pt x="82569" y="546231"/>
                  </a:lnTo>
                  <a:lnTo>
                    <a:pt x="81299" y="547502"/>
                  </a:lnTo>
                  <a:lnTo>
                    <a:pt x="0" y="600854"/>
                  </a:lnTo>
                  <a:lnTo>
                    <a:pt x="188003" y="661829"/>
                  </a:lnTo>
                  <a:lnTo>
                    <a:pt x="318844" y="57417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Freeform: Shape 55"/>
            <p:cNvSpPr/>
            <p:nvPr/>
          </p:nvSpPr>
          <p:spPr>
            <a:xfrm>
              <a:off x="1359360" y="4378680"/>
              <a:ext cx="76320" cy="444960"/>
            </a:xfrm>
            <a:custGeom>
              <a:avLst/>
              <a:gdLst>
                <a:gd name="textAreaLeft" fmla="*/ 0 w 76320"/>
                <a:gd name="textAreaRight" fmla="*/ 77400 w 76320"/>
                <a:gd name="textAreaTop" fmla="*/ 0 h 444960"/>
                <a:gd name="textAreaBottom" fmla="*/ 446040 h 444960"/>
              </a:gdLst>
              <a:ahLst/>
              <a:cxnLst/>
              <a:rect l="textAreaLeft" t="textAreaTop" r="textAreaRight" b="textAreaBottom"/>
              <a:pathLst>
                <a:path w="77487" h="445876">
                  <a:moveTo>
                    <a:pt x="77488" y="445877"/>
                  </a:moveTo>
                  <a:lnTo>
                    <a:pt x="41920" y="3811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3028" y="8892"/>
                  </a:lnTo>
                  <a:lnTo>
                    <a:pt x="33028" y="8892"/>
                  </a:lnTo>
                  <a:lnTo>
                    <a:pt x="31757" y="8892"/>
                  </a:lnTo>
                  <a:lnTo>
                    <a:pt x="30487" y="8892"/>
                  </a:lnTo>
                  <a:lnTo>
                    <a:pt x="29217" y="8892"/>
                  </a:lnTo>
                  <a:lnTo>
                    <a:pt x="29217" y="8892"/>
                  </a:lnTo>
                  <a:lnTo>
                    <a:pt x="0" y="0"/>
                  </a:lnTo>
                  <a:lnTo>
                    <a:pt x="35568" y="431904"/>
                  </a:lnTo>
                  <a:lnTo>
                    <a:pt x="77488" y="445877"/>
                  </a:lnTo>
                  <a:close/>
                </a:path>
              </a:pathLst>
            </a:custGeom>
            <a:solidFill>
              <a:schemeClr val="tx2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Freeform: Shape 56"/>
            <p:cNvSpPr/>
            <p:nvPr/>
          </p:nvSpPr>
          <p:spPr>
            <a:xfrm>
              <a:off x="1394640" y="4827240"/>
              <a:ext cx="39600" cy="37080"/>
            </a:xfrm>
            <a:custGeom>
              <a:avLst/>
              <a:gdLst>
                <a:gd name="textAreaLeft" fmla="*/ 0 w 39600"/>
                <a:gd name="textAreaRight" fmla="*/ 40680 w 39600"/>
                <a:gd name="textAreaTop" fmla="*/ 0 h 37080"/>
                <a:gd name="textAreaBottom" fmla="*/ 38160 h 37080"/>
              </a:gdLst>
              <a:ahLst/>
              <a:cxnLst/>
              <a:rect l="textAreaLeft" t="textAreaTop" r="textAreaRight" b="textAreaBottom"/>
              <a:pathLst>
                <a:path w="40649" h="38109">
                  <a:moveTo>
                    <a:pt x="0" y="0"/>
                  </a:moveTo>
                  <a:lnTo>
                    <a:pt x="3811" y="38109"/>
                  </a:lnTo>
                  <a:lnTo>
                    <a:pt x="40649" y="12703"/>
                  </a:lnTo>
                  <a:close/>
                </a:path>
              </a:pathLst>
            </a:custGeom>
            <a:solidFill>
              <a:srgbClr val="22B0AE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Freeform: Shape 57"/>
            <p:cNvSpPr/>
            <p:nvPr/>
          </p:nvSpPr>
          <p:spPr>
            <a:xfrm>
              <a:off x="0" y="1657800"/>
              <a:ext cx="401760" cy="702720"/>
            </a:xfrm>
            <a:custGeom>
              <a:avLst/>
              <a:gdLst>
                <a:gd name="textAreaLeft" fmla="*/ 0 w 401760"/>
                <a:gd name="textAreaRight" fmla="*/ 402840 w 401760"/>
                <a:gd name="textAreaTop" fmla="*/ 0 h 702720"/>
                <a:gd name="textAreaBottom" fmla="*/ 703800 h 702720"/>
              </a:gdLst>
              <a:ahLst/>
              <a:cxnLst/>
              <a:rect l="textAreaLeft" t="textAreaTop" r="textAreaRight" b="textAreaBottom"/>
              <a:pathLst>
                <a:path w="402682" h="703748">
                  <a:moveTo>
                    <a:pt x="340439" y="81299"/>
                  </a:moveTo>
                  <a:lnTo>
                    <a:pt x="0" y="0"/>
                  </a:lnTo>
                  <a:lnTo>
                    <a:pt x="0" y="600854"/>
                  </a:lnTo>
                  <a:lnTo>
                    <a:pt x="402683" y="703749"/>
                  </a:lnTo>
                  <a:close/>
                </a:path>
              </a:pathLst>
            </a:custGeom>
            <a:solidFill>
              <a:schemeClr val="accent5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Freeform: Shape 58"/>
            <p:cNvSpPr/>
            <p:nvPr/>
          </p:nvSpPr>
          <p:spPr>
            <a:xfrm>
              <a:off x="0" y="2273760"/>
              <a:ext cx="390240" cy="315360"/>
            </a:xfrm>
            <a:custGeom>
              <a:avLst/>
              <a:gdLst>
                <a:gd name="textAreaLeft" fmla="*/ 0 w 390240"/>
                <a:gd name="textAreaRight" fmla="*/ 391320 w 390240"/>
                <a:gd name="textAreaTop" fmla="*/ 0 h 315360"/>
                <a:gd name="textAreaBottom" fmla="*/ 316440 h 315360"/>
              </a:gdLst>
              <a:ahLst/>
              <a:cxnLst/>
              <a:rect l="textAreaLeft" t="textAreaTop" r="textAreaRight" b="textAreaBottom"/>
              <a:pathLst>
                <a:path w="391250" h="316305">
                  <a:moveTo>
                    <a:pt x="0" y="0"/>
                  </a:moveTo>
                  <a:lnTo>
                    <a:pt x="0" y="316306"/>
                  </a:lnTo>
                  <a:lnTo>
                    <a:pt x="391250" y="10035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Freeform: Shape 59"/>
            <p:cNvSpPr/>
            <p:nvPr/>
          </p:nvSpPr>
          <p:spPr>
            <a:xfrm>
              <a:off x="0" y="3614040"/>
              <a:ext cx="44640" cy="412920"/>
            </a:xfrm>
            <a:custGeom>
              <a:avLst/>
              <a:gdLst>
                <a:gd name="textAreaLeft" fmla="*/ 0 w 44640"/>
                <a:gd name="textAreaRight" fmla="*/ 45720 w 44640"/>
                <a:gd name="textAreaTop" fmla="*/ 0 h 412920"/>
                <a:gd name="textAreaBottom" fmla="*/ 414000 h 412920"/>
              </a:gdLst>
              <a:ahLst/>
              <a:cxnLst/>
              <a:rect l="textAreaLeft" t="textAreaTop" r="textAreaRight" b="textAreaBottom"/>
              <a:pathLst>
                <a:path w="45730" h="414119">
                  <a:moveTo>
                    <a:pt x="0" y="0"/>
                  </a:moveTo>
                  <a:lnTo>
                    <a:pt x="0" y="400146"/>
                  </a:lnTo>
                  <a:lnTo>
                    <a:pt x="45731" y="414119"/>
                  </a:lnTo>
                  <a:close/>
                </a:path>
              </a:pathLst>
            </a:custGeom>
            <a:solidFill>
              <a:srgbClr val="9FD1D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Freeform: Shape 60"/>
            <p:cNvSpPr/>
            <p:nvPr/>
          </p:nvSpPr>
          <p:spPr>
            <a:xfrm>
              <a:off x="1166040" y="1380960"/>
              <a:ext cx="496800" cy="2986560"/>
            </a:xfrm>
            <a:custGeom>
              <a:avLst/>
              <a:gdLst>
                <a:gd name="textAreaLeft" fmla="*/ 0 w 496800"/>
                <a:gd name="textAreaRight" fmla="*/ 497880 w 496800"/>
                <a:gd name="textAreaTop" fmla="*/ 0 h 2986560"/>
                <a:gd name="textAreaBottom" fmla="*/ 2987640 h 2986560"/>
              </a:gdLst>
              <a:ahLst/>
              <a:cxnLst/>
              <a:rect l="textAreaLeft" t="textAreaTop" r="textAreaRight" b="textAreaBottom"/>
              <a:pathLst>
                <a:path w="497954" h="2987757">
                  <a:moveTo>
                    <a:pt x="497955" y="2168411"/>
                  </a:moveTo>
                  <a:lnTo>
                    <a:pt x="337898" y="0"/>
                  </a:lnTo>
                  <a:lnTo>
                    <a:pt x="0" y="180383"/>
                  </a:lnTo>
                  <a:lnTo>
                    <a:pt x="229923" y="2987757"/>
                  </a:lnTo>
                  <a:lnTo>
                    <a:pt x="245166" y="2977595"/>
                  </a:lnTo>
                  <a:lnTo>
                    <a:pt x="415386" y="2864538"/>
                  </a:lnTo>
                  <a:lnTo>
                    <a:pt x="368385" y="2254791"/>
                  </a:lnTo>
                  <a:cubicBezTo>
                    <a:pt x="368385" y="2254791"/>
                    <a:pt x="368385" y="2254791"/>
                    <a:pt x="368385" y="2253521"/>
                  </a:cubicBezTo>
                  <a:cubicBezTo>
                    <a:pt x="368385" y="2253521"/>
                    <a:pt x="368385" y="2252251"/>
                    <a:pt x="368385" y="2252251"/>
                  </a:cubicBezTo>
                  <a:lnTo>
                    <a:pt x="368385" y="2252251"/>
                  </a:lnTo>
                  <a:lnTo>
                    <a:pt x="368385" y="2252251"/>
                  </a:lnTo>
                  <a:lnTo>
                    <a:pt x="368385" y="2252251"/>
                  </a:lnTo>
                  <a:cubicBezTo>
                    <a:pt x="368385" y="2252251"/>
                    <a:pt x="368385" y="2250980"/>
                    <a:pt x="368385" y="2250980"/>
                  </a:cubicBezTo>
                  <a:lnTo>
                    <a:pt x="368385" y="2250980"/>
                  </a:lnTo>
                  <a:cubicBezTo>
                    <a:pt x="368385" y="2250980"/>
                    <a:pt x="368385" y="2250980"/>
                    <a:pt x="369655" y="2249710"/>
                  </a:cubicBezTo>
                  <a:lnTo>
                    <a:pt x="370926" y="2248440"/>
                  </a:lnTo>
                  <a:lnTo>
                    <a:pt x="497955" y="2168411"/>
                  </a:lnTo>
                  <a:close/>
                </a:path>
              </a:pathLst>
            </a:custGeom>
            <a:solidFill>
              <a:schemeClr val="accent5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Freeform: Shape 61"/>
            <p:cNvSpPr/>
            <p:nvPr/>
          </p:nvSpPr>
          <p:spPr>
            <a:xfrm>
              <a:off x="1779840" y="795240"/>
              <a:ext cx="1315080" cy="735840"/>
            </a:xfrm>
            <a:custGeom>
              <a:avLst/>
              <a:gdLst>
                <a:gd name="textAreaLeft" fmla="*/ 0 w 1315080"/>
                <a:gd name="textAreaRight" fmla="*/ 1316160 w 1315080"/>
                <a:gd name="textAreaTop" fmla="*/ 0 h 735840"/>
                <a:gd name="textAreaBottom" fmla="*/ 736920 h 735840"/>
              </a:gdLst>
              <a:ahLst/>
              <a:cxnLst/>
              <a:rect l="textAreaLeft" t="textAreaTop" r="textAreaRight" b="textAreaBottom"/>
              <a:pathLst>
                <a:path w="1316023" h="736776">
                  <a:moveTo>
                    <a:pt x="1082290" y="35569"/>
                  </a:moveTo>
                  <a:cubicBezTo>
                    <a:pt x="1079749" y="35569"/>
                    <a:pt x="1077208" y="34298"/>
                    <a:pt x="1075938" y="31758"/>
                  </a:cubicBezTo>
                  <a:lnTo>
                    <a:pt x="0" y="616098"/>
                  </a:lnTo>
                  <a:lnTo>
                    <a:pt x="553848" y="736777"/>
                  </a:lnTo>
                  <a:lnTo>
                    <a:pt x="1316023" y="307414"/>
                  </a:lnTo>
                  <a:lnTo>
                    <a:pt x="1305861" y="41920"/>
                  </a:lnTo>
                  <a:lnTo>
                    <a:pt x="1088641" y="0"/>
                  </a:lnTo>
                  <a:lnTo>
                    <a:pt x="1089911" y="27947"/>
                  </a:lnTo>
                  <a:cubicBezTo>
                    <a:pt x="1088641" y="31758"/>
                    <a:pt x="1086101" y="34298"/>
                    <a:pt x="1082290" y="35569"/>
                  </a:cubicBezTo>
                  <a:close/>
                </a:path>
              </a:pathLst>
            </a:custGeom>
            <a:solidFill>
              <a:schemeClr val="accent5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Freeform: Shape 62"/>
            <p:cNvSpPr/>
            <p:nvPr/>
          </p:nvSpPr>
          <p:spPr>
            <a:xfrm>
              <a:off x="1728720" y="160200"/>
              <a:ext cx="1124280" cy="1248840"/>
            </a:xfrm>
            <a:custGeom>
              <a:avLst/>
              <a:gdLst>
                <a:gd name="textAreaLeft" fmla="*/ 0 w 1124280"/>
                <a:gd name="textAreaRight" fmla="*/ 1125360 w 1124280"/>
                <a:gd name="textAreaTop" fmla="*/ 0 h 1248840"/>
                <a:gd name="textAreaBottom" fmla="*/ 1249920 h 1248840"/>
              </a:gdLst>
              <a:ahLst/>
              <a:cxnLst/>
              <a:rect l="textAreaLeft" t="textAreaTop" r="textAreaRight" b="textAreaBottom"/>
              <a:pathLst>
                <a:path w="1125479" h="1249979">
                  <a:moveTo>
                    <a:pt x="47001" y="1249980"/>
                  </a:moveTo>
                  <a:lnTo>
                    <a:pt x="49541" y="1249980"/>
                  </a:lnTo>
                  <a:lnTo>
                    <a:pt x="1125480" y="665640"/>
                  </a:lnTo>
                  <a:cubicBezTo>
                    <a:pt x="1124209" y="664369"/>
                    <a:pt x="1124209" y="663099"/>
                    <a:pt x="1124209" y="661829"/>
                  </a:cubicBezTo>
                  <a:lnTo>
                    <a:pt x="1122939" y="624990"/>
                  </a:lnTo>
                  <a:lnTo>
                    <a:pt x="1122939" y="624990"/>
                  </a:lnTo>
                  <a:lnTo>
                    <a:pt x="1094993" y="0"/>
                  </a:lnTo>
                  <a:lnTo>
                    <a:pt x="0" y="561475"/>
                  </a:lnTo>
                  <a:lnTo>
                    <a:pt x="47001" y="124998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Freeform: Shape 63"/>
            <p:cNvSpPr/>
            <p:nvPr/>
          </p:nvSpPr>
          <p:spPr>
            <a:xfrm>
              <a:off x="2341080" y="1117800"/>
              <a:ext cx="815760" cy="194616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1946160"/>
                <a:gd name="textAreaBottom" fmla="*/ 1947240 h 1946160"/>
              </a:gdLst>
              <a:ahLst/>
              <a:cxnLst/>
              <a:rect l="textAreaLeft" t="textAreaTop" r="textAreaRight" b="textAreaBottom"/>
              <a:pathLst>
                <a:path w="816798" h="1947377">
                  <a:moveTo>
                    <a:pt x="86380" y="1947377"/>
                  </a:moveTo>
                  <a:lnTo>
                    <a:pt x="721526" y="1544691"/>
                  </a:lnTo>
                  <a:lnTo>
                    <a:pt x="721526" y="1544691"/>
                  </a:lnTo>
                  <a:cubicBezTo>
                    <a:pt x="722797" y="1544691"/>
                    <a:pt x="722797" y="1543420"/>
                    <a:pt x="724067" y="1543420"/>
                  </a:cubicBezTo>
                  <a:lnTo>
                    <a:pt x="724067" y="1543420"/>
                  </a:lnTo>
                  <a:lnTo>
                    <a:pt x="726608" y="1543420"/>
                  </a:lnTo>
                  <a:lnTo>
                    <a:pt x="816798" y="1565016"/>
                  </a:lnTo>
                  <a:lnTo>
                    <a:pt x="754554" y="0"/>
                  </a:lnTo>
                  <a:lnTo>
                    <a:pt x="0" y="424282"/>
                  </a:lnTo>
                  <a:lnTo>
                    <a:pt x="86380" y="194737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Freeform: Shape 64"/>
            <p:cNvSpPr/>
            <p:nvPr/>
          </p:nvSpPr>
          <p:spPr>
            <a:xfrm>
              <a:off x="749520" y="1247400"/>
              <a:ext cx="758520" cy="299880"/>
            </a:xfrm>
            <a:custGeom>
              <a:avLst/>
              <a:gdLst>
                <a:gd name="textAreaLeft" fmla="*/ 0 w 758520"/>
                <a:gd name="textAreaRight" fmla="*/ 759600 w 758520"/>
                <a:gd name="textAreaTop" fmla="*/ 0 h 299880"/>
                <a:gd name="textAreaBottom" fmla="*/ 300960 h 299880"/>
              </a:gdLst>
              <a:ahLst/>
              <a:cxnLst/>
              <a:rect l="textAreaLeft" t="textAreaTop" r="textAreaRight" b="textAreaBottom"/>
              <a:pathLst>
                <a:path w="759635" h="301062">
                  <a:moveTo>
                    <a:pt x="757095" y="114327"/>
                  </a:moveTo>
                  <a:lnTo>
                    <a:pt x="759635" y="113057"/>
                  </a:lnTo>
                  <a:lnTo>
                    <a:pt x="421737" y="39380"/>
                  </a:lnTo>
                  <a:cubicBezTo>
                    <a:pt x="420467" y="43190"/>
                    <a:pt x="417926" y="44461"/>
                    <a:pt x="415386" y="45731"/>
                  </a:cubicBezTo>
                  <a:cubicBezTo>
                    <a:pt x="411575" y="45731"/>
                    <a:pt x="407764" y="43190"/>
                    <a:pt x="407764" y="39380"/>
                  </a:cubicBezTo>
                  <a:lnTo>
                    <a:pt x="403953" y="0"/>
                  </a:lnTo>
                  <a:lnTo>
                    <a:pt x="346790" y="29217"/>
                  </a:lnTo>
                  <a:lnTo>
                    <a:pt x="346790" y="29217"/>
                  </a:lnTo>
                  <a:lnTo>
                    <a:pt x="1270" y="209600"/>
                  </a:lnTo>
                  <a:lnTo>
                    <a:pt x="0" y="209600"/>
                  </a:lnTo>
                  <a:lnTo>
                    <a:pt x="406494" y="301062"/>
                  </a:lnTo>
                  <a:lnTo>
                    <a:pt x="757095" y="1143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Freeform: Shape 65"/>
            <p:cNvSpPr/>
            <p:nvPr/>
          </p:nvSpPr>
          <p:spPr>
            <a:xfrm>
              <a:off x="1116720" y="605880"/>
              <a:ext cx="642960" cy="801720"/>
            </a:xfrm>
            <a:custGeom>
              <a:avLst/>
              <a:gdLst>
                <a:gd name="textAreaLeft" fmla="*/ 0 w 642960"/>
                <a:gd name="textAreaRight" fmla="*/ 644040 w 642960"/>
                <a:gd name="textAreaTop" fmla="*/ 0 h 801720"/>
                <a:gd name="textAreaBottom" fmla="*/ 802800 h 801720"/>
              </a:gdLst>
              <a:ahLst/>
              <a:cxnLst/>
              <a:rect l="textAreaLeft" t="textAreaTop" r="textAreaRight" b="textAreaBottom"/>
              <a:pathLst>
                <a:path w="644038" h="802832">
                  <a:moveTo>
                    <a:pt x="54623" y="680883"/>
                  </a:moveTo>
                  <a:lnTo>
                    <a:pt x="392521" y="754561"/>
                  </a:lnTo>
                  <a:lnTo>
                    <a:pt x="400142" y="750750"/>
                  </a:lnTo>
                  <a:lnTo>
                    <a:pt x="400142" y="750750"/>
                  </a:lnTo>
                  <a:lnTo>
                    <a:pt x="401413" y="750750"/>
                  </a:lnTo>
                  <a:lnTo>
                    <a:pt x="402683" y="750750"/>
                  </a:lnTo>
                  <a:lnTo>
                    <a:pt x="405223" y="750750"/>
                  </a:lnTo>
                  <a:lnTo>
                    <a:pt x="644039" y="802833"/>
                  </a:lnTo>
                  <a:lnTo>
                    <a:pt x="597038" y="118138"/>
                  </a:lnTo>
                  <a:lnTo>
                    <a:pt x="0" y="0"/>
                  </a:lnTo>
                  <a:lnTo>
                    <a:pt x="50812" y="628801"/>
                  </a:lnTo>
                  <a:lnTo>
                    <a:pt x="54623" y="680883"/>
                  </a:lnTo>
                  <a:cubicBezTo>
                    <a:pt x="54623" y="679613"/>
                    <a:pt x="54623" y="680883"/>
                    <a:pt x="54623" y="68088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Freeform: Shape 66"/>
            <p:cNvSpPr/>
            <p:nvPr/>
          </p:nvSpPr>
          <p:spPr>
            <a:xfrm>
              <a:off x="1528200" y="1371960"/>
              <a:ext cx="367200" cy="2161080"/>
            </a:xfrm>
            <a:custGeom>
              <a:avLst/>
              <a:gdLst>
                <a:gd name="textAreaLeft" fmla="*/ 0 w 367200"/>
                <a:gd name="textAreaRight" fmla="*/ 368280 w 367200"/>
                <a:gd name="textAreaTop" fmla="*/ 0 h 2161080"/>
                <a:gd name="textAreaBottom" fmla="*/ 2162160 h 2161080"/>
              </a:gdLst>
              <a:ahLst/>
              <a:cxnLst/>
              <a:rect l="textAreaLeft" t="textAreaTop" r="textAreaRight" b="textAreaBottom"/>
              <a:pathLst>
                <a:path w="368384" h="2162059">
                  <a:moveTo>
                    <a:pt x="368385" y="2029947"/>
                  </a:moveTo>
                  <a:lnTo>
                    <a:pt x="233734" y="50812"/>
                  </a:lnTo>
                  <a:lnTo>
                    <a:pt x="0" y="0"/>
                  </a:lnTo>
                  <a:lnTo>
                    <a:pt x="160057" y="2162059"/>
                  </a:lnTo>
                  <a:close/>
                </a:path>
              </a:pathLst>
            </a:custGeom>
            <a:solidFill>
              <a:schemeClr val="accent5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Freeform: Shape 67"/>
            <p:cNvSpPr/>
            <p:nvPr/>
          </p:nvSpPr>
          <p:spPr>
            <a:xfrm>
              <a:off x="1776960" y="1426680"/>
              <a:ext cx="633960" cy="1964160"/>
            </a:xfrm>
            <a:custGeom>
              <a:avLst/>
              <a:gdLst>
                <a:gd name="textAreaLeft" fmla="*/ 0 w 633960"/>
                <a:gd name="textAreaRight" fmla="*/ 635040 w 633960"/>
                <a:gd name="textAreaTop" fmla="*/ 0 h 1964160"/>
                <a:gd name="textAreaBottom" fmla="*/ 1965240 h 1964160"/>
              </a:gdLst>
              <a:ahLst/>
              <a:cxnLst/>
              <a:rect l="textAreaLeft" t="textAreaTop" r="textAreaRight" b="textAreaBottom"/>
              <a:pathLst>
                <a:path w="635146" h="1965161">
                  <a:moveTo>
                    <a:pt x="635147" y="1647585"/>
                  </a:moveTo>
                  <a:lnTo>
                    <a:pt x="548767" y="119409"/>
                  </a:lnTo>
                  <a:lnTo>
                    <a:pt x="0" y="0"/>
                  </a:lnTo>
                  <a:lnTo>
                    <a:pt x="134651" y="196516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Freeform: Shape 68"/>
            <p:cNvSpPr/>
            <p:nvPr/>
          </p:nvSpPr>
          <p:spPr>
            <a:xfrm>
              <a:off x="0" y="4029480"/>
              <a:ext cx="188280" cy="174240"/>
            </a:xfrm>
            <a:custGeom>
              <a:avLst/>
              <a:gdLst>
                <a:gd name="textAreaLeft" fmla="*/ 0 w 188280"/>
                <a:gd name="textAreaRight" fmla="*/ 189360 w 188280"/>
                <a:gd name="textAreaTop" fmla="*/ 0 h 174240"/>
                <a:gd name="textAreaBottom" fmla="*/ 175320 h 174240"/>
              </a:gdLst>
              <a:ahLst/>
              <a:cxnLst/>
              <a:rect l="textAreaLeft" t="textAreaTop" r="textAreaRight" b="textAreaBottom"/>
              <a:pathLst>
                <a:path w="189273" h="175301">
                  <a:moveTo>
                    <a:pt x="53352" y="16514"/>
                  </a:moveTo>
                  <a:lnTo>
                    <a:pt x="53352" y="16514"/>
                  </a:lnTo>
                  <a:lnTo>
                    <a:pt x="52082" y="16514"/>
                  </a:lnTo>
                  <a:lnTo>
                    <a:pt x="0" y="0"/>
                  </a:lnTo>
                  <a:lnTo>
                    <a:pt x="0" y="175302"/>
                  </a:lnTo>
                  <a:lnTo>
                    <a:pt x="189274" y="58434"/>
                  </a:lnTo>
                  <a:close/>
                </a:path>
              </a:pathLst>
            </a:custGeom>
            <a:solidFill>
              <a:schemeClr val="accent2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Freeform: Shape 69"/>
            <p:cNvSpPr/>
            <p:nvPr/>
          </p:nvSpPr>
          <p:spPr>
            <a:xfrm>
              <a:off x="3785400" y="5563800"/>
              <a:ext cx="5400" cy="6480"/>
            </a:xfrm>
            <a:custGeom>
              <a:avLst/>
              <a:gdLst>
                <a:gd name="textAreaLeft" fmla="*/ 0 w 5400"/>
                <a:gd name="textAreaRight" fmla="*/ 6480 w 5400"/>
                <a:gd name="textAreaTop" fmla="*/ 0 h 6480"/>
                <a:gd name="textAreaBottom" fmla="*/ 7560 h 6480"/>
              </a:gdLst>
              <a:ahLst/>
              <a:cxnLst/>
              <a:rect l="textAreaLeft" t="textAreaTop" r="textAreaRight" b="textAreaBottom"/>
              <a:pathLst>
                <a:path w="6351" h="7621">
                  <a:moveTo>
                    <a:pt x="0" y="0"/>
                  </a:moveTo>
                  <a:lnTo>
                    <a:pt x="0" y="7622"/>
                  </a:lnTo>
                  <a:lnTo>
                    <a:pt x="6351" y="2541"/>
                  </a:lnTo>
                  <a:close/>
                </a:path>
              </a:pathLst>
            </a:custGeom>
            <a:solidFill>
              <a:srgbClr val="0A4054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Freeform: Shape 70"/>
            <p:cNvSpPr/>
            <p:nvPr/>
          </p:nvSpPr>
          <p:spPr>
            <a:xfrm>
              <a:off x="2405880" y="6718680"/>
              <a:ext cx="7920" cy="135000"/>
            </a:xfrm>
            <a:custGeom>
              <a:avLst/>
              <a:gdLst>
                <a:gd name="textAreaLeft" fmla="*/ 0 w 7920"/>
                <a:gd name="textAreaRight" fmla="*/ 9000 w 7920"/>
                <a:gd name="textAreaTop" fmla="*/ 0 h 135000"/>
                <a:gd name="textAreaBottom" fmla="*/ 136080 h 135000"/>
              </a:gdLst>
              <a:ahLst/>
              <a:cxnLst/>
              <a:rect l="textAreaLeft" t="textAreaTop" r="textAreaRight" b="textAreaBottom"/>
              <a:pathLst>
                <a:path w="8892" h="135922">
                  <a:moveTo>
                    <a:pt x="0" y="1270"/>
                  </a:moveTo>
                  <a:lnTo>
                    <a:pt x="8892" y="135922"/>
                  </a:lnTo>
                  <a:lnTo>
                    <a:pt x="8892" y="135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Freeform: Shape 71"/>
            <p:cNvSpPr/>
            <p:nvPr/>
          </p:nvSpPr>
          <p:spPr>
            <a:xfrm>
              <a:off x="3925080" y="6391080"/>
              <a:ext cx="1713960" cy="462600"/>
            </a:xfrm>
            <a:custGeom>
              <a:avLst/>
              <a:gdLst>
                <a:gd name="textAreaLeft" fmla="*/ 0 w 1713960"/>
                <a:gd name="textAreaRight" fmla="*/ 1715040 w 1713960"/>
                <a:gd name="textAreaTop" fmla="*/ 0 h 462600"/>
                <a:gd name="textAreaBottom" fmla="*/ 463680 h 462600"/>
              </a:gdLst>
              <a:ahLst/>
              <a:cxnLst/>
              <a:rect l="textAreaLeft" t="textAreaTop" r="textAreaRight" b="textAreaBottom"/>
              <a:pathLst>
                <a:path w="1714895" h="463660">
                  <a:moveTo>
                    <a:pt x="589416" y="16514"/>
                  </a:moveTo>
                  <a:lnTo>
                    <a:pt x="538604" y="0"/>
                  </a:lnTo>
                  <a:lnTo>
                    <a:pt x="0" y="463661"/>
                  </a:lnTo>
                  <a:lnTo>
                    <a:pt x="1642489" y="463661"/>
                  </a:lnTo>
                  <a:lnTo>
                    <a:pt x="1714896" y="396335"/>
                  </a:lnTo>
                  <a:close/>
                </a:path>
              </a:pathLst>
            </a:custGeom>
            <a:solidFill>
              <a:schemeClr val="accent3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Freeform: Shape 72"/>
            <p:cNvSpPr/>
            <p:nvPr/>
          </p:nvSpPr>
          <p:spPr>
            <a:xfrm>
              <a:off x="2235600" y="6731280"/>
              <a:ext cx="162720" cy="122040"/>
            </a:xfrm>
            <a:custGeom>
              <a:avLst/>
              <a:gdLst>
                <a:gd name="textAreaLeft" fmla="*/ 0 w 162720"/>
                <a:gd name="textAreaRight" fmla="*/ 163800 w 162720"/>
                <a:gd name="textAreaTop" fmla="*/ 0 h 122040"/>
                <a:gd name="textAreaBottom" fmla="*/ 123120 h 122040"/>
              </a:gdLst>
              <a:ahLst/>
              <a:cxnLst/>
              <a:rect l="textAreaLeft" t="textAreaTop" r="textAreaRight" b="textAreaBottom"/>
              <a:pathLst>
                <a:path w="163867" h="123218">
                  <a:moveTo>
                    <a:pt x="0" y="123219"/>
                  </a:moveTo>
                  <a:lnTo>
                    <a:pt x="163868" y="123219"/>
                  </a:lnTo>
                  <a:lnTo>
                    <a:pt x="156246" y="0"/>
                  </a:lnTo>
                  <a:close/>
                </a:path>
              </a:pathLst>
            </a:custGeom>
            <a:solidFill>
              <a:srgbClr val="9FD1D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Freeform: Shape 73"/>
            <p:cNvSpPr/>
            <p:nvPr/>
          </p:nvSpPr>
          <p:spPr>
            <a:xfrm>
              <a:off x="3603960" y="3362400"/>
              <a:ext cx="181800" cy="2871000"/>
            </a:xfrm>
            <a:custGeom>
              <a:avLst/>
              <a:gdLst>
                <a:gd name="textAreaLeft" fmla="*/ 0 w 181800"/>
                <a:gd name="textAreaRight" fmla="*/ 182880 w 181800"/>
                <a:gd name="textAreaTop" fmla="*/ 0 h 2871000"/>
                <a:gd name="textAreaBottom" fmla="*/ 2872080 h 2871000"/>
              </a:gdLst>
              <a:ahLst/>
              <a:cxnLst/>
              <a:rect l="textAreaLeft" t="textAreaTop" r="textAreaRight" b="textAreaBottom"/>
              <a:pathLst>
                <a:path w="182922" h="2872159">
                  <a:moveTo>
                    <a:pt x="86380" y="2872159"/>
                  </a:moveTo>
                  <a:lnTo>
                    <a:pt x="182922" y="2792130"/>
                  </a:lnTo>
                  <a:lnTo>
                    <a:pt x="167678" y="2235737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5138" y="2123950"/>
                  </a:lnTo>
                  <a:lnTo>
                    <a:pt x="149894" y="1587881"/>
                  </a:lnTo>
                  <a:lnTo>
                    <a:pt x="130840" y="917160"/>
                  </a:lnTo>
                  <a:lnTo>
                    <a:pt x="105434" y="0"/>
                  </a:lnTo>
                  <a:lnTo>
                    <a:pt x="0" y="7240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Freeform: Shape 74"/>
            <p:cNvSpPr/>
            <p:nvPr/>
          </p:nvSpPr>
          <p:spPr>
            <a:xfrm>
              <a:off x="1559880" y="2676600"/>
              <a:ext cx="2138040" cy="1221120"/>
            </a:xfrm>
            <a:custGeom>
              <a:avLst/>
              <a:gdLst>
                <a:gd name="textAreaLeft" fmla="*/ 0 w 2138040"/>
                <a:gd name="textAreaRight" fmla="*/ 2139120 w 2138040"/>
                <a:gd name="textAreaTop" fmla="*/ 0 h 1221120"/>
                <a:gd name="textAreaBottom" fmla="*/ 1222200 h 1221120"/>
              </a:gdLst>
              <a:ahLst/>
              <a:cxnLst/>
              <a:rect l="textAreaLeft" t="textAreaTop" r="textAreaRight" b="textAreaBottom"/>
              <a:pathLst>
                <a:path w="2139173" h="1222033">
                  <a:moveTo>
                    <a:pt x="865069" y="407768"/>
                  </a:moveTo>
                  <a:lnTo>
                    <a:pt x="349331" y="734236"/>
                  </a:lnTo>
                  <a:lnTo>
                    <a:pt x="125759" y="875240"/>
                  </a:lnTo>
                  <a:lnTo>
                    <a:pt x="125759" y="875240"/>
                  </a:lnTo>
                  <a:lnTo>
                    <a:pt x="116867" y="881592"/>
                  </a:lnTo>
                  <a:lnTo>
                    <a:pt x="116867" y="881592"/>
                  </a:lnTo>
                  <a:lnTo>
                    <a:pt x="0" y="955269"/>
                  </a:lnTo>
                  <a:lnTo>
                    <a:pt x="938746" y="1222033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4275" y="673262"/>
                  </a:lnTo>
                  <a:lnTo>
                    <a:pt x="1755545" y="673262"/>
                  </a:lnTo>
                  <a:lnTo>
                    <a:pt x="1759356" y="673262"/>
                  </a:lnTo>
                  <a:lnTo>
                    <a:pt x="2035009" y="745669"/>
                  </a:lnTo>
                  <a:lnTo>
                    <a:pt x="2139174" y="674532"/>
                  </a:lnTo>
                  <a:lnTo>
                    <a:pt x="1808897" y="588151"/>
                  </a:lnTo>
                  <a:lnTo>
                    <a:pt x="1220752" y="435715"/>
                  </a:lnTo>
                  <a:lnTo>
                    <a:pt x="1220752" y="435715"/>
                  </a:lnTo>
                  <a:lnTo>
                    <a:pt x="1219481" y="435715"/>
                  </a:lnTo>
                  <a:lnTo>
                    <a:pt x="1218211" y="434444"/>
                  </a:lnTo>
                  <a:cubicBezTo>
                    <a:pt x="1218211" y="433174"/>
                    <a:pt x="1216941" y="433174"/>
                    <a:pt x="1216941" y="433174"/>
                  </a:cubicBezTo>
                  <a:lnTo>
                    <a:pt x="1216941" y="433174"/>
                  </a:lnTo>
                  <a:cubicBezTo>
                    <a:pt x="1216941" y="433174"/>
                    <a:pt x="1216941" y="431904"/>
                    <a:pt x="1215670" y="431904"/>
                  </a:cubicBezTo>
                  <a:cubicBezTo>
                    <a:pt x="1215670" y="431904"/>
                    <a:pt x="1215670" y="430633"/>
                    <a:pt x="1215670" y="430633"/>
                  </a:cubicBezTo>
                  <a:cubicBezTo>
                    <a:pt x="1215670" y="430633"/>
                    <a:pt x="1215670" y="429363"/>
                    <a:pt x="1215670" y="429363"/>
                  </a:cubicBezTo>
                  <a:cubicBezTo>
                    <a:pt x="1215670" y="429363"/>
                    <a:pt x="1215670" y="428093"/>
                    <a:pt x="1215670" y="428093"/>
                  </a:cubicBezTo>
                  <a:lnTo>
                    <a:pt x="1215670" y="428093"/>
                  </a:lnTo>
                  <a:cubicBezTo>
                    <a:pt x="1215670" y="428093"/>
                    <a:pt x="1215670" y="428093"/>
                    <a:pt x="1215670" y="426823"/>
                  </a:cubicBezTo>
                  <a:lnTo>
                    <a:pt x="1216941" y="425552"/>
                  </a:lnTo>
                  <a:lnTo>
                    <a:pt x="1218211" y="424282"/>
                  </a:lnTo>
                  <a:lnTo>
                    <a:pt x="1219481" y="423012"/>
                  </a:lnTo>
                  <a:lnTo>
                    <a:pt x="1774599" y="64786"/>
                  </a:lnTo>
                  <a:lnTo>
                    <a:pt x="1606921" y="24136"/>
                  </a:lnTo>
                  <a:lnTo>
                    <a:pt x="1510378" y="0"/>
                  </a:lnTo>
                  <a:lnTo>
                    <a:pt x="865069" y="4077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Freeform: Shape 75"/>
            <p:cNvSpPr/>
            <p:nvPr/>
          </p:nvSpPr>
          <p:spPr>
            <a:xfrm>
              <a:off x="1549800" y="3645720"/>
              <a:ext cx="1104120" cy="3207600"/>
            </a:xfrm>
            <a:custGeom>
              <a:avLst/>
              <a:gdLst>
                <a:gd name="textAreaLeft" fmla="*/ 0 w 1104120"/>
                <a:gd name="textAreaRight" fmla="*/ 1105200 w 1104120"/>
                <a:gd name="textAreaTop" fmla="*/ 0 h 3207600"/>
                <a:gd name="textAreaBottom" fmla="*/ 3208680 h 3207600"/>
              </a:gdLst>
              <a:ahLst/>
              <a:cxnLst/>
              <a:rect l="textAreaLeft" t="textAreaTop" r="textAreaRight" b="textAreaBottom"/>
              <a:pathLst>
                <a:path w="1105154" h="3208789">
                  <a:moveTo>
                    <a:pt x="0" y="0"/>
                  </a:moveTo>
                  <a:lnTo>
                    <a:pt x="47001" y="603395"/>
                  </a:lnTo>
                  <a:lnTo>
                    <a:pt x="96542" y="1251250"/>
                  </a:lnTo>
                  <a:lnTo>
                    <a:pt x="96542" y="1251250"/>
                  </a:lnTo>
                  <a:lnTo>
                    <a:pt x="111786" y="1454499"/>
                  </a:lnTo>
                  <a:lnTo>
                    <a:pt x="111786" y="1454499"/>
                  </a:lnTo>
                  <a:lnTo>
                    <a:pt x="121948" y="1580259"/>
                  </a:lnTo>
                  <a:lnTo>
                    <a:pt x="161327" y="2092192"/>
                  </a:lnTo>
                  <a:lnTo>
                    <a:pt x="213409" y="2761643"/>
                  </a:lnTo>
                  <a:lnTo>
                    <a:pt x="217220" y="2813725"/>
                  </a:lnTo>
                  <a:lnTo>
                    <a:pt x="867610" y="3051273"/>
                  </a:lnTo>
                  <a:lnTo>
                    <a:pt x="867610" y="3051273"/>
                  </a:lnTo>
                  <a:lnTo>
                    <a:pt x="868880" y="3052543"/>
                  </a:lnTo>
                  <a:lnTo>
                    <a:pt x="870151" y="3052543"/>
                  </a:lnTo>
                  <a:lnTo>
                    <a:pt x="870151" y="3052543"/>
                  </a:lnTo>
                  <a:lnTo>
                    <a:pt x="870151" y="3052543"/>
                  </a:lnTo>
                  <a:cubicBezTo>
                    <a:pt x="870151" y="3052543"/>
                    <a:pt x="870151" y="3052543"/>
                    <a:pt x="870151" y="3052543"/>
                  </a:cubicBezTo>
                  <a:lnTo>
                    <a:pt x="870151" y="3053813"/>
                  </a:lnTo>
                  <a:lnTo>
                    <a:pt x="870151" y="3055083"/>
                  </a:lnTo>
                  <a:lnTo>
                    <a:pt x="870151" y="3056353"/>
                  </a:lnTo>
                  <a:cubicBezTo>
                    <a:pt x="870151" y="3056353"/>
                    <a:pt x="870151" y="3056353"/>
                    <a:pt x="870151" y="3057624"/>
                  </a:cubicBezTo>
                  <a:lnTo>
                    <a:pt x="879043" y="3208790"/>
                  </a:lnTo>
                  <a:lnTo>
                    <a:pt x="1105155" y="3208790"/>
                  </a:lnTo>
                  <a:lnTo>
                    <a:pt x="940017" y="268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Freeform: Shape 76"/>
            <p:cNvSpPr/>
            <p:nvPr/>
          </p:nvSpPr>
          <p:spPr>
            <a:xfrm>
              <a:off x="1131840" y="50760"/>
              <a:ext cx="1674360" cy="657000"/>
            </a:xfrm>
            <a:custGeom>
              <a:avLst/>
              <a:gdLst>
                <a:gd name="textAreaLeft" fmla="*/ 0 w 1674360"/>
                <a:gd name="textAreaRight" fmla="*/ 1675440 w 1674360"/>
                <a:gd name="textAreaTop" fmla="*/ 0 h 657000"/>
                <a:gd name="textAreaBottom" fmla="*/ 658080 h 657000"/>
              </a:gdLst>
              <a:ahLst/>
              <a:cxnLst/>
              <a:rect l="textAreaLeft" t="textAreaTop" r="textAreaRight" b="textAreaBottom"/>
              <a:pathLst>
                <a:path w="1675516" h="658017">
                  <a:moveTo>
                    <a:pt x="588146" y="658018"/>
                  </a:moveTo>
                  <a:lnTo>
                    <a:pt x="1675517" y="101624"/>
                  </a:lnTo>
                  <a:lnTo>
                    <a:pt x="1097533" y="0"/>
                  </a:lnTo>
                  <a:lnTo>
                    <a:pt x="231193" y="428093"/>
                  </a:lnTo>
                  <a:lnTo>
                    <a:pt x="229923" y="428093"/>
                  </a:lnTo>
                  <a:lnTo>
                    <a:pt x="229923" y="428093"/>
                  </a:lnTo>
                  <a:lnTo>
                    <a:pt x="0" y="542420"/>
                  </a:lnTo>
                  <a:close/>
                </a:path>
              </a:pathLst>
            </a:custGeom>
            <a:solidFill>
              <a:schemeClr val="accent5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Freeform: Shape 77"/>
            <p:cNvSpPr/>
            <p:nvPr/>
          </p:nvSpPr>
          <p:spPr>
            <a:xfrm>
              <a:off x="1421280" y="4263120"/>
              <a:ext cx="207360" cy="622800"/>
            </a:xfrm>
            <a:custGeom>
              <a:avLst/>
              <a:gdLst>
                <a:gd name="textAreaLeft" fmla="*/ 0 w 207360"/>
                <a:gd name="textAreaRight" fmla="*/ 208440 w 207360"/>
                <a:gd name="textAreaTop" fmla="*/ 0 h 622800"/>
                <a:gd name="textAreaBottom" fmla="*/ 623880 h 622800"/>
              </a:gdLst>
              <a:ahLst/>
              <a:cxnLst/>
              <a:rect l="textAreaLeft" t="textAreaTop" r="textAreaRight" b="textAreaBottom"/>
              <a:pathLst>
                <a:path w="208328" h="623719">
                  <a:moveTo>
                    <a:pt x="38109" y="569096"/>
                  </a:moveTo>
                  <a:lnTo>
                    <a:pt x="208328" y="623720"/>
                  </a:lnTo>
                  <a:lnTo>
                    <a:pt x="160057" y="0"/>
                  </a:lnTo>
                  <a:lnTo>
                    <a:pt x="0" y="105435"/>
                  </a:lnTo>
                  <a:close/>
                </a:path>
              </a:pathLst>
            </a:custGeom>
            <a:solidFill>
              <a:schemeClr val="accent6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Freeform: Shape 78"/>
            <p:cNvSpPr/>
            <p:nvPr/>
          </p:nvSpPr>
          <p:spPr>
            <a:xfrm>
              <a:off x="1275480" y="4846320"/>
              <a:ext cx="371160" cy="241560"/>
            </a:xfrm>
            <a:custGeom>
              <a:avLst/>
              <a:gdLst>
                <a:gd name="textAreaLeft" fmla="*/ 0 w 371160"/>
                <a:gd name="textAreaRight" fmla="*/ 372240 w 371160"/>
                <a:gd name="textAreaTop" fmla="*/ 0 h 241560"/>
                <a:gd name="textAreaBottom" fmla="*/ 242640 h 241560"/>
              </a:gdLst>
              <a:ahLst/>
              <a:cxnLst/>
              <a:rect l="textAreaLeft" t="textAreaTop" r="textAreaRight" b="textAreaBottom"/>
              <a:pathLst>
                <a:path w="372195" h="242628">
                  <a:moveTo>
                    <a:pt x="177841" y="0"/>
                  </a:moveTo>
                  <a:cubicBezTo>
                    <a:pt x="177841" y="3811"/>
                    <a:pt x="174030" y="5081"/>
                    <a:pt x="171490" y="6352"/>
                  </a:cubicBezTo>
                  <a:lnTo>
                    <a:pt x="170219" y="6352"/>
                  </a:lnTo>
                  <a:lnTo>
                    <a:pt x="121948" y="39380"/>
                  </a:lnTo>
                  <a:lnTo>
                    <a:pt x="0" y="121949"/>
                  </a:lnTo>
                  <a:lnTo>
                    <a:pt x="372196" y="242628"/>
                  </a:lnTo>
                  <a:lnTo>
                    <a:pt x="358223" y="55893"/>
                  </a:lnTo>
                  <a:lnTo>
                    <a:pt x="177841" y="0"/>
                  </a:lnTo>
                  <a:lnTo>
                    <a:pt x="177841" y="0"/>
                  </a:lnTo>
                  <a:close/>
                </a:path>
              </a:pathLst>
            </a:custGeom>
            <a:solidFill>
              <a:srgbClr val="F4F5F3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Freeform: Shape 79"/>
            <p:cNvSpPr/>
            <p:nvPr/>
          </p:nvSpPr>
          <p:spPr>
            <a:xfrm>
              <a:off x="5589360" y="6801120"/>
              <a:ext cx="56160" cy="52200"/>
            </a:xfrm>
            <a:custGeom>
              <a:avLst/>
              <a:gdLst>
                <a:gd name="textAreaLeft" fmla="*/ 0 w 56160"/>
                <a:gd name="textAreaRight" fmla="*/ 57240 w 56160"/>
                <a:gd name="textAreaTop" fmla="*/ 0 h 52200"/>
                <a:gd name="textAreaBottom" fmla="*/ 53280 h 52200"/>
              </a:gdLst>
              <a:ahLst/>
              <a:cxnLst/>
              <a:rect l="textAreaLeft" t="textAreaTop" r="textAreaRight" b="textAreaBottom"/>
              <a:pathLst>
                <a:path w="57163" h="53352">
                  <a:moveTo>
                    <a:pt x="0" y="53352"/>
                  </a:moveTo>
                  <a:lnTo>
                    <a:pt x="57163" y="53352"/>
                  </a:lnTo>
                  <a:lnTo>
                    <a:pt x="57163" y="0"/>
                  </a:lnTo>
                  <a:close/>
                </a:path>
              </a:pathLst>
            </a:custGeom>
            <a:solidFill>
              <a:srgbClr val="9FD1D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Freeform: Shape 80"/>
            <p:cNvSpPr/>
            <p:nvPr/>
          </p:nvSpPr>
          <p:spPr>
            <a:xfrm>
              <a:off x="2507400" y="3371400"/>
              <a:ext cx="902160" cy="3480840"/>
            </a:xfrm>
            <a:custGeom>
              <a:avLst/>
              <a:gdLst>
                <a:gd name="textAreaLeft" fmla="*/ 0 w 902160"/>
                <a:gd name="textAreaRight" fmla="*/ 903240 w 902160"/>
                <a:gd name="textAreaTop" fmla="*/ 0 h 3480840"/>
                <a:gd name="textAreaBottom" fmla="*/ 3481920 h 3480840"/>
              </a:gdLst>
              <a:ahLst/>
              <a:cxnLst/>
              <a:rect l="textAreaLeft" t="textAreaTop" r="textAreaRight" b="textAreaBottom"/>
              <a:pathLst>
                <a:path w="903178" h="3481905">
                  <a:moveTo>
                    <a:pt x="402683" y="3194817"/>
                  </a:moveTo>
                  <a:cubicBezTo>
                    <a:pt x="402683" y="3194817"/>
                    <a:pt x="402683" y="3193546"/>
                    <a:pt x="402683" y="3193546"/>
                  </a:cubicBezTo>
                  <a:lnTo>
                    <a:pt x="402683" y="3193546"/>
                  </a:lnTo>
                  <a:cubicBezTo>
                    <a:pt x="402683" y="3193546"/>
                    <a:pt x="402683" y="3193546"/>
                    <a:pt x="402683" y="3192277"/>
                  </a:cubicBezTo>
                  <a:lnTo>
                    <a:pt x="402683" y="3192277"/>
                  </a:lnTo>
                  <a:lnTo>
                    <a:pt x="402683" y="3192277"/>
                  </a:lnTo>
                  <a:lnTo>
                    <a:pt x="403953" y="3191006"/>
                  </a:lnTo>
                  <a:cubicBezTo>
                    <a:pt x="403953" y="3191006"/>
                    <a:pt x="403953" y="3191006"/>
                    <a:pt x="403953" y="3189736"/>
                  </a:cubicBezTo>
                  <a:lnTo>
                    <a:pt x="403953" y="3189736"/>
                  </a:lnTo>
                  <a:lnTo>
                    <a:pt x="403953" y="3189736"/>
                  </a:lnTo>
                  <a:lnTo>
                    <a:pt x="903178" y="2785779"/>
                  </a:lnTo>
                  <a:lnTo>
                    <a:pt x="800285" y="0"/>
                  </a:lnTo>
                  <a:lnTo>
                    <a:pt x="0" y="539880"/>
                  </a:lnTo>
                  <a:lnTo>
                    <a:pt x="163868" y="3481906"/>
                  </a:lnTo>
                  <a:lnTo>
                    <a:pt x="416656" y="3481906"/>
                  </a:lnTo>
                  <a:lnTo>
                    <a:pt x="402683" y="3194817"/>
                  </a:lnTo>
                  <a:cubicBezTo>
                    <a:pt x="402683" y="3196087"/>
                    <a:pt x="402683" y="3194817"/>
                    <a:pt x="402683" y="319481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Freeform: Shape 81"/>
            <p:cNvSpPr/>
            <p:nvPr/>
          </p:nvSpPr>
          <p:spPr>
            <a:xfrm>
              <a:off x="2933280" y="6168600"/>
              <a:ext cx="733320" cy="482760"/>
            </a:xfrm>
            <a:custGeom>
              <a:avLst/>
              <a:gdLst>
                <a:gd name="textAreaLeft" fmla="*/ 0 w 733320"/>
                <a:gd name="textAreaRight" fmla="*/ 734400 w 733320"/>
                <a:gd name="textAreaTop" fmla="*/ 0 h 482760"/>
                <a:gd name="textAreaBottom" fmla="*/ 483840 h 482760"/>
              </a:gdLst>
              <a:ahLst/>
              <a:cxnLst/>
              <a:rect l="textAreaLeft" t="textAreaTop" r="textAreaRight" b="textAreaBottom"/>
              <a:pathLst>
                <a:path w="734229" h="483986">
                  <a:moveTo>
                    <a:pt x="489063" y="0"/>
                  </a:moveTo>
                  <a:lnTo>
                    <a:pt x="0" y="395065"/>
                  </a:lnTo>
                  <a:lnTo>
                    <a:pt x="248978" y="483986"/>
                  </a:lnTo>
                  <a:lnTo>
                    <a:pt x="734230" y="838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Freeform: Shape 82"/>
            <p:cNvSpPr/>
            <p:nvPr/>
          </p:nvSpPr>
          <p:spPr>
            <a:xfrm>
              <a:off x="3324240" y="3367440"/>
              <a:ext cx="349560" cy="2871000"/>
            </a:xfrm>
            <a:custGeom>
              <a:avLst/>
              <a:gdLst>
                <a:gd name="textAreaLeft" fmla="*/ 0 w 349560"/>
                <a:gd name="textAreaRight" fmla="*/ 350640 w 349560"/>
                <a:gd name="textAreaTop" fmla="*/ 0 h 2871000"/>
                <a:gd name="textAreaBottom" fmla="*/ 2872080 h 2871000"/>
              </a:gdLst>
              <a:ahLst/>
              <a:cxnLst/>
              <a:rect l="textAreaLeft" t="textAreaTop" r="textAreaRight" b="textAreaBottom"/>
              <a:pathLst>
                <a:path w="350600" h="2872159">
                  <a:moveTo>
                    <a:pt x="264221" y="69867"/>
                  </a:moveTo>
                  <a:lnTo>
                    <a:pt x="0" y="0"/>
                  </a:lnTo>
                  <a:lnTo>
                    <a:pt x="102893" y="2787049"/>
                  </a:lnTo>
                  <a:lnTo>
                    <a:pt x="350601" y="2872160"/>
                  </a:lnTo>
                  <a:close/>
                </a:path>
              </a:pathLst>
            </a:custGeom>
            <a:solidFill>
              <a:srgbClr val="E8E7E3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Freeform: Shape 83"/>
            <p:cNvSpPr/>
            <p:nvPr/>
          </p:nvSpPr>
          <p:spPr>
            <a:xfrm>
              <a:off x="2799720" y="2752920"/>
              <a:ext cx="560520" cy="495720"/>
            </a:xfrm>
            <a:custGeom>
              <a:avLst/>
              <a:gdLst>
                <a:gd name="textAreaLeft" fmla="*/ 0 w 560520"/>
                <a:gd name="textAreaRight" fmla="*/ 561600 w 560520"/>
                <a:gd name="textAreaTop" fmla="*/ 0 h 495720"/>
                <a:gd name="textAreaBottom" fmla="*/ 496800 h 495720"/>
              </a:gdLst>
              <a:ahLst/>
              <a:cxnLst/>
              <a:rect l="textAreaLeft" t="textAreaTop" r="textAreaRight" b="textAreaBottom"/>
              <a:pathLst>
                <a:path w="561469" h="496689">
                  <a:moveTo>
                    <a:pt x="561470" y="496689"/>
                  </a:moveTo>
                  <a:lnTo>
                    <a:pt x="543686" y="0"/>
                  </a:lnTo>
                  <a:lnTo>
                    <a:pt x="0" y="350604"/>
                  </a:lnTo>
                  <a:close/>
                </a:path>
              </a:pathLst>
            </a:custGeom>
            <a:solidFill>
              <a:srgbClr val="22B0AE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Freeform: Shape 84"/>
            <p:cNvSpPr/>
            <p:nvPr/>
          </p:nvSpPr>
          <p:spPr>
            <a:xfrm>
              <a:off x="3767760" y="4880520"/>
              <a:ext cx="71280" cy="72720"/>
            </a:xfrm>
            <a:custGeom>
              <a:avLst/>
              <a:gdLst>
                <a:gd name="textAreaLeft" fmla="*/ 0 w 71280"/>
                <a:gd name="textAreaRight" fmla="*/ 72360 w 71280"/>
                <a:gd name="textAreaTop" fmla="*/ 0 h 72720"/>
                <a:gd name="textAreaBottom" fmla="*/ 73800 h 72720"/>
              </a:gdLst>
              <a:ahLst/>
              <a:cxnLst/>
              <a:rect l="textAreaLeft" t="textAreaTop" r="textAreaRight" b="textAreaBottom"/>
              <a:pathLst>
                <a:path w="72406" h="73677">
                  <a:moveTo>
                    <a:pt x="0" y="69867"/>
                  </a:moveTo>
                  <a:lnTo>
                    <a:pt x="1270" y="73678"/>
                  </a:lnTo>
                  <a:lnTo>
                    <a:pt x="72406" y="19055"/>
                  </a:lnTo>
                  <a:lnTo>
                    <a:pt x="71136" y="3811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Freeform: Shape 85"/>
            <p:cNvSpPr/>
            <p:nvPr/>
          </p:nvSpPr>
          <p:spPr>
            <a:xfrm>
              <a:off x="1740240" y="6465960"/>
              <a:ext cx="18000" cy="6480"/>
            </a:xfrm>
            <a:custGeom>
              <a:avLst/>
              <a:gdLst>
                <a:gd name="textAreaLeft" fmla="*/ 0 w 18000"/>
                <a:gd name="textAreaRight" fmla="*/ 19080 w 18000"/>
                <a:gd name="textAreaTop" fmla="*/ 0 h 6480"/>
                <a:gd name="textAreaBottom" fmla="*/ 7560 h 6480"/>
              </a:gdLst>
              <a:ahLst/>
              <a:cxnLst/>
              <a:rect l="textAreaLeft" t="textAreaTop" r="textAreaRight" b="textAreaBottom"/>
              <a:pathLst>
                <a:path w="19054" h="7621">
                  <a:moveTo>
                    <a:pt x="19054" y="7622"/>
                  </a:moveTo>
                  <a:lnTo>
                    <a:pt x="19054" y="7622"/>
                  </a:lnTo>
                  <a:lnTo>
                    <a:pt x="16514" y="5081"/>
                  </a:lnTo>
                  <a:lnTo>
                    <a:pt x="3811" y="0"/>
                  </a:lnTo>
                  <a:lnTo>
                    <a:pt x="0" y="3811"/>
                  </a:lnTo>
                  <a:lnTo>
                    <a:pt x="0" y="3811"/>
                  </a:lnTo>
                  <a:lnTo>
                    <a:pt x="1270" y="3811"/>
                  </a:lnTo>
                  <a:lnTo>
                    <a:pt x="2541" y="2541"/>
                  </a:lnTo>
                  <a:lnTo>
                    <a:pt x="3811" y="2541"/>
                  </a:lnTo>
                  <a:lnTo>
                    <a:pt x="5081" y="2541"/>
                  </a:lnTo>
                  <a:lnTo>
                    <a:pt x="6351" y="2541"/>
                  </a:lnTo>
                  <a:lnTo>
                    <a:pt x="7622" y="2541"/>
                  </a:lnTo>
                  <a:lnTo>
                    <a:pt x="19054" y="762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Freeform: Shape 86"/>
            <p:cNvSpPr/>
            <p:nvPr/>
          </p:nvSpPr>
          <p:spPr>
            <a:xfrm>
              <a:off x="1727640" y="6449400"/>
              <a:ext cx="28080" cy="24480"/>
            </a:xfrm>
            <a:custGeom>
              <a:avLst/>
              <a:gdLst>
                <a:gd name="textAreaLeft" fmla="*/ 0 w 28080"/>
                <a:gd name="textAreaRight" fmla="*/ 29160 w 28080"/>
                <a:gd name="textAreaTop" fmla="*/ 0 h 24480"/>
                <a:gd name="textAreaBottom" fmla="*/ 25560 h 24480"/>
              </a:gdLst>
              <a:ahLst/>
              <a:cxnLst/>
              <a:rect l="textAreaLeft" t="textAreaTop" r="textAreaRight" b="textAreaBottom"/>
              <a:pathLst>
                <a:path w="29216" h="25406">
                  <a:moveTo>
                    <a:pt x="27946" y="21595"/>
                  </a:moveTo>
                  <a:lnTo>
                    <a:pt x="27946" y="21595"/>
                  </a:lnTo>
                  <a:cubicBezTo>
                    <a:pt x="26676" y="20325"/>
                    <a:pt x="26676" y="20325"/>
                    <a:pt x="25406" y="20325"/>
                  </a:cubicBezTo>
                  <a:cubicBezTo>
                    <a:pt x="25406" y="20325"/>
                    <a:pt x="25406" y="19055"/>
                    <a:pt x="24135" y="19055"/>
                  </a:cubicBezTo>
                  <a:cubicBezTo>
                    <a:pt x="24135" y="19055"/>
                    <a:pt x="24135" y="17784"/>
                    <a:pt x="24135" y="17784"/>
                  </a:cubicBezTo>
                  <a:cubicBezTo>
                    <a:pt x="24135" y="17784"/>
                    <a:pt x="24135" y="17784"/>
                    <a:pt x="24135" y="16514"/>
                  </a:cubicBezTo>
                  <a:lnTo>
                    <a:pt x="24135" y="16514"/>
                  </a:lnTo>
                  <a:lnTo>
                    <a:pt x="24135" y="16514"/>
                  </a:lnTo>
                  <a:lnTo>
                    <a:pt x="22865" y="5081"/>
                  </a:lnTo>
                  <a:lnTo>
                    <a:pt x="8892" y="0"/>
                  </a:lnTo>
                  <a:lnTo>
                    <a:pt x="8892" y="5081"/>
                  </a:lnTo>
                  <a:lnTo>
                    <a:pt x="8892" y="5081"/>
                  </a:lnTo>
                  <a:cubicBezTo>
                    <a:pt x="8892" y="5081"/>
                    <a:pt x="8892" y="6352"/>
                    <a:pt x="8892" y="6352"/>
                  </a:cubicBezTo>
                  <a:cubicBezTo>
                    <a:pt x="8892" y="7622"/>
                    <a:pt x="8892" y="7622"/>
                    <a:pt x="8892" y="8892"/>
                  </a:cubicBezTo>
                  <a:lnTo>
                    <a:pt x="8892" y="8892"/>
                  </a:lnTo>
                  <a:lnTo>
                    <a:pt x="8892" y="8892"/>
                  </a:lnTo>
                  <a:cubicBezTo>
                    <a:pt x="8892" y="10162"/>
                    <a:pt x="7622" y="10162"/>
                    <a:pt x="7622" y="11433"/>
                  </a:cubicBezTo>
                  <a:cubicBezTo>
                    <a:pt x="7622" y="11433"/>
                    <a:pt x="7622" y="11433"/>
                    <a:pt x="6351" y="12703"/>
                  </a:cubicBezTo>
                  <a:cubicBezTo>
                    <a:pt x="6351" y="12703"/>
                    <a:pt x="5081" y="13973"/>
                    <a:pt x="5081" y="13973"/>
                  </a:cubicBezTo>
                  <a:lnTo>
                    <a:pt x="3811" y="13973"/>
                  </a:lnTo>
                  <a:lnTo>
                    <a:pt x="2541" y="13973"/>
                  </a:lnTo>
                  <a:lnTo>
                    <a:pt x="2541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16514" y="20325"/>
                  </a:lnTo>
                  <a:lnTo>
                    <a:pt x="29217" y="25406"/>
                  </a:lnTo>
                  <a:lnTo>
                    <a:pt x="27946" y="21595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Freeform: Shape 87"/>
            <p:cNvSpPr/>
            <p:nvPr/>
          </p:nvSpPr>
          <p:spPr>
            <a:xfrm>
              <a:off x="6063120" y="5147280"/>
              <a:ext cx="20520" cy="299880"/>
            </a:xfrm>
            <a:custGeom>
              <a:avLst/>
              <a:gdLst>
                <a:gd name="textAreaLeft" fmla="*/ 0 w 20520"/>
                <a:gd name="textAreaRight" fmla="*/ 21600 w 20520"/>
                <a:gd name="textAreaTop" fmla="*/ 0 h 299880"/>
                <a:gd name="textAreaBottom" fmla="*/ 300960 h 299880"/>
              </a:gdLst>
              <a:ahLst/>
              <a:cxnLst/>
              <a:rect l="textAreaLeft" t="textAreaTop" r="textAreaRight" b="textAreaBottom"/>
              <a:pathLst>
                <a:path w="21595" h="301062">
                  <a:moveTo>
                    <a:pt x="19054" y="2540"/>
                  </a:moveTo>
                  <a:lnTo>
                    <a:pt x="17784" y="3811"/>
                  </a:lnTo>
                  <a:lnTo>
                    <a:pt x="16514" y="3811"/>
                  </a:lnTo>
                  <a:lnTo>
                    <a:pt x="12703" y="3811"/>
                  </a:lnTo>
                  <a:lnTo>
                    <a:pt x="7622" y="2540"/>
                  </a:lnTo>
                  <a:lnTo>
                    <a:pt x="0" y="297251"/>
                  </a:lnTo>
                  <a:lnTo>
                    <a:pt x="8892" y="299792"/>
                  </a:lnTo>
                  <a:lnTo>
                    <a:pt x="13973" y="301062"/>
                  </a:lnTo>
                  <a:lnTo>
                    <a:pt x="21595" y="0"/>
                  </a:lnTo>
                  <a:lnTo>
                    <a:pt x="19054" y="2540"/>
                  </a:lnTo>
                  <a:lnTo>
                    <a:pt x="19054" y="254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Freeform: Shape 88"/>
            <p:cNvSpPr/>
            <p:nvPr/>
          </p:nvSpPr>
          <p:spPr>
            <a:xfrm>
              <a:off x="6717240" y="5461200"/>
              <a:ext cx="1800" cy="9000"/>
            </a:xfrm>
            <a:custGeom>
              <a:avLst/>
              <a:gdLst>
                <a:gd name="textAreaLeft" fmla="*/ 0 w 1800"/>
                <a:gd name="textAreaRight" fmla="*/ 2880 w 1800"/>
                <a:gd name="textAreaTop" fmla="*/ 0 h 9000"/>
                <a:gd name="textAreaBottom" fmla="*/ 10080 h 9000"/>
              </a:gdLst>
              <a:ahLst/>
              <a:cxnLst/>
              <a:rect l="textAreaLeft" t="textAreaTop" r="textAreaRight" b="textAreaBottom"/>
              <a:pathLst>
                <a:path w="2858" h="10162">
                  <a:moveTo>
                    <a:pt x="0" y="0"/>
                  </a:moveTo>
                  <a:lnTo>
                    <a:pt x="0" y="10163"/>
                  </a:lnTo>
                  <a:cubicBezTo>
                    <a:pt x="3811" y="7622"/>
                    <a:pt x="3811" y="254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Freeform: Shape 89"/>
            <p:cNvSpPr/>
            <p:nvPr/>
          </p:nvSpPr>
          <p:spPr>
            <a:xfrm>
              <a:off x="6425280" y="484128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Freeform: Shape 90"/>
            <p:cNvSpPr/>
            <p:nvPr/>
          </p:nvSpPr>
          <p:spPr>
            <a:xfrm>
              <a:off x="6075720" y="4849920"/>
              <a:ext cx="348120" cy="298800"/>
            </a:xfrm>
            <a:custGeom>
              <a:avLst/>
              <a:gdLst>
                <a:gd name="textAreaLeft" fmla="*/ 0 w 348120"/>
                <a:gd name="textAreaRight" fmla="*/ 349200 w 348120"/>
                <a:gd name="textAreaTop" fmla="*/ 0 h 298800"/>
                <a:gd name="textAreaBottom" fmla="*/ 299880 h 298800"/>
              </a:gdLst>
              <a:ahLst/>
              <a:cxnLst/>
              <a:rect l="textAreaLeft" t="textAreaTop" r="textAreaRight" b="textAreaBottom"/>
              <a:pathLst>
                <a:path w="349330" h="299792">
                  <a:moveTo>
                    <a:pt x="327736" y="0"/>
                  </a:moveTo>
                  <a:lnTo>
                    <a:pt x="0" y="285819"/>
                  </a:lnTo>
                  <a:lnTo>
                    <a:pt x="3811" y="287089"/>
                  </a:lnTo>
                  <a:cubicBezTo>
                    <a:pt x="7622" y="288359"/>
                    <a:pt x="10163" y="292170"/>
                    <a:pt x="8892" y="295981"/>
                  </a:cubicBezTo>
                  <a:cubicBezTo>
                    <a:pt x="8892" y="297252"/>
                    <a:pt x="7622" y="298522"/>
                    <a:pt x="6351" y="299792"/>
                  </a:cubicBezTo>
                  <a:lnTo>
                    <a:pt x="6351" y="299792"/>
                  </a:lnTo>
                  <a:lnTo>
                    <a:pt x="8892" y="297252"/>
                  </a:lnTo>
                  <a:lnTo>
                    <a:pt x="349331" y="2541"/>
                  </a:lnTo>
                  <a:lnTo>
                    <a:pt x="349331" y="2541"/>
                  </a:lnTo>
                  <a:cubicBezTo>
                    <a:pt x="348061" y="3811"/>
                    <a:pt x="344249" y="5082"/>
                    <a:pt x="341709" y="5082"/>
                  </a:cubicBezTo>
                  <a:lnTo>
                    <a:pt x="327736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Freeform: Shape 91"/>
            <p:cNvSpPr/>
            <p:nvPr/>
          </p:nvSpPr>
          <p:spPr>
            <a:xfrm>
              <a:off x="5832000" y="50659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Freeform: Shape 92"/>
            <p:cNvSpPr/>
            <p:nvPr/>
          </p:nvSpPr>
          <p:spPr>
            <a:xfrm>
              <a:off x="5834520" y="50659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Freeform: Shape 93"/>
            <p:cNvSpPr/>
            <p:nvPr/>
          </p:nvSpPr>
          <p:spPr>
            <a:xfrm>
              <a:off x="5837040" y="5065920"/>
              <a:ext cx="245520" cy="83880"/>
            </a:xfrm>
            <a:custGeom>
              <a:avLst/>
              <a:gdLst>
                <a:gd name="textAreaLeft" fmla="*/ 0 w 245520"/>
                <a:gd name="textAreaRight" fmla="*/ 246600 w 245520"/>
                <a:gd name="textAreaTop" fmla="*/ 0 h 83880"/>
                <a:gd name="textAreaBottom" fmla="*/ 84960 h 83880"/>
              </a:gdLst>
              <a:ahLst/>
              <a:cxnLst/>
              <a:rect l="textAreaLeft" t="textAreaTop" r="textAreaRight" b="textAreaBottom"/>
              <a:pathLst>
                <a:path w="246767" h="85110">
                  <a:moveTo>
                    <a:pt x="0" y="0"/>
                  </a:moveTo>
                  <a:lnTo>
                    <a:pt x="0" y="0"/>
                  </a:lnTo>
                  <a:lnTo>
                    <a:pt x="1270" y="0"/>
                  </a:lnTo>
                  <a:cubicBezTo>
                    <a:pt x="1270" y="0"/>
                    <a:pt x="1270" y="0"/>
                    <a:pt x="2541" y="1270"/>
                  </a:cubicBezTo>
                  <a:lnTo>
                    <a:pt x="3811" y="2541"/>
                  </a:lnTo>
                  <a:lnTo>
                    <a:pt x="3811" y="2541"/>
                  </a:lnTo>
                  <a:cubicBezTo>
                    <a:pt x="3811" y="2541"/>
                    <a:pt x="3811" y="2541"/>
                    <a:pt x="3811" y="3811"/>
                  </a:cubicBezTo>
                  <a:cubicBezTo>
                    <a:pt x="3811" y="3811"/>
                    <a:pt x="3811" y="5082"/>
                    <a:pt x="5081" y="5082"/>
                  </a:cubicBezTo>
                  <a:cubicBezTo>
                    <a:pt x="5081" y="5082"/>
                    <a:pt x="5081" y="6352"/>
                    <a:pt x="5081" y="6352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17785"/>
                  </a:lnTo>
                  <a:lnTo>
                    <a:pt x="232463" y="83840"/>
                  </a:lnTo>
                  <a:lnTo>
                    <a:pt x="237545" y="85111"/>
                  </a:lnTo>
                  <a:lnTo>
                    <a:pt x="241356" y="85111"/>
                  </a:lnTo>
                  <a:lnTo>
                    <a:pt x="242626" y="85111"/>
                  </a:lnTo>
                  <a:lnTo>
                    <a:pt x="243896" y="83840"/>
                  </a:lnTo>
                  <a:cubicBezTo>
                    <a:pt x="245166" y="82570"/>
                    <a:pt x="246437" y="81300"/>
                    <a:pt x="246437" y="80029"/>
                  </a:cubicBezTo>
                  <a:cubicBezTo>
                    <a:pt x="247707" y="76218"/>
                    <a:pt x="245166" y="72408"/>
                    <a:pt x="241356" y="71137"/>
                  </a:cubicBezTo>
                  <a:lnTo>
                    <a:pt x="237545" y="698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Freeform: Shape 94"/>
            <p:cNvSpPr/>
            <p:nvPr/>
          </p:nvSpPr>
          <p:spPr>
            <a:xfrm>
              <a:off x="5149800" y="3987360"/>
              <a:ext cx="18000" cy="1188000"/>
            </a:xfrm>
            <a:custGeom>
              <a:avLst/>
              <a:gdLst>
                <a:gd name="textAreaLeft" fmla="*/ 0 w 18000"/>
                <a:gd name="textAreaRight" fmla="*/ 19080 w 18000"/>
                <a:gd name="textAreaTop" fmla="*/ 0 h 1188000"/>
                <a:gd name="textAreaBottom" fmla="*/ 1189080 h 1188000"/>
              </a:gdLst>
              <a:ahLst/>
              <a:cxnLst/>
              <a:rect l="textAreaLeft" t="textAreaTop" r="textAreaRight" b="textAreaBottom"/>
              <a:pathLst>
                <a:path w="19054" h="1189005">
                  <a:moveTo>
                    <a:pt x="19054" y="3811"/>
                  </a:moveTo>
                  <a:lnTo>
                    <a:pt x="10163" y="1270"/>
                  </a:lnTo>
                  <a:lnTo>
                    <a:pt x="3811" y="0"/>
                  </a:lnTo>
                  <a:lnTo>
                    <a:pt x="0" y="1183924"/>
                  </a:lnTo>
                  <a:lnTo>
                    <a:pt x="8892" y="1186465"/>
                  </a:lnTo>
                  <a:lnTo>
                    <a:pt x="13973" y="1189006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Freeform: Shape 95"/>
            <p:cNvSpPr/>
            <p:nvPr/>
          </p:nvSpPr>
          <p:spPr>
            <a:xfrm>
              <a:off x="4449960" y="5730480"/>
              <a:ext cx="49680" cy="44640"/>
            </a:xfrm>
            <a:custGeom>
              <a:avLst/>
              <a:gdLst>
                <a:gd name="textAreaLeft" fmla="*/ 0 w 49680"/>
                <a:gd name="textAreaRight" fmla="*/ 50760 w 49680"/>
                <a:gd name="textAreaTop" fmla="*/ 0 h 44640"/>
                <a:gd name="textAreaBottom" fmla="*/ 45720 h 44640"/>
              </a:gdLst>
              <a:ahLst/>
              <a:cxnLst/>
              <a:rect l="textAreaLeft" t="textAreaTop" r="textAreaRight" b="textAreaBottom"/>
              <a:pathLst>
                <a:path w="50811" h="45731">
                  <a:moveTo>
                    <a:pt x="0" y="34298"/>
                  </a:moveTo>
                  <a:lnTo>
                    <a:pt x="0" y="34298"/>
                  </a:lnTo>
                  <a:lnTo>
                    <a:pt x="2541" y="34298"/>
                  </a:lnTo>
                  <a:lnTo>
                    <a:pt x="3811" y="34298"/>
                  </a:lnTo>
                  <a:lnTo>
                    <a:pt x="5081" y="34298"/>
                  </a:lnTo>
                  <a:cubicBezTo>
                    <a:pt x="5081" y="34298"/>
                    <a:pt x="6351" y="34298"/>
                    <a:pt x="6351" y="34298"/>
                  </a:cubicBezTo>
                  <a:lnTo>
                    <a:pt x="7622" y="34298"/>
                  </a:lnTo>
                  <a:lnTo>
                    <a:pt x="8892" y="35568"/>
                  </a:lnTo>
                  <a:lnTo>
                    <a:pt x="10163" y="36839"/>
                  </a:lnTo>
                  <a:lnTo>
                    <a:pt x="10163" y="36839"/>
                  </a:lnTo>
                  <a:cubicBezTo>
                    <a:pt x="10163" y="36839"/>
                    <a:pt x="10163" y="36839"/>
                    <a:pt x="10163" y="38109"/>
                  </a:cubicBezTo>
                  <a:lnTo>
                    <a:pt x="11433" y="39380"/>
                  </a:lnTo>
                  <a:cubicBezTo>
                    <a:pt x="11433" y="39380"/>
                    <a:pt x="11433" y="40650"/>
                    <a:pt x="11433" y="40650"/>
                  </a:cubicBezTo>
                  <a:cubicBezTo>
                    <a:pt x="11433" y="40650"/>
                    <a:pt x="11433" y="41920"/>
                    <a:pt x="11433" y="41920"/>
                  </a:cubicBezTo>
                  <a:lnTo>
                    <a:pt x="11433" y="45731"/>
                  </a:lnTo>
                  <a:lnTo>
                    <a:pt x="50812" y="12703"/>
                  </a:lnTo>
                  <a:lnTo>
                    <a:pt x="50812" y="2540"/>
                  </a:lnTo>
                  <a:lnTo>
                    <a:pt x="43190" y="0"/>
                  </a:lnTo>
                  <a:lnTo>
                    <a:pt x="0" y="34298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Freeform: Shape 96"/>
            <p:cNvSpPr/>
            <p:nvPr/>
          </p:nvSpPr>
          <p:spPr>
            <a:xfrm>
              <a:off x="5832000" y="50659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Freeform: Shape 97"/>
            <p:cNvSpPr/>
            <p:nvPr/>
          </p:nvSpPr>
          <p:spPr>
            <a:xfrm>
              <a:off x="5821920" y="5070960"/>
              <a:ext cx="19080" cy="303840"/>
            </a:xfrm>
            <a:custGeom>
              <a:avLst/>
              <a:gdLst>
                <a:gd name="textAreaLeft" fmla="*/ 0 w 19080"/>
                <a:gd name="textAreaRight" fmla="*/ 20160 w 19080"/>
                <a:gd name="textAreaTop" fmla="*/ 0 h 303840"/>
                <a:gd name="textAreaBottom" fmla="*/ 304920 h 303840"/>
              </a:gdLst>
              <a:ahLst/>
              <a:cxnLst/>
              <a:rect l="textAreaLeft" t="textAreaTop" r="textAreaRight" b="textAreaBottom"/>
              <a:pathLst>
                <a:path w="20324" h="304873">
                  <a:moveTo>
                    <a:pt x="5081" y="19055"/>
                  </a:moveTo>
                  <a:lnTo>
                    <a:pt x="0" y="301062"/>
                  </a:lnTo>
                  <a:lnTo>
                    <a:pt x="8892" y="303603"/>
                  </a:lnTo>
                  <a:lnTo>
                    <a:pt x="13973" y="304873"/>
                  </a:lnTo>
                  <a:lnTo>
                    <a:pt x="20325" y="11433"/>
                  </a:lnTo>
                  <a:lnTo>
                    <a:pt x="20325" y="1270"/>
                  </a:lnTo>
                  <a:cubicBezTo>
                    <a:pt x="20325" y="1270"/>
                    <a:pt x="20325" y="0"/>
                    <a:pt x="20325" y="0"/>
                  </a:cubicBezTo>
                  <a:cubicBezTo>
                    <a:pt x="20325" y="2540"/>
                    <a:pt x="20325" y="5081"/>
                    <a:pt x="17784" y="6352"/>
                  </a:cubicBezTo>
                  <a:lnTo>
                    <a:pt x="5081" y="19055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Freeform: Shape 98"/>
            <p:cNvSpPr/>
            <p:nvPr/>
          </p:nvSpPr>
          <p:spPr>
            <a:xfrm>
              <a:off x="5834520" y="506592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Freeform: Shape 99"/>
            <p:cNvSpPr/>
            <p:nvPr/>
          </p:nvSpPr>
          <p:spPr>
            <a:xfrm>
              <a:off x="5563800" y="5064840"/>
              <a:ext cx="278280" cy="234000"/>
            </a:xfrm>
            <a:custGeom>
              <a:avLst/>
              <a:gdLst>
                <a:gd name="textAreaLeft" fmla="*/ 0 w 278280"/>
                <a:gd name="textAreaRight" fmla="*/ 279360 w 278280"/>
                <a:gd name="textAreaTop" fmla="*/ 0 h 234000"/>
                <a:gd name="textAreaBottom" fmla="*/ 235080 h 234000"/>
              </a:gdLst>
              <a:ahLst/>
              <a:cxnLst/>
              <a:rect l="textAreaLeft" t="textAreaTop" r="textAreaRight" b="textAreaBottom"/>
              <a:pathLst>
                <a:path w="279464" h="235006">
                  <a:moveTo>
                    <a:pt x="17784" y="235006"/>
                  </a:moveTo>
                  <a:lnTo>
                    <a:pt x="264221" y="24136"/>
                  </a:lnTo>
                  <a:lnTo>
                    <a:pt x="276924" y="12703"/>
                  </a:lnTo>
                  <a:cubicBezTo>
                    <a:pt x="279464" y="11433"/>
                    <a:pt x="279464" y="8892"/>
                    <a:pt x="279464" y="6352"/>
                  </a:cubicBezTo>
                  <a:cubicBezTo>
                    <a:pt x="279464" y="6352"/>
                    <a:pt x="279464" y="5081"/>
                    <a:pt x="279464" y="5081"/>
                  </a:cubicBezTo>
                  <a:cubicBezTo>
                    <a:pt x="279464" y="5081"/>
                    <a:pt x="279464" y="3811"/>
                    <a:pt x="278194" y="3811"/>
                  </a:cubicBezTo>
                  <a:cubicBezTo>
                    <a:pt x="278194" y="3811"/>
                    <a:pt x="278194" y="3811"/>
                    <a:pt x="278194" y="2540"/>
                  </a:cubicBezTo>
                  <a:lnTo>
                    <a:pt x="278194" y="2540"/>
                  </a:lnTo>
                  <a:lnTo>
                    <a:pt x="276924" y="1270"/>
                  </a:lnTo>
                  <a:cubicBezTo>
                    <a:pt x="276924" y="1270"/>
                    <a:pt x="276924" y="1270"/>
                    <a:pt x="275654" y="0"/>
                  </a:cubicBezTo>
                  <a:lnTo>
                    <a:pt x="274383" y="0"/>
                  </a:lnTo>
                  <a:lnTo>
                    <a:pt x="273113" y="0"/>
                  </a:lnTo>
                  <a:lnTo>
                    <a:pt x="271843" y="0"/>
                  </a:lnTo>
                  <a:lnTo>
                    <a:pt x="270572" y="0"/>
                  </a:lnTo>
                  <a:lnTo>
                    <a:pt x="270572" y="0"/>
                  </a:lnTo>
                  <a:lnTo>
                    <a:pt x="269302" y="0"/>
                  </a:lnTo>
                  <a:cubicBezTo>
                    <a:pt x="269302" y="0"/>
                    <a:pt x="268032" y="0"/>
                    <a:pt x="268032" y="1270"/>
                  </a:cubicBezTo>
                  <a:lnTo>
                    <a:pt x="268032" y="1270"/>
                  </a:lnTo>
                  <a:lnTo>
                    <a:pt x="266762" y="1270"/>
                  </a:lnTo>
                  <a:lnTo>
                    <a:pt x="0" y="228655"/>
                  </a:lnTo>
                  <a:lnTo>
                    <a:pt x="3811" y="229925"/>
                  </a:lnTo>
                  <a:lnTo>
                    <a:pt x="17784" y="235006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Freeform: Shape 100"/>
            <p:cNvSpPr/>
            <p:nvPr/>
          </p:nvSpPr>
          <p:spPr>
            <a:xfrm>
              <a:off x="3865680" y="5523120"/>
              <a:ext cx="635400" cy="207360"/>
            </a:xfrm>
            <a:custGeom>
              <a:avLst/>
              <a:gdLst>
                <a:gd name="textAreaLeft" fmla="*/ 0 w 635400"/>
                <a:gd name="textAreaRight" fmla="*/ 636480 w 635400"/>
                <a:gd name="textAreaTop" fmla="*/ 0 h 207360"/>
                <a:gd name="textAreaBottom" fmla="*/ 208440 h 207360"/>
              </a:gdLst>
              <a:ahLst/>
              <a:cxnLst/>
              <a:rect l="textAreaLeft" t="textAreaTop" r="textAreaRight" b="textAreaBottom"/>
              <a:pathLst>
                <a:path w="636416" h="208330">
                  <a:moveTo>
                    <a:pt x="2541" y="2541"/>
                  </a:moveTo>
                  <a:lnTo>
                    <a:pt x="2541" y="2541"/>
                  </a:lnTo>
                  <a:lnTo>
                    <a:pt x="0" y="5082"/>
                  </a:lnTo>
                  <a:lnTo>
                    <a:pt x="628795" y="205790"/>
                  </a:lnTo>
                  <a:lnTo>
                    <a:pt x="636417" y="208330"/>
                  </a:lnTo>
                  <a:lnTo>
                    <a:pt x="636417" y="203249"/>
                  </a:lnTo>
                  <a:cubicBezTo>
                    <a:pt x="636417" y="203249"/>
                    <a:pt x="636417" y="201979"/>
                    <a:pt x="636417" y="201979"/>
                  </a:cubicBezTo>
                  <a:lnTo>
                    <a:pt x="3811" y="0"/>
                  </a:lnTo>
                  <a:lnTo>
                    <a:pt x="2541" y="1270"/>
                  </a:lnTo>
                  <a:lnTo>
                    <a:pt x="2541" y="254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Freeform: Shape 101"/>
            <p:cNvSpPr/>
            <p:nvPr/>
          </p:nvSpPr>
          <p:spPr>
            <a:xfrm>
              <a:off x="4503240" y="380088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Freeform: Shape 102"/>
            <p:cNvSpPr/>
            <p:nvPr/>
          </p:nvSpPr>
          <p:spPr>
            <a:xfrm>
              <a:off x="4509720" y="3800880"/>
              <a:ext cx="653040" cy="186840"/>
            </a:xfrm>
            <a:custGeom>
              <a:avLst/>
              <a:gdLst>
                <a:gd name="textAreaLeft" fmla="*/ 0 w 653040"/>
                <a:gd name="textAreaRight" fmla="*/ 654120 w 653040"/>
                <a:gd name="textAreaTop" fmla="*/ 0 h 186840"/>
                <a:gd name="textAreaBottom" fmla="*/ 187920 h 186840"/>
              </a:gdLst>
              <a:ahLst/>
              <a:cxnLst/>
              <a:rect l="textAreaLeft" t="textAreaTop" r="textAreaRight" b="textAreaBottom"/>
              <a:pathLst>
                <a:path w="654200" h="188004">
                  <a:moveTo>
                    <a:pt x="650390" y="188005"/>
                  </a:moveTo>
                  <a:cubicBezTo>
                    <a:pt x="646579" y="186735"/>
                    <a:pt x="644039" y="182924"/>
                    <a:pt x="645309" y="179113"/>
                  </a:cubicBezTo>
                  <a:cubicBezTo>
                    <a:pt x="645309" y="179113"/>
                    <a:pt x="645309" y="179113"/>
                    <a:pt x="645309" y="179113"/>
                  </a:cubicBezTo>
                  <a:cubicBezTo>
                    <a:pt x="646579" y="175302"/>
                    <a:pt x="650390" y="172761"/>
                    <a:pt x="654201" y="174032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lnTo>
                    <a:pt x="2541" y="1270"/>
                  </a:lnTo>
                  <a:lnTo>
                    <a:pt x="3811" y="2540"/>
                  </a:lnTo>
                  <a:lnTo>
                    <a:pt x="3811" y="2540"/>
                  </a:lnTo>
                  <a:cubicBezTo>
                    <a:pt x="3811" y="2540"/>
                    <a:pt x="3811" y="2540"/>
                    <a:pt x="3811" y="3811"/>
                  </a:cubicBezTo>
                  <a:cubicBezTo>
                    <a:pt x="3811" y="3811"/>
                    <a:pt x="3811" y="5081"/>
                    <a:pt x="3811" y="5081"/>
                  </a:cubicBezTo>
                  <a:cubicBezTo>
                    <a:pt x="3811" y="5081"/>
                    <a:pt x="3811" y="6352"/>
                    <a:pt x="3811" y="6352"/>
                  </a:cubicBezTo>
                  <a:cubicBezTo>
                    <a:pt x="3811" y="6352"/>
                    <a:pt x="3811" y="6352"/>
                    <a:pt x="3811" y="7622"/>
                  </a:cubicBezTo>
                  <a:lnTo>
                    <a:pt x="3811" y="17784"/>
                  </a:lnTo>
                  <a:lnTo>
                    <a:pt x="642768" y="188005"/>
                  </a:lnTo>
                  <a:lnTo>
                    <a:pt x="650390" y="188005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Freeform: Shape 103"/>
            <p:cNvSpPr/>
            <p:nvPr/>
          </p:nvSpPr>
          <p:spPr>
            <a:xfrm>
              <a:off x="4506840" y="379944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Freeform: Shape 104"/>
            <p:cNvSpPr/>
            <p:nvPr/>
          </p:nvSpPr>
          <p:spPr>
            <a:xfrm>
              <a:off x="5154480" y="3973680"/>
              <a:ext cx="33480" cy="20520"/>
            </a:xfrm>
            <a:custGeom>
              <a:avLst/>
              <a:gdLst>
                <a:gd name="textAreaLeft" fmla="*/ 0 w 33480"/>
                <a:gd name="textAreaRight" fmla="*/ 34560 w 33480"/>
                <a:gd name="textAreaTop" fmla="*/ 0 h 20520"/>
                <a:gd name="textAreaBottom" fmla="*/ 21600 h 20520"/>
              </a:gdLst>
              <a:ahLst/>
              <a:cxnLst/>
              <a:rect l="textAreaLeft" t="textAreaTop" r="textAreaRight" b="textAreaBottom"/>
              <a:pathLst>
                <a:path w="34628" h="21595">
                  <a:moveTo>
                    <a:pt x="330" y="6352"/>
                  </a:moveTo>
                  <a:cubicBezTo>
                    <a:pt x="-940" y="10163"/>
                    <a:pt x="1601" y="13973"/>
                    <a:pt x="5412" y="15244"/>
                  </a:cubicBezTo>
                  <a:cubicBezTo>
                    <a:pt x="5412" y="15244"/>
                    <a:pt x="5412" y="15244"/>
                    <a:pt x="5412" y="15244"/>
                  </a:cubicBezTo>
                  <a:lnTo>
                    <a:pt x="14304" y="17785"/>
                  </a:lnTo>
                  <a:lnTo>
                    <a:pt x="29547" y="21595"/>
                  </a:lnTo>
                  <a:lnTo>
                    <a:pt x="29547" y="15244"/>
                  </a:lnTo>
                  <a:lnTo>
                    <a:pt x="29547" y="15244"/>
                  </a:lnTo>
                  <a:cubicBezTo>
                    <a:pt x="29547" y="15244"/>
                    <a:pt x="29547" y="13973"/>
                    <a:pt x="29547" y="13973"/>
                  </a:cubicBezTo>
                  <a:lnTo>
                    <a:pt x="29547" y="12703"/>
                  </a:lnTo>
                  <a:lnTo>
                    <a:pt x="30818" y="11433"/>
                  </a:lnTo>
                  <a:lnTo>
                    <a:pt x="32088" y="10163"/>
                  </a:lnTo>
                  <a:lnTo>
                    <a:pt x="32088" y="10163"/>
                  </a:lnTo>
                  <a:lnTo>
                    <a:pt x="34628" y="7622"/>
                  </a:lnTo>
                  <a:lnTo>
                    <a:pt x="7952" y="0"/>
                  </a:lnTo>
                  <a:cubicBezTo>
                    <a:pt x="4141" y="1270"/>
                    <a:pt x="1601" y="2541"/>
                    <a:pt x="330" y="635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Freeform: Shape 105"/>
            <p:cNvSpPr/>
            <p:nvPr/>
          </p:nvSpPr>
          <p:spPr>
            <a:xfrm>
              <a:off x="4157640" y="2700720"/>
              <a:ext cx="1678320" cy="412920"/>
            </a:xfrm>
            <a:custGeom>
              <a:avLst/>
              <a:gdLst>
                <a:gd name="textAreaLeft" fmla="*/ 0 w 1678320"/>
                <a:gd name="textAreaRight" fmla="*/ 1679400 w 1678320"/>
                <a:gd name="textAreaTop" fmla="*/ 0 h 412920"/>
                <a:gd name="textAreaBottom" fmla="*/ 414000 h 412920"/>
              </a:gdLst>
              <a:ahLst/>
              <a:cxnLst/>
              <a:rect l="textAreaLeft" t="textAreaTop" r="textAreaRight" b="textAreaBottom"/>
              <a:pathLst>
                <a:path w="1679327" h="414119">
                  <a:moveTo>
                    <a:pt x="0" y="15244"/>
                  </a:moveTo>
                  <a:lnTo>
                    <a:pt x="1669165" y="414119"/>
                  </a:lnTo>
                  <a:lnTo>
                    <a:pt x="1669165" y="407768"/>
                  </a:lnTo>
                  <a:cubicBezTo>
                    <a:pt x="1669165" y="403957"/>
                    <a:pt x="1672976" y="400146"/>
                    <a:pt x="1676787" y="400146"/>
                  </a:cubicBezTo>
                  <a:cubicBezTo>
                    <a:pt x="1678057" y="400146"/>
                    <a:pt x="1678057" y="400146"/>
                    <a:pt x="1679328" y="400146"/>
                  </a:cubicBezTo>
                  <a:lnTo>
                    <a:pt x="1679328" y="400146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Freeform: Shape 106"/>
            <p:cNvSpPr/>
            <p:nvPr/>
          </p:nvSpPr>
          <p:spPr>
            <a:xfrm>
              <a:off x="0" y="0"/>
              <a:ext cx="11520" cy="11520"/>
            </a:xfr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Freeform: Shape 107"/>
            <p:cNvSpPr/>
            <p:nvPr/>
          </p:nvSpPr>
          <p:spPr>
            <a:xfrm>
              <a:off x="1518120" y="135540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Freeform: Shape 108"/>
            <p:cNvSpPr/>
            <p:nvPr/>
          </p:nvSpPr>
          <p:spPr>
            <a:xfrm>
              <a:off x="1518120" y="1370520"/>
              <a:ext cx="169200" cy="2168640"/>
            </a:xfrm>
            <a:custGeom>
              <a:avLst/>
              <a:gdLst>
                <a:gd name="textAreaLeft" fmla="*/ 0 w 169200"/>
                <a:gd name="textAreaRight" fmla="*/ 170280 w 169200"/>
                <a:gd name="textAreaTop" fmla="*/ 0 h 2168640"/>
                <a:gd name="textAreaBottom" fmla="*/ 2169720 h 2168640"/>
              </a:gdLst>
              <a:ahLst/>
              <a:cxnLst/>
              <a:rect l="textAreaLeft" t="textAreaTop" r="textAreaRight" b="textAreaBottom"/>
              <a:pathLst>
                <a:path w="170219" h="2169680">
                  <a:moveTo>
                    <a:pt x="170219" y="2163329"/>
                  </a:moveTo>
                  <a:lnTo>
                    <a:pt x="10162" y="1270"/>
                  </a:lnTo>
                  <a:lnTo>
                    <a:pt x="3811" y="0"/>
                  </a:lnTo>
                  <a:lnTo>
                    <a:pt x="0" y="1270"/>
                  </a:lnTo>
                  <a:lnTo>
                    <a:pt x="160057" y="216968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Freeform: Shape 109"/>
            <p:cNvSpPr/>
            <p:nvPr/>
          </p:nvSpPr>
          <p:spPr>
            <a:xfrm>
              <a:off x="5178960" y="3989880"/>
              <a:ext cx="19080" cy="1190520"/>
            </a:xfrm>
            <a:custGeom>
              <a:avLst/>
              <a:gdLst>
                <a:gd name="textAreaLeft" fmla="*/ 0 w 19080"/>
                <a:gd name="textAreaRight" fmla="*/ 20160 w 19080"/>
                <a:gd name="textAreaTop" fmla="*/ 0 h 1190520"/>
                <a:gd name="textAreaBottom" fmla="*/ 1191600 h 1190520"/>
              </a:gdLst>
              <a:ahLst/>
              <a:cxnLst/>
              <a:rect l="textAreaLeft" t="textAreaTop" r="textAreaRight" b="textAreaBottom"/>
              <a:pathLst>
                <a:path w="20324" h="1191545">
                  <a:moveTo>
                    <a:pt x="5081" y="5081"/>
                  </a:moveTo>
                  <a:lnTo>
                    <a:pt x="0" y="1190275"/>
                  </a:lnTo>
                  <a:lnTo>
                    <a:pt x="6351" y="1191546"/>
                  </a:lnTo>
                  <a:lnTo>
                    <a:pt x="15243" y="1183924"/>
                  </a:lnTo>
                  <a:lnTo>
                    <a:pt x="20324" y="3811"/>
                  </a:lnTo>
                  <a:lnTo>
                    <a:pt x="17784" y="6352"/>
                  </a:lnTo>
                  <a:cubicBezTo>
                    <a:pt x="13973" y="8892"/>
                    <a:pt x="10162" y="8892"/>
                    <a:pt x="7621" y="5081"/>
                  </a:cubicBezTo>
                  <a:cubicBezTo>
                    <a:pt x="7621" y="5081"/>
                    <a:pt x="7621" y="5081"/>
                    <a:pt x="7621" y="5081"/>
                  </a:cubicBezTo>
                  <a:cubicBezTo>
                    <a:pt x="6351" y="3811"/>
                    <a:pt x="6351" y="1270"/>
                    <a:pt x="6351" y="0"/>
                  </a:cubicBez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Freeform: Shape 110"/>
            <p:cNvSpPr/>
            <p:nvPr/>
          </p:nvSpPr>
          <p:spPr>
            <a:xfrm>
              <a:off x="1087200" y="4296240"/>
              <a:ext cx="62280" cy="545040"/>
            </a:xfrm>
            <a:custGeom>
              <a:avLst/>
              <a:gdLst>
                <a:gd name="textAreaLeft" fmla="*/ 0 w 62280"/>
                <a:gd name="textAreaRight" fmla="*/ 63360 w 62280"/>
                <a:gd name="textAreaTop" fmla="*/ 0 h 545040"/>
                <a:gd name="textAreaBottom" fmla="*/ 546120 h 545040"/>
              </a:gdLst>
              <a:ahLst/>
              <a:cxnLst/>
              <a:rect l="textAreaLeft" t="textAreaTop" r="textAreaRight" b="textAreaBottom"/>
              <a:pathLst>
                <a:path w="63514" h="546231">
                  <a:moveTo>
                    <a:pt x="62244" y="541150"/>
                  </a:moveTo>
                  <a:cubicBezTo>
                    <a:pt x="63515" y="542420"/>
                    <a:pt x="63515" y="543690"/>
                    <a:pt x="63515" y="546231"/>
                  </a:cubicBezTo>
                  <a:cubicBezTo>
                    <a:pt x="63515" y="546231"/>
                    <a:pt x="63515" y="544961"/>
                    <a:pt x="63515" y="544961"/>
                  </a:cubicBez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48271" y="541150"/>
                  </a:lnTo>
                  <a:lnTo>
                    <a:pt x="52082" y="538609"/>
                  </a:lnTo>
                  <a:cubicBezTo>
                    <a:pt x="54623" y="537339"/>
                    <a:pt x="59704" y="537339"/>
                    <a:pt x="62244" y="541150"/>
                  </a:cubicBezTo>
                  <a:cubicBezTo>
                    <a:pt x="62244" y="541150"/>
                    <a:pt x="62244" y="541150"/>
                    <a:pt x="62244" y="54115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Freeform: Shape 111"/>
            <p:cNvSpPr/>
            <p:nvPr/>
          </p:nvSpPr>
          <p:spPr>
            <a:xfrm>
              <a:off x="1050480" y="4832640"/>
              <a:ext cx="99360" cy="66960"/>
            </a:xfrm>
            <a:custGeom>
              <a:avLst/>
              <a:gdLst>
                <a:gd name="textAreaLeft" fmla="*/ 0 w 99360"/>
                <a:gd name="textAreaRight" fmla="*/ 100440 w 99360"/>
                <a:gd name="textAreaTop" fmla="*/ 0 h 66960"/>
                <a:gd name="textAreaBottom" fmla="*/ 68040 h 66960"/>
              </a:gdLst>
              <a:ahLst/>
              <a:cxnLst/>
              <a:rect l="textAreaLeft" t="textAreaTop" r="textAreaRight" b="textAreaBottom"/>
              <a:pathLst>
                <a:path w="100353" h="68085">
                  <a:moveTo>
                    <a:pt x="16514" y="68086"/>
                  </a:moveTo>
                  <a:lnTo>
                    <a:pt x="96542" y="14733"/>
                  </a:lnTo>
                  <a:lnTo>
                    <a:pt x="97813" y="13463"/>
                  </a:lnTo>
                  <a:lnTo>
                    <a:pt x="99083" y="12192"/>
                  </a:lnTo>
                  <a:cubicBezTo>
                    <a:pt x="99083" y="12192"/>
                    <a:pt x="99083" y="10922"/>
                    <a:pt x="99083" y="10922"/>
                  </a:cubicBezTo>
                  <a:cubicBezTo>
                    <a:pt x="99083" y="10922"/>
                    <a:pt x="99083" y="9652"/>
                    <a:pt x="100353" y="9652"/>
                  </a:cubicBezTo>
                  <a:cubicBezTo>
                    <a:pt x="100353" y="9652"/>
                    <a:pt x="100353" y="8382"/>
                    <a:pt x="100353" y="8382"/>
                  </a:cubicBezTo>
                  <a:cubicBezTo>
                    <a:pt x="100353" y="7111"/>
                    <a:pt x="100353" y="4571"/>
                    <a:pt x="99083" y="3301"/>
                  </a:cubicBezTo>
                  <a:cubicBezTo>
                    <a:pt x="96542" y="-511"/>
                    <a:pt x="92731" y="-511"/>
                    <a:pt x="88921" y="760"/>
                  </a:cubicBezTo>
                  <a:cubicBezTo>
                    <a:pt x="88921" y="760"/>
                    <a:pt x="88921" y="760"/>
                    <a:pt x="88921" y="760"/>
                  </a:cubicBezTo>
                  <a:lnTo>
                    <a:pt x="85110" y="3301"/>
                  </a:lnTo>
                  <a:lnTo>
                    <a:pt x="0" y="60464"/>
                  </a:lnTo>
                  <a:lnTo>
                    <a:pt x="3811" y="61734"/>
                  </a:lnTo>
                  <a:lnTo>
                    <a:pt x="16514" y="68086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Freeform: Shape 112"/>
            <p:cNvSpPr/>
            <p:nvPr/>
          </p:nvSpPr>
          <p:spPr>
            <a:xfrm>
              <a:off x="1728720" y="64609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Freeform: Shape 113"/>
            <p:cNvSpPr/>
            <p:nvPr/>
          </p:nvSpPr>
          <p:spPr>
            <a:xfrm>
              <a:off x="1720080" y="6433920"/>
              <a:ext cx="16560" cy="18000"/>
            </a:xfrm>
            <a:custGeom>
              <a:avLst/>
              <a:gdLst>
                <a:gd name="textAreaLeft" fmla="*/ 0 w 16560"/>
                <a:gd name="textAreaRight" fmla="*/ 17640 w 16560"/>
                <a:gd name="textAreaTop" fmla="*/ 0 h 18000"/>
                <a:gd name="textAreaBottom" fmla="*/ 19080 h 18000"/>
              </a:gdLst>
              <a:ahLst/>
              <a:cxnLst/>
              <a:rect l="textAreaLeft" t="textAreaTop" r="textAreaRight" b="textAreaBottom"/>
              <a:pathLst>
                <a:path w="17784" h="19054">
                  <a:moveTo>
                    <a:pt x="5081" y="1270"/>
                  </a:moveTo>
                  <a:lnTo>
                    <a:pt x="0" y="0"/>
                  </a:lnTo>
                  <a:lnTo>
                    <a:pt x="1270" y="8892"/>
                  </a:lnTo>
                  <a:lnTo>
                    <a:pt x="12703" y="12703"/>
                  </a:lnTo>
                  <a:cubicBezTo>
                    <a:pt x="15244" y="13973"/>
                    <a:pt x="17784" y="16514"/>
                    <a:pt x="17784" y="19055"/>
                  </a:cubicBezTo>
                  <a:lnTo>
                    <a:pt x="17784" y="19055"/>
                  </a:lnTo>
                  <a:lnTo>
                    <a:pt x="17784" y="13973"/>
                  </a:lnTo>
                  <a:lnTo>
                    <a:pt x="16514" y="5081"/>
                  </a:lnTo>
                  <a:lnTo>
                    <a:pt x="5081" y="127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Freeform: Shape 114"/>
            <p:cNvSpPr/>
            <p:nvPr/>
          </p:nvSpPr>
          <p:spPr>
            <a:xfrm>
              <a:off x="1726200" y="6403680"/>
              <a:ext cx="20520" cy="21960"/>
            </a:xfrm>
            <a:custGeom>
              <a:avLst/>
              <a:gdLst>
                <a:gd name="textAreaLeft" fmla="*/ 0 w 20520"/>
                <a:gd name="textAreaRight" fmla="*/ 21600 w 20520"/>
                <a:gd name="textAreaTop" fmla="*/ 0 h 21960"/>
                <a:gd name="textAreaBottom" fmla="*/ 23040 h 21960"/>
              </a:gdLst>
              <a:ahLst/>
              <a:cxnLst/>
              <a:rect l="textAreaLeft" t="textAreaTop" r="textAreaRight" b="textAreaBottom"/>
              <a:pathLst>
                <a:path w="21595" h="22865">
                  <a:moveTo>
                    <a:pt x="3811" y="17784"/>
                  </a:moveTo>
                  <a:lnTo>
                    <a:pt x="16514" y="22865"/>
                  </a:lnTo>
                  <a:lnTo>
                    <a:pt x="21595" y="17784"/>
                  </a:lnTo>
                  <a:lnTo>
                    <a:pt x="20325" y="5081"/>
                  </a:lnTo>
                  <a:lnTo>
                    <a:pt x="20325" y="0"/>
                  </a:lnTo>
                  <a:lnTo>
                    <a:pt x="0" y="16514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Freeform: Shape 115"/>
            <p:cNvSpPr/>
            <p:nvPr/>
          </p:nvSpPr>
          <p:spPr>
            <a:xfrm>
              <a:off x="4500720" y="5724000"/>
              <a:ext cx="21960" cy="64692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646920"/>
                <a:gd name="textAreaBottom" fmla="*/ 648000 h 646920"/>
              </a:gdLst>
              <a:ahLst/>
              <a:cxnLst/>
              <a:rect l="textAreaLeft" t="textAreaTop" r="textAreaRight" b="textAreaBottom"/>
              <a:pathLst>
                <a:path w="22865" h="647855">
                  <a:moveTo>
                    <a:pt x="1270" y="1270"/>
                  </a:moveTo>
                  <a:lnTo>
                    <a:pt x="1270" y="17784"/>
                  </a:lnTo>
                  <a:lnTo>
                    <a:pt x="7622" y="642774"/>
                  </a:lnTo>
                  <a:lnTo>
                    <a:pt x="17784" y="646585"/>
                  </a:lnTo>
                  <a:lnTo>
                    <a:pt x="22866" y="647856"/>
                  </a:lnTo>
                  <a:lnTo>
                    <a:pt x="15244" y="5081"/>
                  </a:lnTo>
                  <a:lnTo>
                    <a:pt x="0" y="0"/>
                  </a:lnTo>
                  <a:cubicBezTo>
                    <a:pt x="1270" y="1270"/>
                    <a:pt x="1270" y="1270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Freeform: Shape 116"/>
            <p:cNvSpPr/>
            <p:nvPr/>
          </p:nvSpPr>
          <p:spPr>
            <a:xfrm>
              <a:off x="3748680" y="4273200"/>
              <a:ext cx="73800" cy="35640"/>
            </a:xfrm>
            <a:custGeom>
              <a:avLst/>
              <a:gdLst>
                <a:gd name="textAreaLeft" fmla="*/ 0 w 73800"/>
                <a:gd name="textAreaRight" fmla="*/ 74880 w 73800"/>
                <a:gd name="textAreaTop" fmla="*/ 0 h 35640"/>
                <a:gd name="textAreaBottom" fmla="*/ 36720 h 35640"/>
              </a:gdLst>
              <a:ahLst/>
              <a:cxnLst/>
              <a:rect l="textAreaLeft" t="textAreaTop" r="textAreaRight" b="textAreaBottom"/>
              <a:pathLst>
                <a:path w="74947" h="36838">
                  <a:moveTo>
                    <a:pt x="1270" y="15244"/>
                  </a:moveTo>
                  <a:lnTo>
                    <a:pt x="74947" y="36839"/>
                  </a:lnTo>
                  <a:lnTo>
                    <a:pt x="74947" y="31758"/>
                  </a:lnTo>
                  <a:lnTo>
                    <a:pt x="74947" y="21595"/>
                  </a:lnTo>
                  <a:lnTo>
                    <a:pt x="0" y="0"/>
                  </a:lnTo>
                  <a:lnTo>
                    <a:pt x="1270" y="508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Freeform: Shape 117"/>
            <p:cNvSpPr/>
            <p:nvPr/>
          </p:nvSpPr>
          <p:spPr>
            <a:xfrm>
              <a:off x="4179240" y="3800880"/>
              <a:ext cx="322920" cy="255600"/>
            </a:xfrm>
            <a:custGeom>
              <a:avLst/>
              <a:gdLst>
                <a:gd name="textAreaLeft" fmla="*/ 0 w 322920"/>
                <a:gd name="textAreaRight" fmla="*/ 324000 w 322920"/>
                <a:gd name="textAreaTop" fmla="*/ 0 h 255600"/>
                <a:gd name="textAreaBottom" fmla="*/ 256680 h 255600"/>
              </a:gdLst>
              <a:ahLst/>
              <a:cxnLst/>
              <a:rect l="textAreaLeft" t="textAreaTop" r="textAreaRight" b="textAreaBottom"/>
              <a:pathLst>
                <a:path w="323924" h="256601">
                  <a:moveTo>
                    <a:pt x="323925" y="0"/>
                  </a:moveTo>
                  <a:lnTo>
                    <a:pt x="323925" y="0"/>
                  </a:lnTo>
                  <a:lnTo>
                    <a:pt x="323925" y="0"/>
                  </a:lnTo>
                  <a:lnTo>
                    <a:pt x="3811" y="236276"/>
                  </a:lnTo>
                  <a:lnTo>
                    <a:pt x="3811" y="250250"/>
                  </a:lnTo>
                  <a:cubicBezTo>
                    <a:pt x="3811" y="252791"/>
                    <a:pt x="2541" y="255331"/>
                    <a:pt x="0" y="256601"/>
                  </a:cubicBezTo>
                  <a:lnTo>
                    <a:pt x="1270" y="256601"/>
                  </a:lnTo>
                  <a:lnTo>
                    <a:pt x="321384" y="21595"/>
                  </a:lnTo>
                  <a:lnTo>
                    <a:pt x="321384" y="6352"/>
                  </a:lnTo>
                  <a:cubicBezTo>
                    <a:pt x="321384" y="3811"/>
                    <a:pt x="322654" y="1270"/>
                    <a:pt x="323925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Freeform: Shape 118"/>
            <p:cNvSpPr/>
            <p:nvPr/>
          </p:nvSpPr>
          <p:spPr>
            <a:xfrm>
              <a:off x="4168440" y="40554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564" h="564">
                  <a:moveTo>
                    <a:pt x="565" y="564"/>
                  </a:moveTo>
                  <a:lnTo>
                    <a:pt x="565" y="564"/>
                  </a:lnTo>
                  <a:cubicBezTo>
                    <a:pt x="565" y="564"/>
                    <a:pt x="-706" y="564"/>
                    <a:pt x="565" y="564"/>
                  </a:cubicBezTo>
                  <a:cubicBezTo>
                    <a:pt x="-706" y="-706"/>
                    <a:pt x="565" y="564"/>
                    <a:pt x="565" y="564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Freeform: Shape 119"/>
            <p:cNvSpPr/>
            <p:nvPr/>
          </p:nvSpPr>
          <p:spPr>
            <a:xfrm>
              <a:off x="4513320" y="380196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" h="1270">
                  <a:moveTo>
                    <a:pt x="0" y="0"/>
                  </a:moveTo>
                  <a:lnTo>
                    <a:pt x="1270" y="1270"/>
                  </a:ln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Freeform: Shape 120"/>
            <p:cNvSpPr/>
            <p:nvPr/>
          </p:nvSpPr>
          <p:spPr>
            <a:xfrm>
              <a:off x="4504320" y="380088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Freeform: Shape 121"/>
            <p:cNvSpPr/>
            <p:nvPr/>
          </p:nvSpPr>
          <p:spPr>
            <a:xfrm>
              <a:off x="4508280" y="379944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Freeform: Shape 122"/>
            <p:cNvSpPr/>
            <p:nvPr/>
          </p:nvSpPr>
          <p:spPr>
            <a:xfrm>
              <a:off x="774720" y="5854680"/>
              <a:ext cx="56160" cy="430920"/>
            </a:xfrm>
            <a:custGeom>
              <a:avLst/>
              <a:gdLst>
                <a:gd name="textAreaLeft" fmla="*/ 0 w 56160"/>
                <a:gd name="textAreaRight" fmla="*/ 57240 w 56160"/>
                <a:gd name="textAreaTop" fmla="*/ 0 h 430920"/>
                <a:gd name="textAreaBottom" fmla="*/ 432000 h 430920"/>
              </a:gdLst>
              <a:ahLst/>
              <a:cxnLst/>
              <a:rect l="textAreaLeft" t="textAreaTop" r="textAreaRight" b="textAreaBottom"/>
              <a:pathLst>
                <a:path w="57163" h="431903">
                  <a:moveTo>
                    <a:pt x="8892" y="2541"/>
                  </a:moveTo>
                  <a:lnTo>
                    <a:pt x="7622" y="2541"/>
                  </a:lnTo>
                  <a:lnTo>
                    <a:pt x="6351" y="2541"/>
                  </a:lnTo>
                  <a:lnTo>
                    <a:pt x="5081" y="2541"/>
                  </a:lnTo>
                  <a:lnTo>
                    <a:pt x="3811" y="2541"/>
                  </a:lnTo>
                  <a:lnTo>
                    <a:pt x="3811" y="2541"/>
                  </a:lnTo>
                  <a:lnTo>
                    <a:pt x="0" y="1270"/>
                  </a:lnTo>
                  <a:lnTo>
                    <a:pt x="41920" y="426823"/>
                  </a:lnTo>
                  <a:lnTo>
                    <a:pt x="53352" y="430633"/>
                  </a:lnTo>
                  <a:lnTo>
                    <a:pt x="57163" y="431904"/>
                  </a:lnTo>
                  <a:lnTo>
                    <a:pt x="12703" y="0"/>
                  </a:lnTo>
                  <a:lnTo>
                    <a:pt x="8892" y="2541"/>
                  </a:lnTo>
                  <a:lnTo>
                    <a:pt x="8892" y="254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Freeform: Shape 123"/>
            <p:cNvSpPr/>
            <p:nvPr/>
          </p:nvSpPr>
          <p:spPr>
            <a:xfrm>
              <a:off x="895680" y="631548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565"/>
                    <a:pt x="0" y="565"/>
                  </a:cubicBez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Freeform: Shape 124"/>
            <p:cNvSpPr/>
            <p:nvPr/>
          </p:nvSpPr>
          <p:spPr>
            <a:xfrm>
              <a:off x="894240" y="63133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Freeform: Shape 125"/>
            <p:cNvSpPr/>
            <p:nvPr/>
          </p:nvSpPr>
          <p:spPr>
            <a:xfrm>
              <a:off x="893160" y="631080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Freeform: Shape 126"/>
            <p:cNvSpPr/>
            <p:nvPr/>
          </p:nvSpPr>
          <p:spPr>
            <a:xfrm>
              <a:off x="486360" y="6319800"/>
              <a:ext cx="395280" cy="297360"/>
            </a:xfrm>
            <a:custGeom>
              <a:avLst/>
              <a:gdLst>
                <a:gd name="textAreaLeft" fmla="*/ 0 w 395280"/>
                <a:gd name="textAreaRight" fmla="*/ 396360 w 395280"/>
                <a:gd name="textAreaTop" fmla="*/ 0 h 297360"/>
                <a:gd name="textAreaBottom" fmla="*/ 298440 h 297360"/>
              </a:gdLst>
              <a:ahLst/>
              <a:cxnLst/>
              <a:rect l="textAreaLeft" t="textAreaTop" r="textAreaRight" b="textAreaBottom"/>
              <a:pathLst>
                <a:path w="396331" h="298521">
                  <a:moveTo>
                    <a:pt x="395061" y="3811"/>
                  </a:moveTo>
                  <a:lnTo>
                    <a:pt x="386169" y="0"/>
                  </a:lnTo>
                  <a:lnTo>
                    <a:pt x="0" y="282008"/>
                  </a:lnTo>
                  <a:lnTo>
                    <a:pt x="1270" y="294711"/>
                  </a:lnTo>
                  <a:lnTo>
                    <a:pt x="1270" y="298522"/>
                  </a:lnTo>
                  <a:lnTo>
                    <a:pt x="396331" y="11433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Freeform: Shape 127"/>
            <p:cNvSpPr/>
            <p:nvPr/>
          </p:nvSpPr>
          <p:spPr>
            <a:xfrm>
              <a:off x="893160" y="631224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Freeform: Shape 128"/>
            <p:cNvSpPr/>
            <p:nvPr/>
          </p:nvSpPr>
          <p:spPr>
            <a:xfrm>
              <a:off x="882720" y="6315840"/>
              <a:ext cx="59760" cy="49320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493200"/>
                <a:gd name="textAreaBottom" fmla="*/ 494280 h 493200"/>
              </a:gdLst>
              <a:ahLst/>
              <a:cxnLst/>
              <a:rect l="textAreaLeft" t="textAreaTop" r="textAreaRight" b="textAreaBottom"/>
              <a:pathLst>
                <a:path w="60974" h="494148">
                  <a:moveTo>
                    <a:pt x="12703" y="3811"/>
                  </a:moveTo>
                  <a:cubicBezTo>
                    <a:pt x="11433" y="7622"/>
                    <a:pt x="7622" y="10162"/>
                    <a:pt x="3811" y="7622"/>
                  </a:cubicBezTo>
                  <a:cubicBezTo>
                    <a:pt x="3811" y="7622"/>
                    <a:pt x="3811" y="7622"/>
                    <a:pt x="3811" y="7622"/>
                  </a:cubicBezTo>
                  <a:lnTo>
                    <a:pt x="0" y="6352"/>
                  </a:lnTo>
                  <a:lnTo>
                    <a:pt x="1270" y="15243"/>
                  </a:lnTo>
                  <a:lnTo>
                    <a:pt x="47001" y="489067"/>
                  </a:lnTo>
                  <a:lnTo>
                    <a:pt x="57163" y="492878"/>
                  </a:lnTo>
                  <a:lnTo>
                    <a:pt x="60974" y="494148"/>
                  </a:lnTo>
                  <a:lnTo>
                    <a:pt x="12703" y="0"/>
                  </a:lnTo>
                  <a:lnTo>
                    <a:pt x="12703" y="0"/>
                  </a:lnTo>
                  <a:cubicBezTo>
                    <a:pt x="12703" y="0"/>
                    <a:pt x="12703" y="0"/>
                    <a:pt x="12703" y="0"/>
                  </a:cubicBezTo>
                  <a:cubicBezTo>
                    <a:pt x="13973" y="1270"/>
                    <a:pt x="12703" y="2540"/>
                    <a:pt x="12703" y="3811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Freeform: Shape 129"/>
            <p:cNvSpPr/>
            <p:nvPr/>
          </p:nvSpPr>
          <p:spPr>
            <a:xfrm>
              <a:off x="895680" y="631368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Freeform: Shape 130"/>
            <p:cNvSpPr/>
            <p:nvPr/>
          </p:nvSpPr>
          <p:spPr>
            <a:xfrm>
              <a:off x="221040" y="0"/>
              <a:ext cx="147600" cy="1355760"/>
            </a:xfrm>
            <a:custGeom>
              <a:avLst/>
              <a:gdLst>
                <a:gd name="textAreaLeft" fmla="*/ 0 w 147600"/>
                <a:gd name="textAreaRight" fmla="*/ 148680 w 147600"/>
                <a:gd name="textAreaTop" fmla="*/ 0 h 1355760"/>
                <a:gd name="textAreaBottom" fmla="*/ 1356840 h 1355760"/>
              </a:gdLst>
              <a:ahLst/>
              <a:cxnLst/>
              <a:rect l="textAreaLeft" t="textAreaTop" r="textAreaRight" b="textAreaBottom"/>
              <a:pathLst>
                <a:path w="148624" h="1356685">
                  <a:moveTo>
                    <a:pt x="148624" y="1356686"/>
                  </a:moveTo>
                  <a:lnTo>
                    <a:pt x="15244" y="0"/>
                  </a:lnTo>
                  <a:lnTo>
                    <a:pt x="0" y="0"/>
                  </a:lnTo>
                  <a:lnTo>
                    <a:pt x="133381" y="1352875"/>
                  </a:lnTo>
                  <a:lnTo>
                    <a:pt x="143543" y="1355415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Freeform: Shape 131"/>
            <p:cNvSpPr/>
            <p:nvPr/>
          </p:nvSpPr>
          <p:spPr>
            <a:xfrm>
              <a:off x="778680" y="5223600"/>
              <a:ext cx="876600" cy="632880"/>
            </a:xfrm>
            <a:custGeom>
              <a:avLst/>
              <a:gdLst>
                <a:gd name="textAreaLeft" fmla="*/ 0 w 876600"/>
                <a:gd name="textAreaRight" fmla="*/ 877680 w 876600"/>
                <a:gd name="textAreaTop" fmla="*/ 0 h 632880"/>
                <a:gd name="textAreaBottom" fmla="*/ 633960 h 632880"/>
              </a:gdLst>
              <a:ahLst/>
              <a:cxnLst/>
              <a:rect l="textAreaLeft" t="textAreaTop" r="textAreaRight" b="textAreaBottom"/>
              <a:pathLst>
                <a:path w="877772" h="633882">
                  <a:moveTo>
                    <a:pt x="876502" y="0"/>
                  </a:moveTo>
                  <a:lnTo>
                    <a:pt x="0" y="619909"/>
                  </a:lnTo>
                  <a:lnTo>
                    <a:pt x="3811" y="621179"/>
                  </a:lnTo>
                  <a:cubicBezTo>
                    <a:pt x="7622" y="622449"/>
                    <a:pt x="10162" y="626260"/>
                    <a:pt x="8892" y="630071"/>
                  </a:cubicBezTo>
                  <a:cubicBezTo>
                    <a:pt x="8892" y="630071"/>
                    <a:pt x="8892" y="630071"/>
                    <a:pt x="8892" y="630071"/>
                  </a:cubicBezTo>
                  <a:cubicBezTo>
                    <a:pt x="7622" y="631341"/>
                    <a:pt x="7622" y="632612"/>
                    <a:pt x="5081" y="633882"/>
                  </a:cubicBezTo>
                  <a:lnTo>
                    <a:pt x="5081" y="633882"/>
                  </a:lnTo>
                  <a:lnTo>
                    <a:pt x="8892" y="631341"/>
                  </a:lnTo>
                  <a:lnTo>
                    <a:pt x="877772" y="17784"/>
                  </a:lnTo>
                  <a:lnTo>
                    <a:pt x="876502" y="5081"/>
                  </a:lnTo>
                  <a:lnTo>
                    <a:pt x="876502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Freeform: Shape 132"/>
            <p:cNvSpPr/>
            <p:nvPr/>
          </p:nvSpPr>
          <p:spPr>
            <a:xfrm>
              <a:off x="1454400" y="4832280"/>
              <a:ext cx="176760" cy="70200"/>
            </a:xfrm>
            <a:custGeom>
              <a:avLst/>
              <a:gdLst>
                <a:gd name="textAreaLeft" fmla="*/ 0 w 176760"/>
                <a:gd name="textAreaRight" fmla="*/ 177840 w 176760"/>
                <a:gd name="textAreaTop" fmla="*/ 0 h 70200"/>
                <a:gd name="textAreaBottom" fmla="*/ 71280 h 70200"/>
              </a:gdLst>
              <a:ahLst/>
              <a:cxnLst/>
              <a:rect l="textAreaLeft" t="textAreaTop" r="textAreaRight" b="textAreaBottom"/>
              <a:pathLst>
                <a:path w="177841" h="71137">
                  <a:moveTo>
                    <a:pt x="5081" y="5081"/>
                  </a:moveTo>
                  <a:lnTo>
                    <a:pt x="5081" y="5081"/>
                  </a:lnTo>
                  <a:cubicBezTo>
                    <a:pt x="5081" y="5081"/>
                    <a:pt x="5081" y="5081"/>
                    <a:pt x="5081" y="5081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7622"/>
                  </a:lnTo>
                  <a:lnTo>
                    <a:pt x="5081" y="7622"/>
                  </a:lnTo>
                  <a:cubicBezTo>
                    <a:pt x="5081" y="7622"/>
                    <a:pt x="5081" y="7622"/>
                    <a:pt x="5081" y="8892"/>
                  </a:cubicBezTo>
                  <a:cubicBezTo>
                    <a:pt x="5081" y="8892"/>
                    <a:pt x="5081" y="10163"/>
                    <a:pt x="3811" y="10163"/>
                  </a:cubicBezTo>
                  <a:lnTo>
                    <a:pt x="3811" y="10163"/>
                  </a:lnTo>
                  <a:cubicBezTo>
                    <a:pt x="3811" y="10163"/>
                    <a:pt x="3811" y="10163"/>
                    <a:pt x="2541" y="11433"/>
                  </a:cubicBezTo>
                  <a:lnTo>
                    <a:pt x="2541" y="11433"/>
                  </a:lnTo>
                  <a:lnTo>
                    <a:pt x="0" y="13973"/>
                  </a:lnTo>
                  <a:lnTo>
                    <a:pt x="177841" y="71137"/>
                  </a:lnTo>
                  <a:lnTo>
                    <a:pt x="177841" y="66056"/>
                  </a:lnTo>
                  <a:lnTo>
                    <a:pt x="176571" y="54623"/>
                  </a:ln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Freeform: Shape 133"/>
            <p:cNvSpPr/>
            <p:nvPr/>
          </p:nvSpPr>
          <p:spPr>
            <a:xfrm>
              <a:off x="1342800" y="4372560"/>
              <a:ext cx="49680" cy="441720"/>
            </a:xfrm>
            <a:custGeom>
              <a:avLst/>
              <a:gdLst>
                <a:gd name="textAreaLeft" fmla="*/ 0 w 49680"/>
                <a:gd name="textAreaRight" fmla="*/ 50760 w 49680"/>
                <a:gd name="textAreaTop" fmla="*/ 0 h 441720"/>
                <a:gd name="textAreaBottom" fmla="*/ 442800 h 441720"/>
              </a:gdLst>
              <a:ahLst/>
              <a:cxnLst/>
              <a:rect l="textAreaLeft" t="textAreaTop" r="textAreaRight" b="textAreaBottom"/>
              <a:pathLst>
                <a:path w="50811" h="442630">
                  <a:moveTo>
                    <a:pt x="36839" y="442066"/>
                  </a:moveTo>
                  <a:lnTo>
                    <a:pt x="36839" y="442066"/>
                  </a:lnTo>
                  <a:cubicBezTo>
                    <a:pt x="36839" y="440796"/>
                    <a:pt x="38109" y="440796"/>
                    <a:pt x="38109" y="439525"/>
                  </a:cubicBezTo>
                  <a:lnTo>
                    <a:pt x="39379" y="438255"/>
                  </a:lnTo>
                  <a:lnTo>
                    <a:pt x="40649" y="436985"/>
                  </a:lnTo>
                  <a:cubicBezTo>
                    <a:pt x="41920" y="436985"/>
                    <a:pt x="41920" y="435714"/>
                    <a:pt x="43190" y="435714"/>
                  </a:cubicBezTo>
                  <a:lnTo>
                    <a:pt x="44460" y="435714"/>
                  </a:lnTo>
                  <a:cubicBezTo>
                    <a:pt x="44460" y="435714"/>
                    <a:pt x="45731" y="435714"/>
                    <a:pt x="45731" y="435714"/>
                  </a:cubicBezTo>
                  <a:lnTo>
                    <a:pt x="50812" y="436985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36839" y="442066"/>
                  </a:lnTo>
                  <a:lnTo>
                    <a:pt x="36839" y="442066"/>
                  </a:lnTo>
                  <a:cubicBezTo>
                    <a:pt x="36839" y="443336"/>
                    <a:pt x="36839" y="442066"/>
                    <a:pt x="36839" y="442066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Freeform: Shape 134"/>
            <p:cNvSpPr/>
            <p:nvPr/>
          </p:nvSpPr>
          <p:spPr>
            <a:xfrm>
              <a:off x="1379520" y="4817160"/>
              <a:ext cx="18000" cy="57240"/>
            </a:xfrm>
            <a:custGeom>
              <a:avLst/>
              <a:gdLst>
                <a:gd name="textAreaLeft" fmla="*/ 0 w 18000"/>
                <a:gd name="textAreaRight" fmla="*/ 19080 w 18000"/>
                <a:gd name="textAreaTop" fmla="*/ 0 h 57240"/>
                <a:gd name="textAreaBottom" fmla="*/ 58320 h 57240"/>
              </a:gdLst>
              <a:ahLst/>
              <a:cxnLst/>
              <a:rect l="textAreaLeft" t="textAreaTop" r="textAreaRight" b="textAreaBottom"/>
              <a:pathLst>
                <a:path w="19054" h="58433">
                  <a:moveTo>
                    <a:pt x="19054" y="48271"/>
                  </a:moveTo>
                  <a:lnTo>
                    <a:pt x="15244" y="10162"/>
                  </a:lnTo>
                  <a:lnTo>
                    <a:pt x="5081" y="6352"/>
                  </a:lnTo>
                  <a:cubicBezTo>
                    <a:pt x="2541" y="5081"/>
                    <a:pt x="0" y="2540"/>
                    <a:pt x="0" y="0"/>
                  </a:cubicBezTo>
                  <a:lnTo>
                    <a:pt x="5081" y="58434"/>
                  </a:lnTo>
                  <a:lnTo>
                    <a:pt x="8892" y="55893"/>
                  </a:lnTo>
                  <a:lnTo>
                    <a:pt x="19054" y="4827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Freeform: Shape 135"/>
            <p:cNvSpPr/>
            <p:nvPr/>
          </p:nvSpPr>
          <p:spPr>
            <a:xfrm>
              <a:off x="1378800" y="4817160"/>
              <a:ext cx="360" cy="1152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564" h="12703">
                  <a:moveTo>
                    <a:pt x="565" y="0"/>
                  </a:moveTo>
                  <a:lnTo>
                    <a:pt x="565" y="0"/>
                  </a:lnTo>
                  <a:lnTo>
                    <a:pt x="565" y="0"/>
                  </a:lnTo>
                  <a:cubicBezTo>
                    <a:pt x="565" y="0"/>
                    <a:pt x="-706" y="0"/>
                    <a:pt x="565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Freeform: Shape 136"/>
            <p:cNvSpPr/>
            <p:nvPr/>
          </p:nvSpPr>
          <p:spPr>
            <a:xfrm>
              <a:off x="1386000" y="480924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Freeform: Shape 137"/>
            <p:cNvSpPr/>
            <p:nvPr/>
          </p:nvSpPr>
          <p:spPr>
            <a:xfrm>
              <a:off x="1459440" y="483984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Freeform: Shape 138"/>
            <p:cNvSpPr/>
            <p:nvPr/>
          </p:nvSpPr>
          <p:spPr>
            <a:xfrm>
              <a:off x="1456920" y="48430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564" h="564">
                  <a:moveTo>
                    <a:pt x="0" y="564"/>
                  </a:moveTo>
                  <a:cubicBezTo>
                    <a:pt x="0" y="564"/>
                    <a:pt x="1270" y="-706"/>
                    <a:pt x="0" y="564"/>
                  </a:cubicBezTo>
                  <a:lnTo>
                    <a:pt x="0" y="56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Freeform: Shape 139"/>
            <p:cNvSpPr/>
            <p:nvPr/>
          </p:nvSpPr>
          <p:spPr>
            <a:xfrm>
              <a:off x="1379520" y="4809240"/>
              <a:ext cx="57240" cy="2952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29520"/>
                <a:gd name="textAreaBottom" fmla="*/ 30600 h 29520"/>
              </a:gdLst>
              <a:ahLst/>
              <a:cxnLst/>
              <a:rect l="textAreaLeft" t="textAreaTop" r="textAreaRight" b="textAreaBottom"/>
              <a:pathLst>
                <a:path w="58433" h="30487">
                  <a:moveTo>
                    <a:pt x="5081" y="13973"/>
                  </a:moveTo>
                  <a:lnTo>
                    <a:pt x="15244" y="17784"/>
                  </a:lnTo>
                  <a:lnTo>
                    <a:pt x="55893" y="30487"/>
                  </a:lnTo>
                  <a:lnTo>
                    <a:pt x="58433" y="29217"/>
                  </a:lnTo>
                  <a:lnTo>
                    <a:pt x="57163" y="15243"/>
                  </a:lnTo>
                  <a:lnTo>
                    <a:pt x="13973" y="127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3811" y="0"/>
                    <a:pt x="3811" y="1270"/>
                  </a:cubicBezTo>
                  <a:lnTo>
                    <a:pt x="2541" y="2540"/>
                  </a:lnTo>
                  <a:lnTo>
                    <a:pt x="1270" y="3811"/>
                  </a:lnTo>
                  <a:cubicBezTo>
                    <a:pt x="1270" y="5081"/>
                    <a:pt x="0" y="5081"/>
                    <a:pt x="0" y="6352"/>
                  </a:cubicBezTo>
                  <a:lnTo>
                    <a:pt x="0" y="6352"/>
                  </a:lnTo>
                  <a:cubicBezTo>
                    <a:pt x="0" y="7622"/>
                    <a:pt x="0" y="7622"/>
                    <a:pt x="0" y="8892"/>
                  </a:cubicBezTo>
                  <a:lnTo>
                    <a:pt x="0" y="8892"/>
                  </a:lnTo>
                  <a:lnTo>
                    <a:pt x="0" y="8892"/>
                  </a:lnTo>
                  <a:cubicBezTo>
                    <a:pt x="0" y="10162"/>
                    <a:pt x="2541" y="12703"/>
                    <a:pt x="5081" y="13973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Freeform: Shape 140"/>
            <p:cNvSpPr/>
            <p:nvPr/>
          </p:nvSpPr>
          <p:spPr>
            <a:xfrm>
              <a:off x="6882480" y="568980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Freeform: Shape 141"/>
            <p:cNvSpPr/>
            <p:nvPr/>
          </p:nvSpPr>
          <p:spPr>
            <a:xfrm>
              <a:off x="6817680" y="5693400"/>
              <a:ext cx="64800" cy="1158840"/>
            </a:xfrm>
            <a:custGeom>
              <a:avLst/>
              <a:gdLst>
                <a:gd name="textAreaLeft" fmla="*/ 0 w 64800"/>
                <a:gd name="textAreaRight" fmla="*/ 65880 w 64800"/>
                <a:gd name="textAreaTop" fmla="*/ 0 h 1158840"/>
                <a:gd name="textAreaBottom" fmla="*/ 1159920 h 1158840"/>
              </a:gdLst>
              <a:ahLst/>
              <a:cxnLst/>
              <a:rect l="textAreaLeft" t="textAreaTop" r="textAreaRight" b="textAreaBottom"/>
              <a:pathLst>
                <a:path w="66055" h="1159788">
                  <a:moveTo>
                    <a:pt x="66055" y="2540"/>
                  </a:moveTo>
                  <a:lnTo>
                    <a:pt x="66055" y="2540"/>
                  </a:lnTo>
                  <a:cubicBezTo>
                    <a:pt x="66055" y="2540"/>
                    <a:pt x="66055" y="3811"/>
                    <a:pt x="66055" y="3811"/>
                  </a:cubicBezTo>
                  <a:cubicBezTo>
                    <a:pt x="66055" y="3811"/>
                    <a:pt x="66055" y="5081"/>
                    <a:pt x="64785" y="5081"/>
                  </a:cubicBezTo>
                  <a:lnTo>
                    <a:pt x="64785" y="5081"/>
                  </a:lnTo>
                  <a:lnTo>
                    <a:pt x="50812" y="17784"/>
                  </a:lnTo>
                  <a:lnTo>
                    <a:pt x="0" y="1159788"/>
                  </a:lnTo>
                  <a:lnTo>
                    <a:pt x="15244" y="1159788"/>
                  </a:lnTo>
                  <a:lnTo>
                    <a:pt x="66055" y="0"/>
                  </a:lnTo>
                  <a:lnTo>
                    <a:pt x="66055" y="0"/>
                  </a:lnTo>
                  <a:cubicBezTo>
                    <a:pt x="66055" y="0"/>
                    <a:pt x="66055" y="0"/>
                    <a:pt x="66055" y="1270"/>
                  </a:cubicBezTo>
                  <a:cubicBezTo>
                    <a:pt x="66055" y="2540"/>
                    <a:pt x="66055" y="2540"/>
                    <a:pt x="66055" y="254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Freeform: Shape 142"/>
            <p:cNvSpPr/>
            <p:nvPr/>
          </p:nvSpPr>
          <p:spPr>
            <a:xfrm>
              <a:off x="6879960" y="568836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Freeform: Shape 143"/>
            <p:cNvSpPr/>
            <p:nvPr/>
          </p:nvSpPr>
          <p:spPr>
            <a:xfrm>
              <a:off x="6255000" y="5695920"/>
              <a:ext cx="625320" cy="579600"/>
            </a:xfrm>
            <a:custGeom>
              <a:avLst/>
              <a:gdLst>
                <a:gd name="textAreaLeft" fmla="*/ 0 w 625320"/>
                <a:gd name="textAreaRight" fmla="*/ 626400 w 625320"/>
                <a:gd name="textAreaTop" fmla="*/ 0 h 579600"/>
                <a:gd name="textAreaBottom" fmla="*/ 580680 h 579600"/>
              </a:gdLst>
              <a:ahLst/>
              <a:cxnLst/>
              <a:rect l="textAreaLeft" t="textAreaTop" r="textAreaRight" b="textAreaBottom"/>
              <a:pathLst>
                <a:path w="626254" h="580529">
                  <a:moveTo>
                    <a:pt x="5081" y="571637"/>
                  </a:moveTo>
                  <a:lnTo>
                    <a:pt x="5081" y="571637"/>
                  </a:lnTo>
                  <a:lnTo>
                    <a:pt x="6351" y="572908"/>
                  </a:lnTo>
                  <a:cubicBezTo>
                    <a:pt x="7622" y="572908"/>
                    <a:pt x="7622" y="574178"/>
                    <a:pt x="7622" y="574178"/>
                  </a:cubicBezTo>
                  <a:cubicBezTo>
                    <a:pt x="7622" y="574178"/>
                    <a:pt x="7622" y="575448"/>
                    <a:pt x="8892" y="575448"/>
                  </a:cubicBezTo>
                  <a:cubicBezTo>
                    <a:pt x="8892" y="575448"/>
                    <a:pt x="8892" y="576718"/>
                    <a:pt x="8892" y="576718"/>
                  </a:cubicBezTo>
                  <a:cubicBezTo>
                    <a:pt x="8892" y="576718"/>
                    <a:pt x="8892" y="577989"/>
                    <a:pt x="8892" y="577989"/>
                  </a:cubicBezTo>
                  <a:lnTo>
                    <a:pt x="8892" y="577989"/>
                  </a:lnTo>
                  <a:lnTo>
                    <a:pt x="8892" y="580530"/>
                  </a:lnTo>
                  <a:lnTo>
                    <a:pt x="612281" y="13973"/>
                  </a:lnTo>
                  <a:lnTo>
                    <a:pt x="626255" y="1270"/>
                  </a:lnTo>
                  <a:lnTo>
                    <a:pt x="626255" y="1270"/>
                  </a:lnTo>
                  <a:cubicBezTo>
                    <a:pt x="624984" y="3811"/>
                    <a:pt x="621173" y="3811"/>
                    <a:pt x="618632" y="3811"/>
                  </a:cubicBezTo>
                  <a:lnTo>
                    <a:pt x="605930" y="0"/>
                  </a:lnTo>
                  <a:lnTo>
                    <a:pt x="0" y="569097"/>
                  </a:lnTo>
                  <a:lnTo>
                    <a:pt x="5081" y="571637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Freeform: Shape 144"/>
            <p:cNvSpPr/>
            <p:nvPr/>
          </p:nvSpPr>
          <p:spPr>
            <a:xfrm>
              <a:off x="6881040" y="568980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Freeform: Shape 145"/>
            <p:cNvSpPr/>
            <p:nvPr/>
          </p:nvSpPr>
          <p:spPr>
            <a:xfrm>
              <a:off x="6878520" y="568728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Freeform: Shape 146"/>
            <p:cNvSpPr/>
            <p:nvPr/>
          </p:nvSpPr>
          <p:spPr>
            <a:xfrm>
              <a:off x="6883560" y="569484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2" h="127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Freeform: Shape 147"/>
            <p:cNvSpPr/>
            <p:nvPr/>
          </p:nvSpPr>
          <p:spPr>
            <a:xfrm>
              <a:off x="6883560" y="569088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Freeform: Shape 148"/>
            <p:cNvSpPr/>
            <p:nvPr/>
          </p:nvSpPr>
          <p:spPr>
            <a:xfrm>
              <a:off x="6233400" y="6275160"/>
              <a:ext cx="32040" cy="579600"/>
            </a:xfrm>
            <a:custGeom>
              <a:avLst/>
              <a:gdLst>
                <a:gd name="textAreaLeft" fmla="*/ 0 w 32040"/>
                <a:gd name="textAreaRight" fmla="*/ 33120 w 32040"/>
                <a:gd name="textAreaTop" fmla="*/ 0 h 579600"/>
                <a:gd name="textAreaBottom" fmla="*/ 580680 h 579600"/>
              </a:gdLst>
              <a:ahLst/>
              <a:cxnLst/>
              <a:rect l="textAreaLeft" t="textAreaTop" r="textAreaRight" b="textAreaBottom"/>
              <a:pathLst>
                <a:path w="33027" h="580529">
                  <a:moveTo>
                    <a:pt x="31757" y="0"/>
                  </a:moveTo>
                  <a:lnTo>
                    <a:pt x="31757" y="0"/>
                  </a:lnTo>
                  <a:cubicBezTo>
                    <a:pt x="31757" y="1270"/>
                    <a:pt x="31757" y="1270"/>
                    <a:pt x="31757" y="2541"/>
                  </a:cubicBezTo>
                  <a:cubicBezTo>
                    <a:pt x="30487" y="6352"/>
                    <a:pt x="26676" y="8892"/>
                    <a:pt x="22865" y="7622"/>
                  </a:cubicBezTo>
                  <a:lnTo>
                    <a:pt x="17784" y="6352"/>
                  </a:lnTo>
                  <a:lnTo>
                    <a:pt x="0" y="580530"/>
                  </a:lnTo>
                  <a:lnTo>
                    <a:pt x="15243" y="580530"/>
                  </a:lnTo>
                  <a:lnTo>
                    <a:pt x="33027" y="3811"/>
                  </a:lnTo>
                  <a:lnTo>
                    <a:pt x="31757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Freeform: Shape 149"/>
            <p:cNvSpPr/>
            <p:nvPr/>
          </p:nvSpPr>
          <p:spPr>
            <a:xfrm>
              <a:off x="3782880" y="5481360"/>
              <a:ext cx="71280" cy="35640"/>
            </a:xfrm>
            <a:custGeom>
              <a:avLst/>
              <a:gdLst>
                <a:gd name="textAreaLeft" fmla="*/ 0 w 71280"/>
                <a:gd name="textAreaRight" fmla="*/ 72360 w 71280"/>
                <a:gd name="textAreaTop" fmla="*/ 0 h 35640"/>
                <a:gd name="textAreaBottom" fmla="*/ 36720 h 35640"/>
              </a:gdLst>
              <a:ahLst/>
              <a:cxnLst/>
              <a:rect l="textAreaLeft" t="textAreaTop" r="textAreaRight" b="textAreaBottom"/>
              <a:pathLst>
                <a:path w="72406" h="36838">
                  <a:moveTo>
                    <a:pt x="0" y="3811"/>
                  </a:moveTo>
                  <a:lnTo>
                    <a:pt x="0" y="13973"/>
                  </a:lnTo>
                  <a:lnTo>
                    <a:pt x="69866" y="36839"/>
                  </a:lnTo>
                  <a:lnTo>
                    <a:pt x="72407" y="34298"/>
                  </a:lnTo>
                  <a:lnTo>
                    <a:pt x="72407" y="34298"/>
                  </a:lnTo>
                  <a:cubicBezTo>
                    <a:pt x="72407" y="34298"/>
                    <a:pt x="72407" y="33028"/>
                    <a:pt x="72407" y="33028"/>
                  </a:cubicBezTo>
                  <a:lnTo>
                    <a:pt x="72407" y="33028"/>
                  </a:lnTo>
                  <a:lnTo>
                    <a:pt x="72407" y="22865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Freeform: Shape 150"/>
            <p:cNvSpPr/>
            <p:nvPr/>
          </p:nvSpPr>
          <p:spPr>
            <a:xfrm>
              <a:off x="4500720" y="3799440"/>
              <a:ext cx="25560" cy="1189080"/>
            </a:xfrm>
            <a:custGeom>
              <a:avLst/>
              <a:gdLst>
                <a:gd name="textAreaLeft" fmla="*/ 0 w 25560"/>
                <a:gd name="textAreaRight" fmla="*/ 26640 w 25560"/>
                <a:gd name="textAreaTop" fmla="*/ 0 h 1189080"/>
                <a:gd name="textAreaBottom" fmla="*/ 1190160 h 1189080"/>
              </a:gdLst>
              <a:ahLst/>
              <a:cxnLst/>
              <a:rect l="textAreaLeft" t="textAreaTop" r="textAreaRight" b="textAreaBottom"/>
              <a:pathLst>
                <a:path w="26676" h="1190275">
                  <a:moveTo>
                    <a:pt x="21595" y="1185194"/>
                  </a:moveTo>
                  <a:lnTo>
                    <a:pt x="26676" y="1186465"/>
                  </a:lnTo>
                  <a:lnTo>
                    <a:pt x="13973" y="17784"/>
                  </a:lnTo>
                  <a:lnTo>
                    <a:pt x="13973" y="7622"/>
                  </a:lnTo>
                  <a:cubicBezTo>
                    <a:pt x="13973" y="7622"/>
                    <a:pt x="13973" y="7622"/>
                    <a:pt x="13973" y="6352"/>
                  </a:cubicBezTo>
                  <a:cubicBezTo>
                    <a:pt x="13973" y="6352"/>
                    <a:pt x="13973" y="5081"/>
                    <a:pt x="13973" y="5081"/>
                  </a:cubicBezTo>
                  <a:cubicBezTo>
                    <a:pt x="13973" y="5081"/>
                    <a:pt x="13973" y="3811"/>
                    <a:pt x="13973" y="3811"/>
                  </a:cubicBezTo>
                  <a:lnTo>
                    <a:pt x="12703" y="2540"/>
                  </a:lnTo>
                  <a:lnTo>
                    <a:pt x="11433" y="1270"/>
                  </a:lnTo>
                  <a:lnTo>
                    <a:pt x="10163" y="0"/>
                  </a:lnTo>
                  <a:lnTo>
                    <a:pt x="8892" y="0"/>
                  </a:ln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12703" y="1190275"/>
                  </a:lnTo>
                  <a:lnTo>
                    <a:pt x="12703" y="1190275"/>
                  </a:lnTo>
                  <a:cubicBezTo>
                    <a:pt x="12703" y="1189006"/>
                    <a:pt x="12703" y="1189006"/>
                    <a:pt x="12703" y="1187735"/>
                  </a:cubicBezTo>
                  <a:cubicBezTo>
                    <a:pt x="13973" y="1185194"/>
                    <a:pt x="17784" y="1183924"/>
                    <a:pt x="21595" y="1185194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Freeform: Shape 151"/>
            <p:cNvSpPr/>
            <p:nvPr/>
          </p:nvSpPr>
          <p:spPr>
            <a:xfrm>
              <a:off x="4514760" y="499608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Freeform: Shape 152"/>
            <p:cNvSpPr/>
            <p:nvPr/>
          </p:nvSpPr>
          <p:spPr>
            <a:xfrm>
              <a:off x="4509720" y="6382080"/>
              <a:ext cx="14040" cy="11520"/>
            </a:xfrm>
            <a:custGeom>
              <a:avLst/>
              <a:gdLst>
                <a:gd name="textAreaLeft" fmla="*/ 0 w 14040"/>
                <a:gd name="textAreaRight" fmla="*/ 15120 w 1404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5243" h="12703">
                  <a:moveTo>
                    <a:pt x="0" y="7622"/>
                  </a:moveTo>
                  <a:lnTo>
                    <a:pt x="10162" y="11433"/>
                  </a:lnTo>
                  <a:lnTo>
                    <a:pt x="15244" y="12703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Freeform: Shape 153"/>
            <p:cNvSpPr/>
            <p:nvPr/>
          </p:nvSpPr>
          <p:spPr>
            <a:xfrm>
              <a:off x="4510800" y="4984200"/>
              <a:ext cx="645480" cy="202320"/>
            </a:xfrm>
            <a:custGeom>
              <a:avLst/>
              <a:gdLst>
                <a:gd name="textAreaLeft" fmla="*/ 0 w 645480"/>
                <a:gd name="textAreaRight" fmla="*/ 646560 w 645480"/>
                <a:gd name="textAreaTop" fmla="*/ 0 h 202320"/>
                <a:gd name="textAreaBottom" fmla="*/ 203400 h 202320"/>
              </a:gdLst>
              <a:ahLst/>
              <a:cxnLst/>
              <a:rect l="textAreaLeft" t="textAreaTop" r="textAreaRight" b="textAreaBottom"/>
              <a:pathLst>
                <a:path w="646579" h="203579">
                  <a:moveTo>
                    <a:pt x="5081" y="13034"/>
                  </a:moveTo>
                  <a:lnTo>
                    <a:pt x="6351" y="13034"/>
                  </a:lnTo>
                  <a:lnTo>
                    <a:pt x="6351" y="13034"/>
                  </a:lnTo>
                  <a:lnTo>
                    <a:pt x="642768" y="203579"/>
                  </a:lnTo>
                  <a:cubicBezTo>
                    <a:pt x="638957" y="202309"/>
                    <a:pt x="636417" y="198498"/>
                    <a:pt x="637687" y="194687"/>
                  </a:cubicBezTo>
                  <a:cubicBezTo>
                    <a:pt x="637687" y="194687"/>
                    <a:pt x="637687" y="194687"/>
                    <a:pt x="637687" y="194687"/>
                  </a:cubicBezTo>
                  <a:cubicBezTo>
                    <a:pt x="638957" y="190876"/>
                    <a:pt x="642768" y="188336"/>
                    <a:pt x="646579" y="189606"/>
                  </a:cubicBezTo>
                  <a:lnTo>
                    <a:pt x="636417" y="187065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lnTo>
                    <a:pt x="0" y="9223"/>
                  </a:ln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0" y="13034"/>
                  </a:lnTo>
                  <a:lnTo>
                    <a:pt x="5081" y="13034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Freeform: Shape 154"/>
            <p:cNvSpPr/>
            <p:nvPr/>
          </p:nvSpPr>
          <p:spPr>
            <a:xfrm>
              <a:off x="3870720" y="5508000"/>
              <a:ext cx="1970280" cy="640440"/>
            </a:xfrm>
            <a:custGeom>
              <a:avLst/>
              <a:gdLst>
                <a:gd name="textAreaLeft" fmla="*/ 0 w 1970280"/>
                <a:gd name="textAreaRight" fmla="*/ 1971360 w 1970280"/>
                <a:gd name="textAreaTop" fmla="*/ 0 h 640440"/>
                <a:gd name="textAreaBottom" fmla="*/ 641520 h 640440"/>
              </a:gdLst>
              <a:ahLst/>
              <a:cxnLst/>
              <a:rect l="textAreaLeft" t="textAreaTop" r="textAreaRight" b="textAreaBottom"/>
              <a:pathLst>
                <a:path w="1971494" h="641503">
                  <a:moveTo>
                    <a:pt x="1967684" y="641504"/>
                  </a:moveTo>
                  <a:lnTo>
                    <a:pt x="1966413" y="640234"/>
                  </a:lnTo>
                  <a:lnTo>
                    <a:pt x="1966413" y="640234"/>
                  </a:lnTo>
                  <a:lnTo>
                    <a:pt x="1966413" y="638963"/>
                  </a:lnTo>
                  <a:cubicBezTo>
                    <a:pt x="1966413" y="638963"/>
                    <a:pt x="1966413" y="637693"/>
                    <a:pt x="1965143" y="637693"/>
                  </a:cubicBezTo>
                  <a:cubicBezTo>
                    <a:pt x="1965143" y="637693"/>
                    <a:pt x="1965143" y="636423"/>
                    <a:pt x="1965143" y="636423"/>
                  </a:cubicBezTo>
                  <a:cubicBezTo>
                    <a:pt x="1965143" y="636423"/>
                    <a:pt x="1965143" y="635152"/>
                    <a:pt x="1965143" y="635152"/>
                  </a:cubicBezTo>
                  <a:cubicBezTo>
                    <a:pt x="1965143" y="635152"/>
                    <a:pt x="1965143" y="633882"/>
                    <a:pt x="1965143" y="633882"/>
                  </a:cubicBezTo>
                  <a:cubicBezTo>
                    <a:pt x="1965143" y="633882"/>
                    <a:pt x="1965143" y="633882"/>
                    <a:pt x="1965143" y="632612"/>
                  </a:cubicBezTo>
                  <a:cubicBezTo>
                    <a:pt x="1965143" y="631341"/>
                    <a:pt x="1965143" y="632612"/>
                    <a:pt x="1965143" y="632612"/>
                  </a:cubicBezTo>
                  <a:cubicBezTo>
                    <a:pt x="1965143" y="632612"/>
                    <a:pt x="1965143" y="631341"/>
                    <a:pt x="1966413" y="631341"/>
                  </a:cubicBezTo>
                  <a:lnTo>
                    <a:pt x="1967684" y="630071"/>
                  </a:lnTo>
                  <a:lnTo>
                    <a:pt x="1967684" y="630071"/>
                  </a:lnTo>
                  <a:lnTo>
                    <a:pt x="1971495" y="627531"/>
                  </a:lnTo>
                  <a:lnTo>
                    <a:pt x="1270" y="0"/>
                  </a:lnTo>
                  <a:lnTo>
                    <a:pt x="1270" y="5081"/>
                  </a:lnTo>
                  <a:cubicBezTo>
                    <a:pt x="1270" y="6352"/>
                    <a:pt x="1270" y="7622"/>
                    <a:pt x="0" y="8892"/>
                  </a:cubicBezTo>
                  <a:cubicBezTo>
                    <a:pt x="1270" y="11433"/>
                    <a:pt x="1270" y="13973"/>
                    <a:pt x="0" y="15243"/>
                  </a:cubicBezTo>
                  <a:lnTo>
                    <a:pt x="632606" y="215952"/>
                  </a:lnTo>
                  <a:lnTo>
                    <a:pt x="647849" y="221033"/>
                  </a:lnTo>
                  <a:lnTo>
                    <a:pt x="1971495" y="641504"/>
                  </a:lnTo>
                  <a:lnTo>
                    <a:pt x="1971495" y="641504"/>
                  </a:lnTo>
                  <a:cubicBezTo>
                    <a:pt x="1968954" y="641504"/>
                    <a:pt x="1967684" y="641504"/>
                    <a:pt x="1967684" y="641504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Freeform: Shape 155"/>
            <p:cNvSpPr/>
            <p:nvPr/>
          </p:nvSpPr>
          <p:spPr>
            <a:xfrm>
              <a:off x="4470120" y="6352920"/>
              <a:ext cx="47160" cy="29520"/>
            </a:xfrm>
            <a:custGeom>
              <a:avLst/>
              <a:gdLst>
                <a:gd name="textAreaLeft" fmla="*/ 0 w 47160"/>
                <a:gd name="textAreaRight" fmla="*/ 48240 w 47160"/>
                <a:gd name="textAreaTop" fmla="*/ 0 h 29520"/>
                <a:gd name="textAreaBottom" fmla="*/ 30600 h 29520"/>
              </a:gdLst>
              <a:ahLst/>
              <a:cxnLst/>
              <a:rect l="textAreaLeft" t="textAreaTop" r="textAreaRight" b="textAreaBottom"/>
              <a:pathLst>
                <a:path w="48271" h="30487">
                  <a:moveTo>
                    <a:pt x="0" y="0"/>
                  </a:moveTo>
                  <a:lnTo>
                    <a:pt x="0" y="16514"/>
                  </a:lnTo>
                  <a:lnTo>
                    <a:pt x="39379" y="29217"/>
                  </a:lnTo>
                  <a:lnTo>
                    <a:pt x="44460" y="30487"/>
                  </a:lnTo>
                  <a:cubicBezTo>
                    <a:pt x="40650" y="29217"/>
                    <a:pt x="38109" y="25406"/>
                    <a:pt x="38109" y="21595"/>
                  </a:cubicBezTo>
                  <a:cubicBezTo>
                    <a:pt x="39379" y="17784"/>
                    <a:pt x="43190" y="15243"/>
                    <a:pt x="47001" y="15243"/>
                  </a:cubicBezTo>
                  <a:cubicBezTo>
                    <a:pt x="48271" y="15243"/>
                    <a:pt x="48271" y="15243"/>
                    <a:pt x="48271" y="15243"/>
                  </a:cubicBezTo>
                  <a:lnTo>
                    <a:pt x="38109" y="11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Freeform: Shape 156"/>
            <p:cNvSpPr/>
            <p:nvPr/>
          </p:nvSpPr>
          <p:spPr>
            <a:xfrm>
              <a:off x="5148000" y="5177520"/>
              <a:ext cx="33480" cy="21960"/>
            </a:xfrm>
            <a:custGeom>
              <a:avLst/>
              <a:gdLst>
                <a:gd name="textAreaLeft" fmla="*/ 0 w 33480"/>
                <a:gd name="textAreaRight" fmla="*/ 34560 w 33480"/>
                <a:gd name="textAreaTop" fmla="*/ 0 h 21960"/>
                <a:gd name="textAreaBottom" fmla="*/ 23040 h 21960"/>
              </a:gdLst>
              <a:ahLst/>
              <a:cxnLst/>
              <a:rect l="textAreaLeft" t="textAreaTop" r="textAreaRight" b="textAreaBottom"/>
              <a:pathLst>
                <a:path w="34628" h="23195">
                  <a:moveTo>
                    <a:pt x="33358" y="19385"/>
                  </a:moveTo>
                  <a:lnTo>
                    <a:pt x="32088" y="18115"/>
                  </a:lnTo>
                  <a:lnTo>
                    <a:pt x="32088" y="18115"/>
                  </a:lnTo>
                  <a:lnTo>
                    <a:pt x="32088" y="18115"/>
                  </a:lnTo>
                  <a:cubicBezTo>
                    <a:pt x="32088" y="18115"/>
                    <a:pt x="30818" y="16844"/>
                    <a:pt x="30818" y="16844"/>
                  </a:cubicBezTo>
                  <a:cubicBezTo>
                    <a:pt x="30818" y="16844"/>
                    <a:pt x="30818" y="15574"/>
                    <a:pt x="30818" y="15574"/>
                  </a:cubicBezTo>
                  <a:cubicBezTo>
                    <a:pt x="30818" y="15574"/>
                    <a:pt x="30818" y="14304"/>
                    <a:pt x="30818" y="14304"/>
                  </a:cubicBezTo>
                  <a:cubicBezTo>
                    <a:pt x="30818" y="14304"/>
                    <a:pt x="30818" y="13034"/>
                    <a:pt x="30818" y="13034"/>
                  </a:cubicBezTo>
                  <a:cubicBezTo>
                    <a:pt x="30818" y="13034"/>
                    <a:pt x="30818" y="13034"/>
                    <a:pt x="30818" y="11763"/>
                  </a:cubicBezTo>
                  <a:lnTo>
                    <a:pt x="30818" y="11763"/>
                  </a:lnTo>
                  <a:lnTo>
                    <a:pt x="30818" y="10493"/>
                  </a:lnTo>
                  <a:lnTo>
                    <a:pt x="32088" y="9222"/>
                  </a:lnTo>
                  <a:lnTo>
                    <a:pt x="32088" y="9222"/>
                  </a:lnTo>
                  <a:lnTo>
                    <a:pt x="34628" y="6682"/>
                  </a:lnTo>
                  <a:lnTo>
                    <a:pt x="28277" y="5412"/>
                  </a:ln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4628" y="23196"/>
                  </a:lnTo>
                  <a:lnTo>
                    <a:pt x="34628" y="23196"/>
                  </a:lnTo>
                  <a:lnTo>
                    <a:pt x="33358" y="19385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Freeform: Shape 157"/>
            <p:cNvSpPr/>
            <p:nvPr/>
          </p:nvSpPr>
          <p:spPr>
            <a:xfrm>
              <a:off x="4509000" y="6368760"/>
              <a:ext cx="1452600" cy="484560"/>
            </a:xfrm>
            <a:custGeom>
              <a:avLst/>
              <a:gdLst>
                <a:gd name="textAreaLeft" fmla="*/ 0 w 1452600"/>
                <a:gd name="textAreaRight" fmla="*/ 1453680 w 1452600"/>
                <a:gd name="textAreaTop" fmla="*/ 0 h 484560"/>
                <a:gd name="textAreaBottom" fmla="*/ 485640 h 484560"/>
              </a:gdLst>
              <a:ahLst/>
              <a:cxnLst/>
              <a:rect l="textAreaLeft" t="textAreaTop" r="textAreaRight" b="textAreaBottom"/>
              <a:pathLst>
                <a:path w="1453691" h="485732">
                  <a:moveTo>
                    <a:pt x="10639" y="476"/>
                  </a:moveTo>
                  <a:cubicBezTo>
                    <a:pt x="6828" y="-794"/>
                    <a:pt x="3017" y="476"/>
                    <a:pt x="476" y="4288"/>
                  </a:cubicBezTo>
                  <a:cubicBezTo>
                    <a:pt x="-794" y="8098"/>
                    <a:pt x="476" y="11909"/>
                    <a:pt x="4287" y="14450"/>
                  </a:cubicBezTo>
                  <a:cubicBezTo>
                    <a:pt x="4287" y="14450"/>
                    <a:pt x="5557" y="14450"/>
                    <a:pt x="5557" y="14450"/>
                  </a:cubicBezTo>
                  <a:lnTo>
                    <a:pt x="15720" y="18261"/>
                  </a:lnTo>
                  <a:lnTo>
                    <a:pt x="1406691" y="485733"/>
                  </a:lnTo>
                  <a:lnTo>
                    <a:pt x="1453692" y="485733"/>
                  </a:lnTo>
                  <a:lnTo>
                    <a:pt x="14450" y="1747"/>
                  </a:lnTo>
                  <a:lnTo>
                    <a:pt x="10639" y="476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Freeform: Shape 158"/>
            <p:cNvSpPr/>
            <p:nvPr/>
          </p:nvSpPr>
          <p:spPr>
            <a:xfrm>
              <a:off x="5182920" y="5186520"/>
              <a:ext cx="383760" cy="123480"/>
            </a:xfrm>
            <a:custGeom>
              <a:avLst/>
              <a:gdLst>
                <a:gd name="textAreaLeft" fmla="*/ 0 w 383760"/>
                <a:gd name="textAreaRight" fmla="*/ 384840 w 383760"/>
                <a:gd name="textAreaTop" fmla="*/ 0 h 123480"/>
                <a:gd name="textAreaBottom" fmla="*/ 124560 h 123480"/>
              </a:gdLst>
              <a:ahLst/>
              <a:cxnLst/>
              <a:rect l="textAreaLeft" t="textAreaTop" r="textAreaRight" b="textAreaBottom"/>
              <a:pathLst>
                <a:path w="384898" h="124490">
                  <a:moveTo>
                    <a:pt x="376007" y="114327"/>
                  </a:moveTo>
                  <a:cubicBezTo>
                    <a:pt x="377277" y="110517"/>
                    <a:pt x="381088" y="107976"/>
                    <a:pt x="384899" y="109246"/>
                  </a:cubicBezTo>
                  <a:cubicBezTo>
                    <a:pt x="384899" y="109246"/>
                    <a:pt x="384899" y="109246"/>
                    <a:pt x="384899" y="109246"/>
                  </a:cubicBezTo>
                  <a:lnTo>
                    <a:pt x="381088" y="107976"/>
                  </a:lnTo>
                  <a:lnTo>
                    <a:pt x="19054" y="0"/>
                  </a:lnTo>
                  <a:lnTo>
                    <a:pt x="7622" y="8892"/>
                  </a:lnTo>
                  <a:cubicBezTo>
                    <a:pt x="5081" y="10163"/>
                    <a:pt x="2541" y="11433"/>
                    <a:pt x="0" y="10163"/>
                  </a:cubicBezTo>
                  <a:lnTo>
                    <a:pt x="0" y="10163"/>
                  </a:lnTo>
                  <a:lnTo>
                    <a:pt x="379818" y="124490"/>
                  </a:lnTo>
                  <a:cubicBezTo>
                    <a:pt x="377277" y="123220"/>
                    <a:pt x="374736" y="119409"/>
                    <a:pt x="376007" y="114327"/>
                  </a:cubicBezTo>
                  <a:cubicBezTo>
                    <a:pt x="376007" y="114327"/>
                    <a:pt x="376007" y="114327"/>
                    <a:pt x="376007" y="114327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Freeform: Shape 159"/>
            <p:cNvSpPr/>
            <p:nvPr/>
          </p:nvSpPr>
          <p:spPr>
            <a:xfrm>
              <a:off x="5178960" y="518796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Freeform: Shape 160"/>
            <p:cNvSpPr/>
            <p:nvPr/>
          </p:nvSpPr>
          <p:spPr>
            <a:xfrm>
              <a:off x="3179520" y="6658920"/>
              <a:ext cx="140040" cy="57240"/>
            </a:xfrm>
            <a:custGeom>
              <a:avLst/>
              <a:gdLst>
                <a:gd name="textAreaLeft" fmla="*/ 0 w 140040"/>
                <a:gd name="textAreaRight" fmla="*/ 141120 w 140040"/>
                <a:gd name="textAreaTop" fmla="*/ 0 h 57240"/>
                <a:gd name="textAreaBottom" fmla="*/ 58320 h 57240"/>
              </a:gdLst>
              <a:ahLst/>
              <a:cxnLst/>
              <a:rect l="textAreaLeft" t="textAreaTop" r="textAreaRight" b="textAreaBottom"/>
              <a:pathLst>
                <a:path w="141002" h="58433">
                  <a:moveTo>
                    <a:pt x="135921" y="49541"/>
                  </a:moveTo>
                  <a:lnTo>
                    <a:pt x="135921" y="49541"/>
                  </a:lnTo>
                  <a:cubicBezTo>
                    <a:pt x="137192" y="48271"/>
                    <a:pt x="137192" y="47001"/>
                    <a:pt x="137192" y="47001"/>
                  </a:cubicBezTo>
                  <a:lnTo>
                    <a:pt x="137192" y="47001"/>
                  </a:lnTo>
                  <a:lnTo>
                    <a:pt x="141002" y="44461"/>
                  </a:lnTo>
                  <a:lnTo>
                    <a:pt x="17784" y="0"/>
                  </a:lnTo>
                  <a:lnTo>
                    <a:pt x="7622" y="8892"/>
                  </a:lnTo>
                  <a:lnTo>
                    <a:pt x="6351" y="8892"/>
                  </a:lnTo>
                  <a:cubicBezTo>
                    <a:pt x="6351" y="8892"/>
                    <a:pt x="5081" y="8892"/>
                    <a:pt x="5081" y="10162"/>
                  </a:cubicBezTo>
                  <a:cubicBezTo>
                    <a:pt x="5081" y="10162"/>
                    <a:pt x="3811" y="10162"/>
                    <a:pt x="3811" y="10162"/>
                  </a:cubicBezTo>
                  <a:lnTo>
                    <a:pt x="1270" y="10162"/>
                  </a:lnTo>
                  <a:lnTo>
                    <a:pt x="0" y="10162"/>
                  </a:lnTo>
                  <a:lnTo>
                    <a:pt x="135921" y="58434"/>
                  </a:lnTo>
                  <a:lnTo>
                    <a:pt x="135921" y="53353"/>
                  </a:lnTo>
                  <a:lnTo>
                    <a:pt x="135921" y="53353"/>
                  </a:lnTo>
                  <a:cubicBezTo>
                    <a:pt x="135921" y="53353"/>
                    <a:pt x="135921" y="52082"/>
                    <a:pt x="135921" y="52082"/>
                  </a:cubicBezTo>
                  <a:lnTo>
                    <a:pt x="135921" y="4954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Freeform: Shape 161"/>
            <p:cNvSpPr/>
            <p:nvPr/>
          </p:nvSpPr>
          <p:spPr>
            <a:xfrm>
              <a:off x="3316680" y="6711120"/>
              <a:ext cx="19080" cy="142560"/>
            </a:xfrm>
            <a:custGeom>
              <a:avLst/>
              <a:gdLst>
                <a:gd name="textAreaLeft" fmla="*/ 0 w 19080"/>
                <a:gd name="textAreaRight" fmla="*/ 20160 w 19080"/>
                <a:gd name="textAreaTop" fmla="*/ 0 h 142560"/>
                <a:gd name="textAreaBottom" fmla="*/ 143640 h 142560"/>
              </a:gdLst>
              <a:ahLst/>
              <a:cxnLst/>
              <a:rect l="textAreaLeft" t="textAreaTop" r="textAreaRight" b="textAreaBottom"/>
              <a:pathLst>
                <a:path w="20324" h="143544">
                  <a:moveTo>
                    <a:pt x="11433" y="6352"/>
                  </a:moveTo>
                  <a:cubicBezTo>
                    <a:pt x="7622" y="8892"/>
                    <a:pt x="3811" y="8892"/>
                    <a:pt x="1270" y="5082"/>
                  </a:cubicBezTo>
                  <a:cubicBezTo>
                    <a:pt x="0" y="3811"/>
                    <a:pt x="0" y="2541"/>
                    <a:pt x="0" y="0"/>
                  </a:cubicBezTo>
                  <a:lnTo>
                    <a:pt x="0" y="0"/>
                  </a:lnTo>
                  <a:lnTo>
                    <a:pt x="0" y="5082"/>
                  </a:lnTo>
                  <a:lnTo>
                    <a:pt x="5081" y="143544"/>
                  </a:lnTo>
                  <a:lnTo>
                    <a:pt x="20325" y="143544"/>
                  </a:lnTo>
                  <a:lnTo>
                    <a:pt x="15243" y="3811"/>
                  </a:lnTo>
                  <a:lnTo>
                    <a:pt x="11433" y="635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Freeform: Shape 162"/>
            <p:cNvSpPr/>
            <p:nvPr/>
          </p:nvSpPr>
          <p:spPr>
            <a:xfrm>
              <a:off x="3931560" y="5764680"/>
              <a:ext cx="518400" cy="441000"/>
            </a:xfrm>
            <a:custGeom>
              <a:avLst/>
              <a:gdLst>
                <a:gd name="textAreaLeft" fmla="*/ 0 w 518400"/>
                <a:gd name="textAreaRight" fmla="*/ 519480 w 518400"/>
                <a:gd name="textAreaTop" fmla="*/ 0 h 441000"/>
                <a:gd name="textAreaBottom" fmla="*/ 442080 h 441000"/>
              </a:gdLst>
              <a:ahLst/>
              <a:cxnLst/>
              <a:rect l="textAreaLeft" t="textAreaTop" r="textAreaRight" b="textAreaBottom"/>
              <a:pathLst>
                <a:path w="519549" h="442066">
                  <a:moveTo>
                    <a:pt x="519550" y="0"/>
                  </a:moveTo>
                  <a:lnTo>
                    <a:pt x="519550" y="0"/>
                  </a:lnTo>
                  <a:lnTo>
                    <a:pt x="0" y="430634"/>
                  </a:lnTo>
                  <a:lnTo>
                    <a:pt x="3811" y="431904"/>
                  </a:lnTo>
                  <a:lnTo>
                    <a:pt x="3811" y="431904"/>
                  </a:lnTo>
                  <a:lnTo>
                    <a:pt x="5081" y="43190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7622" y="434444"/>
                  </a:lnTo>
                  <a:lnTo>
                    <a:pt x="7622" y="435715"/>
                  </a:lnTo>
                  <a:cubicBezTo>
                    <a:pt x="7622" y="435715"/>
                    <a:pt x="7622" y="436985"/>
                    <a:pt x="7622" y="436985"/>
                  </a:cubicBezTo>
                  <a:cubicBezTo>
                    <a:pt x="7622" y="436985"/>
                    <a:pt x="7622" y="438255"/>
                    <a:pt x="7622" y="438255"/>
                  </a:cubicBezTo>
                  <a:lnTo>
                    <a:pt x="7622" y="439526"/>
                  </a:lnTo>
                  <a:lnTo>
                    <a:pt x="7622" y="439526"/>
                  </a:lnTo>
                  <a:cubicBezTo>
                    <a:pt x="7622" y="439526"/>
                    <a:pt x="7622" y="440796"/>
                    <a:pt x="6351" y="440796"/>
                  </a:cubicBezTo>
                  <a:cubicBezTo>
                    <a:pt x="6351" y="440796"/>
                    <a:pt x="6351" y="442066"/>
                    <a:pt x="5081" y="442066"/>
                  </a:cubicBezTo>
                  <a:lnTo>
                    <a:pt x="5081" y="442066"/>
                  </a:lnTo>
                  <a:lnTo>
                    <a:pt x="514469" y="19055"/>
                  </a:lnTo>
                  <a:lnTo>
                    <a:pt x="514469" y="3811"/>
                  </a:lnTo>
                  <a:cubicBezTo>
                    <a:pt x="517009" y="1270"/>
                    <a:pt x="518279" y="0"/>
                    <a:pt x="519550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Freeform: Shape 163"/>
            <p:cNvSpPr/>
            <p:nvPr/>
          </p:nvSpPr>
          <p:spPr>
            <a:xfrm>
              <a:off x="4460040" y="576576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952" h="564">
                  <a:moveTo>
                    <a:pt x="0" y="0"/>
                  </a:moveTo>
                  <a:lnTo>
                    <a:pt x="0" y="0"/>
                  </a:lnTo>
                  <a:cubicBezTo>
                    <a:pt x="1270" y="1270"/>
                    <a:pt x="1270" y="0"/>
                    <a:pt x="0" y="0"/>
                  </a:cubicBez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Freeform: Shape 164"/>
            <p:cNvSpPr/>
            <p:nvPr/>
          </p:nvSpPr>
          <p:spPr>
            <a:xfrm>
              <a:off x="487800" y="6760440"/>
              <a:ext cx="24480" cy="92880"/>
            </a:xfrm>
            <a:custGeom>
              <a:avLst/>
              <a:gdLst>
                <a:gd name="textAreaLeft" fmla="*/ 0 w 24480"/>
                <a:gd name="textAreaRight" fmla="*/ 25560 w 24480"/>
                <a:gd name="textAreaTop" fmla="*/ 0 h 92880"/>
                <a:gd name="textAreaBottom" fmla="*/ 93960 h 92880"/>
              </a:gdLst>
              <a:ahLst/>
              <a:cxnLst/>
              <a:rect l="textAreaLeft" t="textAreaTop" r="textAreaRight" b="textAreaBottom"/>
              <a:pathLst>
                <a:path w="25405" h="94002">
                  <a:moveTo>
                    <a:pt x="5081" y="6352"/>
                  </a:moveTo>
                  <a:lnTo>
                    <a:pt x="5081" y="6352"/>
                  </a:lnTo>
                  <a:cubicBezTo>
                    <a:pt x="3811" y="6352"/>
                    <a:pt x="3811" y="6352"/>
                    <a:pt x="2541" y="5081"/>
                  </a:cubicBezTo>
                  <a:cubicBezTo>
                    <a:pt x="2541" y="5081"/>
                    <a:pt x="1270" y="5081"/>
                    <a:pt x="1270" y="3811"/>
                  </a:cubicBezTo>
                  <a:cubicBezTo>
                    <a:pt x="1270" y="3811"/>
                    <a:pt x="0" y="2541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10162" y="94002"/>
                  </a:lnTo>
                  <a:lnTo>
                    <a:pt x="25406" y="94002"/>
                  </a:lnTo>
                  <a:lnTo>
                    <a:pt x="16514" y="11432"/>
                  </a:lnTo>
                  <a:lnTo>
                    <a:pt x="5081" y="635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Freeform: Shape 165"/>
            <p:cNvSpPr/>
            <p:nvPr/>
          </p:nvSpPr>
          <p:spPr>
            <a:xfrm>
              <a:off x="388800" y="5703840"/>
              <a:ext cx="397080" cy="152640"/>
            </a:xfrm>
            <a:custGeom>
              <a:avLst/>
              <a:gdLst>
                <a:gd name="textAreaLeft" fmla="*/ 0 w 397080"/>
                <a:gd name="textAreaRight" fmla="*/ 398160 w 397080"/>
                <a:gd name="textAreaTop" fmla="*/ 0 h 152640"/>
                <a:gd name="textAreaBottom" fmla="*/ 153720 h 152640"/>
              </a:gdLst>
              <a:ahLst/>
              <a:cxnLst/>
              <a:rect l="textAreaLeft" t="textAreaTop" r="textAreaRight" b="textAreaBottom"/>
              <a:pathLst>
                <a:path w="398078" h="153706">
                  <a:moveTo>
                    <a:pt x="388710" y="153707"/>
                  </a:moveTo>
                  <a:lnTo>
                    <a:pt x="388710" y="153707"/>
                  </a:lnTo>
                  <a:lnTo>
                    <a:pt x="389980" y="153707"/>
                  </a:lnTo>
                  <a:lnTo>
                    <a:pt x="391250" y="153707"/>
                  </a:lnTo>
                  <a:lnTo>
                    <a:pt x="392521" y="153707"/>
                  </a:lnTo>
                  <a:lnTo>
                    <a:pt x="393791" y="153707"/>
                  </a:lnTo>
                  <a:cubicBezTo>
                    <a:pt x="395061" y="152437"/>
                    <a:pt x="396331" y="151166"/>
                    <a:pt x="397602" y="149896"/>
                  </a:cubicBezTo>
                  <a:cubicBezTo>
                    <a:pt x="398872" y="146085"/>
                    <a:pt x="397602" y="142274"/>
                    <a:pt x="393791" y="141004"/>
                  </a:cubicBezTo>
                  <a:cubicBezTo>
                    <a:pt x="393791" y="141004"/>
                    <a:pt x="393791" y="141004"/>
                    <a:pt x="393791" y="141004"/>
                  </a:cubicBezTo>
                  <a:lnTo>
                    <a:pt x="389980" y="13973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6514"/>
                  </a:lnTo>
                  <a:lnTo>
                    <a:pt x="383628" y="152437"/>
                  </a:lnTo>
                  <a:lnTo>
                    <a:pt x="388710" y="153707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Freeform: Shape 166"/>
            <p:cNvSpPr/>
            <p:nvPr/>
          </p:nvSpPr>
          <p:spPr>
            <a:xfrm>
              <a:off x="3785400" y="5566320"/>
              <a:ext cx="15480" cy="15480"/>
            </a:xfrm>
            <a:custGeom>
              <a:avLst/>
              <a:gdLst>
                <a:gd name="textAreaLeft" fmla="*/ 0 w 15480"/>
                <a:gd name="textAreaRight" fmla="*/ 16560 w 15480"/>
                <a:gd name="textAreaTop" fmla="*/ 0 h 15480"/>
                <a:gd name="textAreaBottom" fmla="*/ 16560 h 15480"/>
              </a:gdLst>
              <a:ahLst/>
              <a:cxnLst/>
              <a:rect l="textAreaLeft" t="textAreaTop" r="textAreaRight" b="textAreaBottom"/>
              <a:pathLst>
                <a:path w="16513" h="16513">
                  <a:moveTo>
                    <a:pt x="6351" y="0"/>
                  </a:moveTo>
                  <a:lnTo>
                    <a:pt x="0" y="5081"/>
                  </a:lnTo>
                  <a:lnTo>
                    <a:pt x="1270" y="16514"/>
                  </a:lnTo>
                  <a:lnTo>
                    <a:pt x="16514" y="381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Freeform: Shape 167"/>
            <p:cNvSpPr/>
            <p:nvPr/>
          </p:nvSpPr>
          <p:spPr>
            <a:xfrm>
              <a:off x="3314160" y="6207840"/>
              <a:ext cx="619920" cy="509760"/>
            </a:xfrm>
            <a:custGeom>
              <a:avLst/>
              <a:gdLst>
                <a:gd name="textAreaLeft" fmla="*/ 0 w 619920"/>
                <a:gd name="textAreaRight" fmla="*/ 621000 w 619920"/>
                <a:gd name="textAreaTop" fmla="*/ 0 h 509760"/>
                <a:gd name="textAreaBottom" fmla="*/ 510840 h 509760"/>
              </a:gdLst>
              <a:ahLst/>
              <a:cxnLst/>
              <a:rect l="textAreaLeft" t="textAreaTop" r="textAreaRight" b="textAreaBottom"/>
              <a:pathLst>
                <a:path w="621173" h="510777">
                  <a:moveTo>
                    <a:pt x="616092" y="3811"/>
                  </a:moveTo>
                  <a:lnTo>
                    <a:pt x="603389" y="0"/>
                  </a:lnTo>
                  <a:lnTo>
                    <a:pt x="6351" y="495419"/>
                  </a:lnTo>
                  <a:lnTo>
                    <a:pt x="2541" y="497960"/>
                  </a:lnTo>
                  <a:lnTo>
                    <a:pt x="2541" y="497960"/>
                  </a:lnTo>
                  <a:cubicBezTo>
                    <a:pt x="2541" y="497960"/>
                    <a:pt x="1270" y="499230"/>
                    <a:pt x="1270" y="499230"/>
                  </a:cubicBezTo>
                  <a:lnTo>
                    <a:pt x="0" y="500500"/>
                  </a:lnTo>
                  <a:lnTo>
                    <a:pt x="0" y="501770"/>
                  </a:lnTo>
                  <a:cubicBezTo>
                    <a:pt x="0" y="501770"/>
                    <a:pt x="0" y="503040"/>
                    <a:pt x="0" y="503040"/>
                  </a:cubicBezTo>
                  <a:cubicBezTo>
                    <a:pt x="0" y="504311"/>
                    <a:pt x="0" y="506851"/>
                    <a:pt x="1270" y="508122"/>
                  </a:cubicBezTo>
                  <a:cubicBezTo>
                    <a:pt x="3811" y="510663"/>
                    <a:pt x="8892" y="511933"/>
                    <a:pt x="11433" y="509392"/>
                  </a:cubicBezTo>
                  <a:lnTo>
                    <a:pt x="13973" y="506851"/>
                  </a:lnTo>
                  <a:lnTo>
                    <a:pt x="621173" y="2540"/>
                  </a:lnTo>
                  <a:lnTo>
                    <a:pt x="621173" y="2540"/>
                  </a:lnTo>
                  <a:cubicBezTo>
                    <a:pt x="621173" y="3811"/>
                    <a:pt x="618633" y="5081"/>
                    <a:pt x="616092" y="3811"/>
                  </a:cubicBezTo>
                  <a:close/>
                </a:path>
              </a:pathLst>
            </a:custGeom>
            <a:solidFill>
              <a:schemeClr val="accent4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Freeform: Shape 168"/>
            <p:cNvSpPr/>
            <p:nvPr/>
          </p:nvSpPr>
          <p:spPr>
            <a:xfrm>
              <a:off x="3939120" y="619920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Freeform: Shape 169"/>
            <p:cNvSpPr/>
            <p:nvPr/>
          </p:nvSpPr>
          <p:spPr>
            <a:xfrm>
              <a:off x="0" y="1324800"/>
              <a:ext cx="222480" cy="126000"/>
            </a:xfrm>
            <a:custGeom>
              <a:avLst/>
              <a:gdLst>
                <a:gd name="textAreaLeft" fmla="*/ 0 w 222480"/>
                <a:gd name="textAreaRight" fmla="*/ 223560 w 222480"/>
                <a:gd name="textAreaTop" fmla="*/ 0 h 126000"/>
                <a:gd name="textAreaBottom" fmla="*/ 127080 h 126000"/>
              </a:gdLst>
              <a:ahLst/>
              <a:cxnLst/>
              <a:rect l="textAreaLeft" t="textAreaTop" r="textAreaRight" b="textAreaBottom"/>
              <a:pathLst>
                <a:path w="223571" h="127030">
                  <a:moveTo>
                    <a:pt x="221031" y="13973"/>
                  </a:moveTo>
                  <a:cubicBezTo>
                    <a:pt x="217220" y="12703"/>
                    <a:pt x="214680" y="8892"/>
                    <a:pt x="214680" y="5081"/>
                  </a:cubicBezTo>
                  <a:cubicBezTo>
                    <a:pt x="214680" y="2541"/>
                    <a:pt x="217220" y="0"/>
                    <a:pt x="219761" y="0"/>
                  </a:cubicBezTo>
                  <a:cubicBezTo>
                    <a:pt x="219761" y="0"/>
                    <a:pt x="218490" y="0"/>
                    <a:pt x="218490" y="0"/>
                  </a:cubicBezTo>
                  <a:lnTo>
                    <a:pt x="0" y="110516"/>
                  </a:lnTo>
                  <a:lnTo>
                    <a:pt x="0" y="127030"/>
                  </a:lnTo>
                  <a:lnTo>
                    <a:pt x="223572" y="13973"/>
                  </a:lnTo>
                  <a:lnTo>
                    <a:pt x="221031" y="13973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Freeform: Shape 170"/>
            <p:cNvSpPr/>
            <p:nvPr/>
          </p:nvSpPr>
          <p:spPr>
            <a:xfrm>
              <a:off x="346680" y="1508760"/>
              <a:ext cx="420840" cy="226800"/>
            </a:xfrm>
            <a:custGeom>
              <a:avLst/>
              <a:gdLst>
                <a:gd name="textAreaLeft" fmla="*/ 0 w 420840"/>
                <a:gd name="textAreaRight" fmla="*/ 421920 w 420840"/>
                <a:gd name="textAreaTop" fmla="*/ 0 h 226800"/>
                <a:gd name="textAreaBottom" fmla="*/ 227880 h 226800"/>
              </a:gdLst>
              <a:ahLst/>
              <a:cxnLst/>
              <a:rect l="textAreaLeft" t="textAreaTop" r="textAreaRight" b="textAreaBottom"/>
              <a:pathLst>
                <a:path w="421788" h="227860">
                  <a:moveTo>
                    <a:pt x="420467" y="4287"/>
                  </a:moveTo>
                  <a:cubicBezTo>
                    <a:pt x="419197" y="476"/>
                    <a:pt x="414116" y="-794"/>
                    <a:pt x="410305" y="476"/>
                  </a:cubicBezTo>
                  <a:cubicBezTo>
                    <a:pt x="410305" y="476"/>
                    <a:pt x="410305" y="476"/>
                    <a:pt x="410305" y="476"/>
                  </a:cubicBezTo>
                  <a:lnTo>
                    <a:pt x="402683" y="4287"/>
                  </a:lnTo>
                  <a:lnTo>
                    <a:pt x="0" y="215158"/>
                  </a:lnTo>
                  <a:lnTo>
                    <a:pt x="2541" y="216428"/>
                  </a:lnTo>
                  <a:lnTo>
                    <a:pt x="2541" y="216428"/>
                  </a:lnTo>
                  <a:lnTo>
                    <a:pt x="3811" y="216428"/>
                  </a:lnTo>
                  <a:lnTo>
                    <a:pt x="5081" y="217698"/>
                  </a:lnTo>
                  <a:cubicBezTo>
                    <a:pt x="5081" y="217698"/>
                    <a:pt x="5081" y="217698"/>
                    <a:pt x="6351" y="218969"/>
                  </a:cubicBezTo>
                  <a:cubicBezTo>
                    <a:pt x="6351" y="218969"/>
                    <a:pt x="7622" y="220239"/>
                    <a:pt x="7622" y="220239"/>
                  </a:cubicBezTo>
                  <a:lnTo>
                    <a:pt x="7622" y="221509"/>
                  </a:lnTo>
                  <a:cubicBezTo>
                    <a:pt x="7622" y="221509"/>
                    <a:pt x="7622" y="222780"/>
                    <a:pt x="7622" y="222780"/>
                  </a:cubicBezTo>
                  <a:lnTo>
                    <a:pt x="7622" y="222780"/>
                  </a:lnTo>
                  <a:lnTo>
                    <a:pt x="7622" y="227861"/>
                  </a:lnTo>
                  <a:lnTo>
                    <a:pt x="415386" y="15720"/>
                  </a:lnTo>
                  <a:lnTo>
                    <a:pt x="417926" y="14450"/>
                  </a:lnTo>
                  <a:cubicBezTo>
                    <a:pt x="421737" y="11909"/>
                    <a:pt x="423008" y="8098"/>
                    <a:pt x="420467" y="4287"/>
                  </a:cubicBezTo>
                  <a:cubicBezTo>
                    <a:pt x="420467" y="4287"/>
                    <a:pt x="420467" y="4287"/>
                    <a:pt x="420467" y="4287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Freeform: Shape 171"/>
            <p:cNvSpPr/>
            <p:nvPr/>
          </p:nvSpPr>
          <p:spPr>
            <a:xfrm>
              <a:off x="0" y="1642680"/>
              <a:ext cx="348120" cy="94320"/>
            </a:xfrm>
            <a:custGeom>
              <a:avLst/>
              <a:gdLst>
                <a:gd name="textAreaLeft" fmla="*/ 0 w 348120"/>
                <a:gd name="textAreaRight" fmla="*/ 349200 w 348120"/>
                <a:gd name="textAreaTop" fmla="*/ 0 h 94320"/>
                <a:gd name="textAreaBottom" fmla="*/ 95400 h 94320"/>
              </a:gdLst>
              <a:ahLst/>
              <a:cxnLst/>
              <a:rect l="textAreaLeft" t="textAreaTop" r="textAreaRight" b="textAreaBottom"/>
              <a:pathLst>
                <a:path w="349330" h="95272">
                  <a:moveTo>
                    <a:pt x="340439" y="91462"/>
                  </a:moveTo>
                  <a:cubicBezTo>
                    <a:pt x="340439" y="87651"/>
                    <a:pt x="342979" y="83840"/>
                    <a:pt x="346790" y="83840"/>
                  </a:cubicBezTo>
                  <a:cubicBezTo>
                    <a:pt x="348060" y="83840"/>
                    <a:pt x="348060" y="83840"/>
                    <a:pt x="349331" y="83840"/>
                  </a:cubicBezTo>
                  <a:lnTo>
                    <a:pt x="349331" y="83840"/>
                  </a:lnTo>
                  <a:lnTo>
                    <a:pt x="346790" y="82570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40439" y="95273"/>
                  </a:lnTo>
                  <a:lnTo>
                    <a:pt x="340439" y="9146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Freeform: Shape 172"/>
            <p:cNvSpPr/>
            <p:nvPr/>
          </p:nvSpPr>
          <p:spPr>
            <a:xfrm>
              <a:off x="5839560" y="6140520"/>
              <a:ext cx="424080" cy="141480"/>
            </a:xfrm>
            <a:custGeom>
              <a:avLst/>
              <a:gdLst>
                <a:gd name="textAreaLeft" fmla="*/ 0 w 424080"/>
                <a:gd name="textAreaRight" fmla="*/ 425160 w 424080"/>
                <a:gd name="textAreaTop" fmla="*/ 0 h 141480"/>
                <a:gd name="textAreaBottom" fmla="*/ 142560 h 141480"/>
              </a:gdLst>
              <a:ahLst/>
              <a:cxnLst/>
              <a:rect l="textAreaLeft" t="textAreaTop" r="textAreaRight" b="textAreaBottom"/>
              <a:pathLst>
                <a:path w="425230" h="142604">
                  <a:moveTo>
                    <a:pt x="424278" y="132112"/>
                  </a:moveTo>
                  <a:cubicBezTo>
                    <a:pt x="424278" y="132112"/>
                    <a:pt x="424278" y="130842"/>
                    <a:pt x="423007" y="130842"/>
                  </a:cubicBezTo>
                  <a:cubicBezTo>
                    <a:pt x="423007" y="129571"/>
                    <a:pt x="421737" y="129571"/>
                    <a:pt x="421737" y="129571"/>
                  </a:cubicBezTo>
                  <a:lnTo>
                    <a:pt x="420467" y="128301"/>
                  </a:lnTo>
                  <a:lnTo>
                    <a:pt x="420467" y="128301"/>
                  </a:lnTo>
                  <a:lnTo>
                    <a:pt x="416656" y="127030"/>
                  </a:lnTo>
                  <a:lnTo>
                    <a:pt x="17784" y="0"/>
                  </a:lnTo>
                  <a:lnTo>
                    <a:pt x="7621" y="8892"/>
                  </a:lnTo>
                  <a:cubicBezTo>
                    <a:pt x="5081" y="11433"/>
                    <a:pt x="2540" y="11433"/>
                    <a:pt x="0" y="10163"/>
                  </a:cubicBezTo>
                  <a:lnTo>
                    <a:pt x="0" y="10163"/>
                  </a:lnTo>
                  <a:lnTo>
                    <a:pt x="410304" y="141004"/>
                  </a:lnTo>
                  <a:lnTo>
                    <a:pt x="415386" y="142274"/>
                  </a:lnTo>
                  <a:cubicBezTo>
                    <a:pt x="419197" y="143545"/>
                    <a:pt x="423007" y="141004"/>
                    <a:pt x="424278" y="137193"/>
                  </a:cubicBezTo>
                  <a:cubicBezTo>
                    <a:pt x="424278" y="135923"/>
                    <a:pt x="424278" y="135923"/>
                    <a:pt x="424278" y="134652"/>
                  </a:cubicBezTo>
                  <a:cubicBezTo>
                    <a:pt x="425548" y="133382"/>
                    <a:pt x="425548" y="133382"/>
                    <a:pt x="424278" y="132112"/>
                  </a:cubicBezTo>
                  <a:cubicBezTo>
                    <a:pt x="425548" y="132112"/>
                    <a:pt x="425548" y="132112"/>
                    <a:pt x="424278" y="13211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Freeform: Shape 173"/>
            <p:cNvSpPr/>
            <p:nvPr/>
          </p:nvSpPr>
          <p:spPr>
            <a:xfrm>
              <a:off x="5835600" y="614052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Freeform: Shape 174"/>
            <p:cNvSpPr/>
            <p:nvPr/>
          </p:nvSpPr>
          <p:spPr>
            <a:xfrm>
              <a:off x="5835600" y="5576760"/>
              <a:ext cx="633960" cy="573480"/>
            </a:xfrm>
            <a:custGeom>
              <a:avLst/>
              <a:gdLst>
                <a:gd name="textAreaLeft" fmla="*/ 0 w 633960"/>
                <a:gd name="textAreaRight" fmla="*/ 635040 w 633960"/>
                <a:gd name="textAreaTop" fmla="*/ 0 h 573480"/>
                <a:gd name="textAreaBottom" fmla="*/ 574560 h 573480"/>
              </a:gdLst>
              <a:ahLst/>
              <a:cxnLst/>
              <a:rect l="textAreaLeft" t="textAreaTop" r="textAreaRight" b="textAreaBottom"/>
              <a:pathLst>
                <a:path w="635146" h="574703">
                  <a:moveTo>
                    <a:pt x="1270" y="561475"/>
                  </a:moveTo>
                  <a:lnTo>
                    <a:pt x="1270" y="561475"/>
                  </a:lnTo>
                  <a:lnTo>
                    <a:pt x="1270" y="561475"/>
                  </a:lnTo>
                  <a:cubicBezTo>
                    <a:pt x="0" y="562745"/>
                    <a:pt x="0" y="564015"/>
                    <a:pt x="0" y="564015"/>
                  </a:cubicBezTo>
                  <a:cubicBezTo>
                    <a:pt x="0" y="564015"/>
                    <a:pt x="0" y="565286"/>
                    <a:pt x="0" y="565286"/>
                  </a:cubicBezTo>
                  <a:cubicBezTo>
                    <a:pt x="0" y="565286"/>
                    <a:pt x="0" y="566556"/>
                    <a:pt x="0" y="566556"/>
                  </a:cubicBezTo>
                  <a:cubicBezTo>
                    <a:pt x="0" y="566556"/>
                    <a:pt x="0" y="567826"/>
                    <a:pt x="0" y="567826"/>
                  </a:cubicBezTo>
                  <a:cubicBezTo>
                    <a:pt x="0" y="567826"/>
                    <a:pt x="0" y="569096"/>
                    <a:pt x="0" y="569096"/>
                  </a:cubicBezTo>
                  <a:cubicBezTo>
                    <a:pt x="0" y="569096"/>
                    <a:pt x="0" y="570367"/>
                    <a:pt x="1270" y="570367"/>
                  </a:cubicBezTo>
                  <a:lnTo>
                    <a:pt x="1270" y="571637"/>
                  </a:lnTo>
                  <a:lnTo>
                    <a:pt x="1270" y="571637"/>
                  </a:lnTo>
                  <a:lnTo>
                    <a:pt x="2541" y="572908"/>
                  </a:lnTo>
                  <a:cubicBezTo>
                    <a:pt x="2541" y="572908"/>
                    <a:pt x="3811" y="572908"/>
                    <a:pt x="3811" y="574178"/>
                  </a:cubicBezTo>
                  <a:cubicBezTo>
                    <a:pt x="6351" y="575448"/>
                    <a:pt x="8892" y="574178"/>
                    <a:pt x="11433" y="572908"/>
                  </a:cubicBezTo>
                  <a:lnTo>
                    <a:pt x="21595" y="564015"/>
                  </a:lnTo>
                  <a:lnTo>
                    <a:pt x="635147" y="5081"/>
                  </a:lnTo>
                  <a:lnTo>
                    <a:pt x="631336" y="3811"/>
                  </a:lnTo>
                  <a:lnTo>
                    <a:pt x="618633" y="0"/>
                  </a:lnTo>
                  <a:lnTo>
                    <a:pt x="6351" y="558934"/>
                  </a:lnTo>
                  <a:lnTo>
                    <a:pt x="1270" y="561475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Freeform: Shape 175"/>
            <p:cNvSpPr/>
            <p:nvPr/>
          </p:nvSpPr>
          <p:spPr>
            <a:xfrm>
              <a:off x="5180400" y="4671000"/>
              <a:ext cx="627840" cy="523080"/>
            </a:xfrm>
            <a:custGeom>
              <a:avLst/>
              <a:gdLst>
                <a:gd name="textAreaLeft" fmla="*/ 0 w 627840"/>
                <a:gd name="textAreaRight" fmla="*/ 628920 w 627840"/>
                <a:gd name="textAreaTop" fmla="*/ 0 h 523080"/>
                <a:gd name="textAreaBottom" fmla="*/ 524160 h 523080"/>
              </a:gdLst>
              <a:ahLst/>
              <a:cxnLst/>
              <a:rect l="textAreaLeft" t="textAreaTop" r="textAreaRight" b="textAreaBottom"/>
              <a:pathLst>
                <a:path w="628795" h="524199">
                  <a:moveTo>
                    <a:pt x="3811" y="510662"/>
                  </a:moveTo>
                  <a:lnTo>
                    <a:pt x="1270" y="513203"/>
                  </a:lnTo>
                  <a:lnTo>
                    <a:pt x="1270" y="513203"/>
                  </a:lnTo>
                  <a:lnTo>
                    <a:pt x="0" y="514473"/>
                  </a:lnTo>
                  <a:lnTo>
                    <a:pt x="0" y="515743"/>
                  </a:lnTo>
                  <a:cubicBezTo>
                    <a:pt x="0" y="515743"/>
                    <a:pt x="0" y="517014"/>
                    <a:pt x="0" y="517014"/>
                  </a:cubicBezTo>
                  <a:cubicBezTo>
                    <a:pt x="0" y="517014"/>
                    <a:pt x="0" y="518284"/>
                    <a:pt x="0" y="518284"/>
                  </a:cubicBezTo>
                  <a:cubicBezTo>
                    <a:pt x="0" y="518284"/>
                    <a:pt x="0" y="519555"/>
                    <a:pt x="0" y="519555"/>
                  </a:cubicBezTo>
                  <a:cubicBezTo>
                    <a:pt x="0" y="519555"/>
                    <a:pt x="0" y="520825"/>
                    <a:pt x="0" y="520825"/>
                  </a:cubicBezTo>
                  <a:cubicBezTo>
                    <a:pt x="0" y="520825"/>
                    <a:pt x="0" y="522095"/>
                    <a:pt x="1270" y="522095"/>
                  </a:cubicBezTo>
                  <a:lnTo>
                    <a:pt x="1270" y="522095"/>
                  </a:lnTo>
                  <a:lnTo>
                    <a:pt x="1270" y="522095"/>
                  </a:lnTo>
                  <a:lnTo>
                    <a:pt x="2541" y="523365"/>
                  </a:lnTo>
                  <a:lnTo>
                    <a:pt x="3811" y="523365"/>
                  </a:lnTo>
                  <a:cubicBezTo>
                    <a:pt x="6351" y="524636"/>
                    <a:pt x="8892" y="524636"/>
                    <a:pt x="11433" y="522095"/>
                  </a:cubicBezTo>
                  <a:lnTo>
                    <a:pt x="22866" y="513203"/>
                  </a:lnTo>
                  <a:lnTo>
                    <a:pt x="628795" y="8892"/>
                  </a:lnTo>
                  <a:lnTo>
                    <a:pt x="624984" y="7622"/>
                  </a:lnTo>
                  <a:lnTo>
                    <a:pt x="624984" y="7622"/>
                  </a:lnTo>
                  <a:cubicBezTo>
                    <a:pt x="624984" y="7622"/>
                    <a:pt x="623714" y="7622"/>
                    <a:pt x="623714" y="6352"/>
                  </a:cubicBezTo>
                  <a:lnTo>
                    <a:pt x="622444" y="5081"/>
                  </a:lnTo>
                  <a:lnTo>
                    <a:pt x="621174" y="3811"/>
                  </a:lnTo>
                  <a:lnTo>
                    <a:pt x="619903" y="2540"/>
                  </a:lnTo>
                  <a:cubicBezTo>
                    <a:pt x="619903" y="2540"/>
                    <a:pt x="619903" y="1270"/>
                    <a:pt x="619903" y="1270"/>
                  </a:cubicBezTo>
                  <a:lnTo>
                    <a:pt x="619903" y="3811"/>
                  </a:lnTo>
                  <a:lnTo>
                    <a:pt x="619903" y="0"/>
                  </a:lnTo>
                  <a:lnTo>
                    <a:pt x="15244" y="503040"/>
                  </a:lnTo>
                  <a:lnTo>
                    <a:pt x="3811" y="51066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Freeform: Shape 176"/>
            <p:cNvSpPr/>
            <p:nvPr/>
          </p:nvSpPr>
          <p:spPr>
            <a:xfrm>
              <a:off x="5802840" y="4668480"/>
              <a:ext cx="622800" cy="185040"/>
            </a:xfrm>
            <a:custGeom>
              <a:avLst/>
              <a:gdLst>
                <a:gd name="textAreaLeft" fmla="*/ 0 w 622800"/>
                <a:gd name="textAreaRight" fmla="*/ 623880 w 622800"/>
                <a:gd name="textAreaTop" fmla="*/ 0 h 185040"/>
                <a:gd name="textAreaBottom" fmla="*/ 186120 h 185040"/>
              </a:gdLst>
              <a:ahLst/>
              <a:cxnLst/>
              <a:rect l="textAreaLeft" t="textAreaTop" r="textAreaRight" b="textAreaBottom"/>
              <a:pathLst>
                <a:path w="623713" h="185962">
                  <a:moveTo>
                    <a:pt x="2541" y="13973"/>
                  </a:moveTo>
                  <a:cubicBezTo>
                    <a:pt x="1270" y="13973"/>
                    <a:pt x="1270" y="13973"/>
                    <a:pt x="0" y="13973"/>
                  </a:cubicBezTo>
                  <a:lnTo>
                    <a:pt x="0" y="13973"/>
                  </a:lnTo>
                  <a:lnTo>
                    <a:pt x="3811" y="15244"/>
                  </a:lnTo>
                  <a:lnTo>
                    <a:pt x="600849" y="181653"/>
                  </a:lnTo>
                  <a:lnTo>
                    <a:pt x="614822" y="185465"/>
                  </a:lnTo>
                  <a:cubicBezTo>
                    <a:pt x="617363" y="186735"/>
                    <a:pt x="619903" y="185465"/>
                    <a:pt x="622444" y="182924"/>
                  </a:cubicBezTo>
                  <a:cubicBezTo>
                    <a:pt x="622444" y="182924"/>
                    <a:pt x="623714" y="181653"/>
                    <a:pt x="623714" y="181653"/>
                  </a:cubicBezTo>
                  <a:cubicBezTo>
                    <a:pt x="623714" y="18165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79113"/>
                  </a:cubicBezTo>
                  <a:cubicBezTo>
                    <a:pt x="623714" y="179113"/>
                    <a:pt x="623714" y="177843"/>
                    <a:pt x="623714" y="177843"/>
                  </a:cubicBezTo>
                  <a:cubicBezTo>
                    <a:pt x="623714" y="177843"/>
                    <a:pt x="623714" y="176572"/>
                    <a:pt x="623714" y="176572"/>
                  </a:cubicBezTo>
                  <a:cubicBezTo>
                    <a:pt x="623714" y="176572"/>
                    <a:pt x="623714" y="175302"/>
                    <a:pt x="623714" y="175302"/>
                  </a:cubicBezTo>
                  <a:lnTo>
                    <a:pt x="622444" y="174032"/>
                  </a:lnTo>
                  <a:lnTo>
                    <a:pt x="621174" y="172762"/>
                  </a:lnTo>
                  <a:lnTo>
                    <a:pt x="619903" y="171491"/>
                  </a:lnTo>
                  <a:lnTo>
                    <a:pt x="618633" y="170221"/>
                  </a:lnTo>
                  <a:lnTo>
                    <a:pt x="618633" y="170221"/>
                  </a:lnTo>
                  <a:lnTo>
                    <a:pt x="10163" y="0"/>
                  </a:lnTo>
                  <a:lnTo>
                    <a:pt x="10163" y="5081"/>
                  </a:lnTo>
                  <a:cubicBezTo>
                    <a:pt x="10163" y="10162"/>
                    <a:pt x="6351" y="13973"/>
                    <a:pt x="2541" y="13973"/>
                  </a:cubicBezTo>
                  <a:cubicBezTo>
                    <a:pt x="2541" y="13973"/>
                    <a:pt x="2541" y="13973"/>
                    <a:pt x="2541" y="13973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Freeform: Shape 177"/>
            <p:cNvSpPr/>
            <p:nvPr/>
          </p:nvSpPr>
          <p:spPr>
            <a:xfrm>
              <a:off x="417960" y="237420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Freeform: Shape 178"/>
            <p:cNvSpPr/>
            <p:nvPr/>
          </p:nvSpPr>
          <p:spPr>
            <a:xfrm>
              <a:off x="0" y="2258640"/>
              <a:ext cx="401760" cy="114480"/>
            </a:xfrm>
            <a:custGeom>
              <a:avLst/>
              <a:gdLst>
                <a:gd name="textAreaLeft" fmla="*/ 0 w 401760"/>
                <a:gd name="textAreaRight" fmla="*/ 402840 w 401760"/>
                <a:gd name="textAreaTop" fmla="*/ 0 h 114480"/>
                <a:gd name="textAreaBottom" fmla="*/ 115560 h 114480"/>
              </a:gdLst>
              <a:ahLst/>
              <a:cxnLst/>
              <a:rect l="textAreaLeft" t="textAreaTop" r="textAreaRight" b="textAreaBottom"/>
              <a:pathLst>
                <a:path w="402682" h="115597">
                  <a:moveTo>
                    <a:pt x="402683" y="109246"/>
                  </a:moveTo>
                  <a:lnTo>
                    <a:pt x="402683" y="102895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91250" y="115598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Freeform: Shape 179"/>
            <p:cNvSpPr/>
            <p:nvPr/>
          </p:nvSpPr>
          <p:spPr>
            <a:xfrm>
              <a:off x="0" y="2367720"/>
              <a:ext cx="412920" cy="239040"/>
            </a:xfrm>
            <a:custGeom>
              <a:avLst/>
              <a:gdLst>
                <a:gd name="textAreaLeft" fmla="*/ 0 w 412920"/>
                <a:gd name="textAreaRight" fmla="*/ 414000 w 412920"/>
                <a:gd name="textAreaTop" fmla="*/ 0 h 239040"/>
                <a:gd name="textAreaBottom" fmla="*/ 240120 h 239040"/>
              </a:gdLst>
              <a:ahLst/>
              <a:cxnLst/>
              <a:rect l="textAreaLeft" t="textAreaTop" r="textAreaRight" b="textAreaBottom"/>
              <a:pathLst>
                <a:path w="414115" h="240087">
                  <a:moveTo>
                    <a:pt x="411575" y="11433"/>
                  </a:moveTo>
                  <a:cubicBezTo>
                    <a:pt x="407764" y="11433"/>
                    <a:pt x="403953" y="8892"/>
                    <a:pt x="403953" y="5081"/>
                  </a:cubicBezTo>
                  <a:lnTo>
                    <a:pt x="403953" y="0"/>
                  </a:lnTo>
                  <a:lnTo>
                    <a:pt x="391250" y="6352"/>
                  </a:lnTo>
                  <a:lnTo>
                    <a:pt x="0" y="222303"/>
                  </a:lnTo>
                  <a:lnTo>
                    <a:pt x="0" y="240088"/>
                  </a:lnTo>
                  <a:lnTo>
                    <a:pt x="414116" y="11433"/>
                  </a:lnTo>
                  <a:cubicBezTo>
                    <a:pt x="414116" y="11433"/>
                    <a:pt x="412845" y="11433"/>
                    <a:pt x="411575" y="11433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Freeform: Shape 180"/>
            <p:cNvSpPr/>
            <p:nvPr/>
          </p:nvSpPr>
          <p:spPr>
            <a:xfrm>
              <a:off x="416520" y="237564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1270" y="0"/>
                  </a:cubicBezTo>
                  <a:cubicBezTo>
                    <a:pt x="127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Freeform: Shape 181"/>
            <p:cNvSpPr/>
            <p:nvPr/>
          </p:nvSpPr>
          <p:spPr>
            <a:xfrm>
              <a:off x="417960" y="237276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Freeform: Shape 182"/>
            <p:cNvSpPr/>
            <p:nvPr/>
          </p:nvSpPr>
          <p:spPr>
            <a:xfrm>
              <a:off x="340200" y="1725120"/>
              <a:ext cx="76680" cy="650880"/>
            </a:xfrm>
            <a:custGeom>
              <a:avLst/>
              <a:gdLst>
                <a:gd name="textAreaLeft" fmla="*/ 0 w 76680"/>
                <a:gd name="textAreaRight" fmla="*/ 77760 w 76680"/>
                <a:gd name="textAreaTop" fmla="*/ 0 h 650880"/>
                <a:gd name="textAreaBottom" fmla="*/ 651960 h 650880"/>
              </a:gdLst>
              <a:ahLst/>
              <a:cxnLst/>
              <a:rect l="textAreaLeft" t="textAreaTop" r="textAreaRight" b="textAreaBottom"/>
              <a:pathLst>
                <a:path w="77737" h="651915">
                  <a:moveTo>
                    <a:pt x="14222" y="6352"/>
                  </a:moveTo>
                  <a:cubicBezTo>
                    <a:pt x="14222" y="6352"/>
                    <a:pt x="14222" y="5081"/>
                    <a:pt x="14222" y="5081"/>
                  </a:cubicBezTo>
                  <a:lnTo>
                    <a:pt x="14222" y="3811"/>
                  </a:lnTo>
                  <a:cubicBezTo>
                    <a:pt x="14222" y="3811"/>
                    <a:pt x="12952" y="2541"/>
                    <a:pt x="12952" y="2541"/>
                  </a:cubicBezTo>
                  <a:cubicBezTo>
                    <a:pt x="12952" y="2541"/>
                    <a:pt x="12952" y="1270"/>
                    <a:pt x="11682" y="1270"/>
                  </a:cubicBezTo>
                  <a:lnTo>
                    <a:pt x="10412" y="0"/>
                  </a:lnTo>
                  <a:lnTo>
                    <a:pt x="9141" y="0"/>
                  </a:lnTo>
                  <a:cubicBezTo>
                    <a:pt x="7871" y="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62494" y="635152"/>
                  </a:lnTo>
                  <a:lnTo>
                    <a:pt x="62494" y="640234"/>
                  </a:lnTo>
                  <a:lnTo>
                    <a:pt x="62494" y="645315"/>
                  </a:lnTo>
                  <a:cubicBezTo>
                    <a:pt x="62494" y="649126"/>
                    <a:pt x="66304" y="652937"/>
                    <a:pt x="71386" y="651666"/>
                  </a:cubicBezTo>
                  <a:cubicBezTo>
                    <a:pt x="72656" y="651666"/>
                    <a:pt x="73926" y="651666"/>
                    <a:pt x="73926" y="650396"/>
                  </a:cubicBezTo>
                  <a:lnTo>
                    <a:pt x="73926" y="650396"/>
                  </a:lnTo>
                  <a:cubicBezTo>
                    <a:pt x="73926" y="650396"/>
                    <a:pt x="75196" y="650396"/>
                    <a:pt x="75196" y="649126"/>
                  </a:cubicBezTo>
                  <a:cubicBezTo>
                    <a:pt x="75196" y="649126"/>
                    <a:pt x="76467" y="649126"/>
                    <a:pt x="76467" y="647856"/>
                  </a:cubicBezTo>
                  <a:cubicBezTo>
                    <a:pt x="76467" y="647856"/>
                    <a:pt x="77737" y="646585"/>
                    <a:pt x="77737" y="646585"/>
                  </a:cubicBezTo>
                  <a:lnTo>
                    <a:pt x="77737" y="645315"/>
                  </a:lnTo>
                  <a:cubicBezTo>
                    <a:pt x="77737" y="644045"/>
                    <a:pt x="77737" y="644045"/>
                    <a:pt x="77737" y="642774"/>
                  </a:cubicBezTo>
                  <a:lnTo>
                    <a:pt x="77737" y="642774"/>
                  </a:lnTo>
                  <a:lnTo>
                    <a:pt x="77737" y="642774"/>
                  </a:lnTo>
                  <a:lnTo>
                    <a:pt x="14222" y="8892"/>
                  </a:lnTo>
                  <a:lnTo>
                    <a:pt x="14222" y="6352"/>
                  </a:lnTo>
                  <a:lnTo>
                    <a:pt x="14222" y="635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Freeform: Shape 183"/>
            <p:cNvSpPr/>
            <p:nvPr/>
          </p:nvSpPr>
          <p:spPr>
            <a:xfrm>
              <a:off x="1150920" y="1561320"/>
              <a:ext cx="242640" cy="2810160"/>
            </a:xfrm>
            <a:custGeom>
              <a:avLst/>
              <a:gdLst>
                <a:gd name="textAreaLeft" fmla="*/ 0 w 242640"/>
                <a:gd name="textAreaRight" fmla="*/ 243720 w 242640"/>
                <a:gd name="textAreaTop" fmla="*/ 0 h 2810160"/>
                <a:gd name="textAreaBottom" fmla="*/ 2811240 h 2810160"/>
              </a:gdLst>
              <a:ahLst/>
              <a:cxnLst/>
              <a:rect l="textAreaLeft" t="textAreaTop" r="textAreaRight" b="textAreaBottom"/>
              <a:pathLst>
                <a:path w="243896" h="2811184">
                  <a:moveTo>
                    <a:pt x="243896" y="2807374"/>
                  </a:moveTo>
                  <a:lnTo>
                    <a:pt x="13973" y="0"/>
                  </a:lnTo>
                  <a:lnTo>
                    <a:pt x="10162" y="2541"/>
                  </a:lnTo>
                  <a:lnTo>
                    <a:pt x="8892" y="2541"/>
                  </a:lnTo>
                  <a:lnTo>
                    <a:pt x="7622" y="2541"/>
                  </a:lnTo>
                  <a:lnTo>
                    <a:pt x="5081" y="2541"/>
                  </a:lnTo>
                  <a:lnTo>
                    <a:pt x="0" y="1270"/>
                  </a:lnTo>
                  <a:lnTo>
                    <a:pt x="229923" y="2808644"/>
                  </a:lnTo>
                  <a:lnTo>
                    <a:pt x="237545" y="2811185"/>
                  </a:lnTo>
                  <a:lnTo>
                    <a:pt x="243896" y="2807374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Freeform: Shape 184"/>
            <p:cNvSpPr/>
            <p:nvPr/>
          </p:nvSpPr>
          <p:spPr>
            <a:xfrm>
              <a:off x="1389600" y="438876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Freeform: Shape 185"/>
            <p:cNvSpPr/>
            <p:nvPr/>
          </p:nvSpPr>
          <p:spPr>
            <a:xfrm>
              <a:off x="725400" y="14533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Freeform: Shape 186"/>
            <p:cNvSpPr/>
            <p:nvPr/>
          </p:nvSpPr>
          <p:spPr>
            <a:xfrm>
              <a:off x="721440" y="1460880"/>
              <a:ext cx="18000" cy="55080"/>
            </a:xfrm>
            <a:custGeom>
              <a:avLst/>
              <a:gdLst>
                <a:gd name="textAreaLeft" fmla="*/ 0 w 18000"/>
                <a:gd name="textAreaRight" fmla="*/ 19080 w 18000"/>
                <a:gd name="textAreaTop" fmla="*/ 0 h 55080"/>
                <a:gd name="textAreaBottom" fmla="*/ 56160 h 55080"/>
              </a:gdLst>
              <a:ahLst/>
              <a:cxnLst/>
              <a:rect l="textAreaLeft" t="textAreaTop" r="textAreaRight" b="textAreaBottom"/>
              <a:pathLst>
                <a:path w="19054" h="56142">
                  <a:moveTo>
                    <a:pt x="15244" y="8892"/>
                  </a:moveTo>
                  <a:lnTo>
                    <a:pt x="5081" y="6352"/>
                  </a:lnTo>
                  <a:lnTo>
                    <a:pt x="5081" y="6352"/>
                  </a:lnTo>
                  <a:lnTo>
                    <a:pt x="3811" y="6352"/>
                  </a:lnTo>
                  <a:cubicBezTo>
                    <a:pt x="3811" y="6352"/>
                    <a:pt x="2541" y="6352"/>
                    <a:pt x="2541" y="5081"/>
                  </a:cubicBezTo>
                  <a:cubicBezTo>
                    <a:pt x="2541" y="5081"/>
                    <a:pt x="1270" y="3811"/>
                    <a:pt x="1270" y="3811"/>
                  </a:cubicBezTo>
                  <a:lnTo>
                    <a:pt x="0" y="2541"/>
                  </a:lnTo>
                  <a:lnTo>
                    <a:pt x="0" y="2541"/>
                  </a:ln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5081" y="49542"/>
                  </a:lnTo>
                  <a:cubicBezTo>
                    <a:pt x="5081" y="53353"/>
                    <a:pt x="8892" y="57164"/>
                    <a:pt x="12703" y="55893"/>
                  </a:cubicBezTo>
                  <a:cubicBezTo>
                    <a:pt x="16514" y="55893"/>
                    <a:pt x="19054" y="53353"/>
                    <a:pt x="19054" y="49542"/>
                  </a:cubicBezTo>
                  <a:cubicBezTo>
                    <a:pt x="19054" y="48272"/>
                    <a:pt x="19054" y="48272"/>
                    <a:pt x="19054" y="47001"/>
                  </a:cubicBezTo>
                  <a:lnTo>
                    <a:pt x="15244" y="889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Freeform: Shape 187"/>
            <p:cNvSpPr/>
            <p:nvPr/>
          </p:nvSpPr>
          <p:spPr>
            <a:xfrm>
              <a:off x="1520640" y="1355400"/>
              <a:ext cx="240120" cy="66240"/>
            </a:xfrm>
            <a:custGeom>
              <a:avLst/>
              <a:gdLst>
                <a:gd name="textAreaLeft" fmla="*/ 0 w 240120"/>
                <a:gd name="textAreaRight" fmla="*/ 241200 w 240120"/>
                <a:gd name="textAreaTop" fmla="*/ 0 h 66240"/>
                <a:gd name="textAreaBottom" fmla="*/ 67320 h 66240"/>
              </a:gdLst>
              <a:ahLst/>
              <a:cxnLst/>
              <a:rect l="textAreaLeft" t="textAreaTop" r="textAreaRight" b="textAreaBottom"/>
              <a:pathLst>
                <a:path w="241355" h="67326">
                  <a:moveTo>
                    <a:pt x="6351" y="3811"/>
                  </a:moveTo>
                  <a:cubicBezTo>
                    <a:pt x="8892" y="7622"/>
                    <a:pt x="6351" y="11433"/>
                    <a:pt x="3811" y="13973"/>
                  </a:cubicBezTo>
                  <a:cubicBezTo>
                    <a:pt x="3811" y="13973"/>
                    <a:pt x="3811" y="13973"/>
                    <a:pt x="3811" y="13973"/>
                  </a:cubicBezTo>
                  <a:lnTo>
                    <a:pt x="1270" y="15244"/>
                  </a:lnTo>
                  <a:lnTo>
                    <a:pt x="8892" y="16514"/>
                  </a:lnTo>
                  <a:lnTo>
                    <a:pt x="241356" y="67326"/>
                  </a:lnTo>
                  <a:lnTo>
                    <a:pt x="241356" y="62245"/>
                  </a:lnTo>
                  <a:lnTo>
                    <a:pt x="240085" y="52083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2541" y="0"/>
                    <a:pt x="5081" y="1270"/>
                    <a:pt x="6351" y="3811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Freeform: Shape 188"/>
            <p:cNvSpPr/>
            <p:nvPr/>
          </p:nvSpPr>
          <p:spPr>
            <a:xfrm>
              <a:off x="1518120" y="135540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Freeform: Shape 189"/>
            <p:cNvSpPr/>
            <p:nvPr/>
          </p:nvSpPr>
          <p:spPr>
            <a:xfrm>
              <a:off x="2332080" y="1100160"/>
              <a:ext cx="761040" cy="441000"/>
            </a:xfrm>
            <a:custGeom>
              <a:avLst/>
              <a:gdLst>
                <a:gd name="textAreaLeft" fmla="*/ 0 w 761040"/>
                <a:gd name="textAreaRight" fmla="*/ 762120 w 761040"/>
                <a:gd name="textAreaTop" fmla="*/ 0 h 441000"/>
                <a:gd name="textAreaBottom" fmla="*/ 442080 h 441000"/>
              </a:gdLst>
              <a:ahLst/>
              <a:cxnLst/>
              <a:rect l="textAreaLeft" t="textAreaTop" r="textAreaRight" b="textAreaBottom"/>
              <a:pathLst>
                <a:path w="762175" h="442066">
                  <a:moveTo>
                    <a:pt x="3811" y="431904"/>
                  </a:moveTo>
                  <a:cubicBezTo>
                    <a:pt x="3811" y="431904"/>
                    <a:pt x="5081" y="431904"/>
                    <a:pt x="5081" y="431904"/>
                  </a:cubicBezTo>
                  <a:lnTo>
                    <a:pt x="6351" y="431904"/>
                  </a:lnTo>
                  <a:cubicBezTo>
                    <a:pt x="6351" y="431904"/>
                    <a:pt x="7622" y="433174"/>
                    <a:pt x="7622" y="433174"/>
                  </a:cubicBezTo>
                  <a:cubicBezTo>
                    <a:pt x="7622" y="433174"/>
                    <a:pt x="7622" y="434444"/>
                    <a:pt x="8892" y="434444"/>
                  </a:cubicBezTo>
                  <a:cubicBezTo>
                    <a:pt x="8892" y="434444"/>
                    <a:pt x="8892" y="435715"/>
                    <a:pt x="8892" y="435715"/>
                  </a:cubicBezTo>
                  <a:cubicBezTo>
                    <a:pt x="8892" y="435715"/>
                    <a:pt x="8892" y="436985"/>
                    <a:pt x="8892" y="436985"/>
                  </a:cubicBezTo>
                  <a:lnTo>
                    <a:pt x="8892" y="436985"/>
                  </a:lnTo>
                  <a:lnTo>
                    <a:pt x="8892" y="442066"/>
                  </a:lnTo>
                  <a:lnTo>
                    <a:pt x="762176" y="17784"/>
                  </a:lnTo>
                  <a:lnTo>
                    <a:pt x="762176" y="5081"/>
                  </a:lnTo>
                  <a:lnTo>
                    <a:pt x="762176" y="0"/>
                  </a:lnTo>
                  <a:lnTo>
                    <a:pt x="0" y="429363"/>
                  </a:lnTo>
                  <a:lnTo>
                    <a:pt x="2541" y="429363"/>
                  </a:lnTo>
                  <a:lnTo>
                    <a:pt x="3811" y="431904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Freeform: Shape 190"/>
            <p:cNvSpPr/>
            <p:nvPr/>
          </p:nvSpPr>
          <p:spPr>
            <a:xfrm>
              <a:off x="2867040" y="778680"/>
              <a:ext cx="216000" cy="57240"/>
            </a:xfrm>
            <a:custGeom>
              <a:avLst/>
              <a:gdLst>
                <a:gd name="textAreaLeft" fmla="*/ 0 w 216000"/>
                <a:gd name="textAreaRight" fmla="*/ 217080 w 216000"/>
                <a:gd name="textAreaTop" fmla="*/ 0 h 57240"/>
                <a:gd name="textAreaBottom" fmla="*/ 58320 h 57240"/>
              </a:gdLst>
              <a:ahLst/>
              <a:cxnLst/>
              <a:rect l="textAreaLeft" t="textAreaTop" r="textAreaRight" b="textAreaBottom"/>
              <a:pathLst>
                <a:path w="217220" h="58434">
                  <a:moveTo>
                    <a:pt x="0" y="16514"/>
                  </a:moveTo>
                  <a:lnTo>
                    <a:pt x="217220" y="58434"/>
                  </a:lnTo>
                  <a:lnTo>
                    <a:pt x="217220" y="52083"/>
                  </a:lnTo>
                  <a:lnTo>
                    <a:pt x="217220" y="41920"/>
                  </a:lnTo>
                  <a:lnTo>
                    <a:pt x="0" y="0"/>
                  </a:lnTo>
                  <a:lnTo>
                    <a:pt x="0" y="635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Freeform: Shape 191"/>
            <p:cNvSpPr/>
            <p:nvPr/>
          </p:nvSpPr>
          <p:spPr>
            <a:xfrm>
              <a:off x="1096200" y="1230840"/>
              <a:ext cx="56160" cy="44640"/>
            </a:xfrm>
            <a:custGeom>
              <a:avLst/>
              <a:gdLst>
                <a:gd name="textAreaLeft" fmla="*/ 0 w 56160"/>
                <a:gd name="textAreaRight" fmla="*/ 57240 w 56160"/>
                <a:gd name="textAreaTop" fmla="*/ 0 h 44640"/>
                <a:gd name="textAreaBottom" fmla="*/ 45720 h 44640"/>
              </a:gdLst>
              <a:ahLst/>
              <a:cxnLst/>
              <a:rect l="textAreaLeft" t="textAreaTop" r="textAreaRight" b="textAreaBottom"/>
              <a:pathLst>
                <a:path w="57163" h="45730">
                  <a:moveTo>
                    <a:pt x="0" y="45731"/>
                  </a:moveTo>
                  <a:lnTo>
                    <a:pt x="57163" y="16514"/>
                  </a:lnTo>
                  <a:lnTo>
                    <a:pt x="55893" y="5081"/>
                  </a:lnTo>
                  <a:lnTo>
                    <a:pt x="55893" y="0"/>
                  </a:lnTo>
                  <a:lnTo>
                    <a:pt x="3811" y="26676"/>
                  </a:lnTo>
                  <a:lnTo>
                    <a:pt x="5081" y="38109"/>
                  </a:lnTo>
                  <a:cubicBezTo>
                    <a:pt x="5081" y="40650"/>
                    <a:pt x="5081" y="41920"/>
                    <a:pt x="2541" y="43190"/>
                  </a:cubicBezTo>
                  <a:cubicBezTo>
                    <a:pt x="1270" y="44461"/>
                    <a:pt x="1270" y="44461"/>
                    <a:pt x="0" y="45731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Freeform: Shape 192"/>
            <p:cNvSpPr/>
            <p:nvPr/>
          </p:nvSpPr>
          <p:spPr>
            <a:xfrm>
              <a:off x="721440" y="145836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Freeform: Shape 193"/>
            <p:cNvSpPr/>
            <p:nvPr/>
          </p:nvSpPr>
          <p:spPr>
            <a:xfrm>
              <a:off x="726480" y="1456920"/>
              <a:ext cx="429480" cy="105480"/>
            </a:xfrm>
            <a:custGeom>
              <a:avLst/>
              <a:gdLst>
                <a:gd name="textAreaLeft" fmla="*/ 0 w 429480"/>
                <a:gd name="textAreaRight" fmla="*/ 430560 w 429480"/>
                <a:gd name="textAreaTop" fmla="*/ 0 h 105480"/>
                <a:gd name="textAreaBottom" fmla="*/ 106560 h 105480"/>
              </a:gdLst>
              <a:ahLst/>
              <a:cxnLst/>
              <a:rect l="textAreaLeft" t="textAreaTop" r="textAreaRight" b="textAreaBottom"/>
              <a:pathLst>
                <a:path w="430629" h="106705">
                  <a:moveTo>
                    <a:pt x="430629" y="106706"/>
                  </a:moveTo>
                  <a:cubicBezTo>
                    <a:pt x="428089" y="106706"/>
                    <a:pt x="425548" y="105435"/>
                    <a:pt x="424278" y="102895"/>
                  </a:cubicBezTo>
                  <a:cubicBezTo>
                    <a:pt x="421737" y="99084"/>
                    <a:pt x="423008" y="95273"/>
                    <a:pt x="426818" y="92732"/>
                  </a:cubicBezTo>
                  <a:cubicBezTo>
                    <a:pt x="426818" y="92732"/>
                    <a:pt x="426818" y="92732"/>
                    <a:pt x="426818" y="92732"/>
                  </a:cubicBezTo>
                  <a:lnTo>
                    <a:pt x="429359" y="91462"/>
                  </a:lnTo>
                  <a:lnTo>
                    <a:pt x="22865" y="0"/>
                  </a:lnTo>
                  <a:lnTo>
                    <a:pt x="5081" y="10162"/>
                  </a:lnTo>
                  <a:cubicBezTo>
                    <a:pt x="3811" y="11433"/>
                    <a:pt x="1270" y="11433"/>
                    <a:pt x="0" y="10162"/>
                  </a:cubicBezTo>
                  <a:lnTo>
                    <a:pt x="0" y="10162"/>
                  </a:lnTo>
                  <a:lnTo>
                    <a:pt x="10162" y="12703"/>
                  </a:lnTo>
                  <a:lnTo>
                    <a:pt x="424278" y="106706"/>
                  </a:lnTo>
                  <a:lnTo>
                    <a:pt x="430629" y="106706"/>
                  </a:lnTo>
                  <a:lnTo>
                    <a:pt x="430629" y="106706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Freeform: Shape 194"/>
            <p:cNvSpPr/>
            <p:nvPr/>
          </p:nvSpPr>
          <p:spPr>
            <a:xfrm>
              <a:off x="721440" y="145620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Freeform: Shape 195"/>
            <p:cNvSpPr/>
            <p:nvPr/>
          </p:nvSpPr>
          <p:spPr>
            <a:xfrm>
              <a:off x="723960" y="14533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Freeform: Shape 196"/>
            <p:cNvSpPr/>
            <p:nvPr/>
          </p:nvSpPr>
          <p:spPr>
            <a:xfrm>
              <a:off x="1150560" y="1360440"/>
              <a:ext cx="354960" cy="200880"/>
            </a:xfrm>
            <a:custGeom>
              <a:avLst/>
              <a:gdLst>
                <a:gd name="textAreaLeft" fmla="*/ 0 w 354960"/>
                <a:gd name="textAreaRight" fmla="*/ 356040 w 354960"/>
                <a:gd name="textAreaTop" fmla="*/ 0 h 200880"/>
                <a:gd name="textAreaBottom" fmla="*/ 201960 h 200880"/>
              </a:gdLst>
              <a:ahLst/>
              <a:cxnLst/>
              <a:rect l="textAreaLeft" t="textAreaTop" r="textAreaRight" b="textAreaBottom"/>
              <a:pathLst>
                <a:path w="356158" h="201978">
                  <a:moveTo>
                    <a:pt x="352348" y="7622"/>
                  </a:moveTo>
                  <a:lnTo>
                    <a:pt x="352348" y="7622"/>
                  </a:lnTo>
                  <a:lnTo>
                    <a:pt x="352348" y="7622"/>
                  </a:lnTo>
                  <a:cubicBezTo>
                    <a:pt x="352348" y="6352"/>
                    <a:pt x="352348" y="6352"/>
                    <a:pt x="352348" y="5081"/>
                  </a:cubicBezTo>
                  <a:lnTo>
                    <a:pt x="352348" y="3811"/>
                  </a:lnTo>
                  <a:cubicBezTo>
                    <a:pt x="352348" y="3811"/>
                    <a:pt x="352348" y="2541"/>
                    <a:pt x="353618" y="2541"/>
                  </a:cubicBezTo>
                  <a:cubicBezTo>
                    <a:pt x="353618" y="2541"/>
                    <a:pt x="353618" y="1270"/>
                    <a:pt x="354888" y="1270"/>
                  </a:cubicBezTo>
                  <a:cubicBezTo>
                    <a:pt x="354888" y="1270"/>
                    <a:pt x="356158" y="1270"/>
                    <a:pt x="356158" y="0"/>
                  </a:cubicBezTo>
                  <a:lnTo>
                    <a:pt x="6828" y="186735"/>
                  </a:lnTo>
                  <a:lnTo>
                    <a:pt x="4287" y="188005"/>
                  </a:lnTo>
                  <a:cubicBezTo>
                    <a:pt x="476" y="189275"/>
                    <a:pt x="-794" y="194357"/>
                    <a:pt x="476" y="198168"/>
                  </a:cubicBezTo>
                  <a:cubicBezTo>
                    <a:pt x="476" y="198168"/>
                    <a:pt x="476" y="198168"/>
                    <a:pt x="476" y="198168"/>
                  </a:cubicBezTo>
                  <a:cubicBezTo>
                    <a:pt x="1747" y="200708"/>
                    <a:pt x="4287" y="201979"/>
                    <a:pt x="6828" y="201979"/>
                  </a:cubicBezTo>
                  <a:lnTo>
                    <a:pt x="8098" y="201979"/>
                  </a:lnTo>
                  <a:lnTo>
                    <a:pt x="9368" y="201979"/>
                  </a:lnTo>
                  <a:lnTo>
                    <a:pt x="10639" y="201979"/>
                  </a:lnTo>
                  <a:lnTo>
                    <a:pt x="14450" y="199438"/>
                  </a:lnTo>
                  <a:lnTo>
                    <a:pt x="352348" y="19055"/>
                  </a:lnTo>
                  <a:lnTo>
                    <a:pt x="352348" y="762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Freeform: Shape 197"/>
            <p:cNvSpPr/>
            <p:nvPr/>
          </p:nvSpPr>
          <p:spPr>
            <a:xfrm>
              <a:off x="1504080" y="1355400"/>
              <a:ext cx="21960" cy="1548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15480"/>
                <a:gd name="textAreaBottom" fmla="*/ 16560 h 15480"/>
              </a:gdLst>
              <a:ahLst/>
              <a:cxnLst/>
              <a:rect l="textAreaLeft" t="textAreaTop" r="textAreaRight" b="textAreaBottom"/>
              <a:pathLst>
                <a:path w="22916" h="16514">
                  <a:moveTo>
                    <a:pt x="5081" y="5081"/>
                  </a:moveTo>
                  <a:cubicBezTo>
                    <a:pt x="8892" y="5081"/>
                    <a:pt x="12703" y="7622"/>
                    <a:pt x="12703" y="11433"/>
                  </a:cubicBezTo>
                  <a:cubicBezTo>
                    <a:pt x="12703" y="11433"/>
                    <a:pt x="12703" y="11433"/>
                    <a:pt x="12703" y="11433"/>
                  </a:cubicBezTo>
                  <a:lnTo>
                    <a:pt x="12703" y="16514"/>
                  </a:lnTo>
                  <a:lnTo>
                    <a:pt x="16514" y="15244"/>
                  </a:lnTo>
                  <a:lnTo>
                    <a:pt x="19054" y="13973"/>
                  </a:lnTo>
                  <a:cubicBezTo>
                    <a:pt x="22865" y="11433"/>
                    <a:pt x="24136" y="7622"/>
                    <a:pt x="21595" y="3811"/>
                  </a:cubicBezTo>
                  <a:cubicBezTo>
                    <a:pt x="21595" y="3811"/>
                    <a:pt x="21595" y="3811"/>
                    <a:pt x="21595" y="3811"/>
                  </a:cubicBezTo>
                  <a:cubicBezTo>
                    <a:pt x="20325" y="1270"/>
                    <a:pt x="17784" y="0"/>
                    <a:pt x="15243" y="0"/>
                  </a:cubicBezTo>
                  <a:lnTo>
                    <a:pt x="13973" y="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5081" y="5081"/>
                  </a:lnTo>
                  <a:lnTo>
                    <a:pt x="1270" y="5081"/>
                  </a:lnTo>
                  <a:cubicBezTo>
                    <a:pt x="1270" y="5081"/>
                    <a:pt x="0" y="5081"/>
                    <a:pt x="0" y="6352"/>
                  </a:cubicBezTo>
                  <a:cubicBezTo>
                    <a:pt x="2541" y="5081"/>
                    <a:pt x="3811" y="5081"/>
                    <a:pt x="5081" y="5081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Freeform: Shape 198"/>
            <p:cNvSpPr/>
            <p:nvPr/>
          </p:nvSpPr>
          <p:spPr>
            <a:xfrm>
              <a:off x="2327040" y="1538280"/>
              <a:ext cx="99360" cy="1534680"/>
            </a:xfrm>
            <a:custGeom>
              <a:avLst/>
              <a:gdLst>
                <a:gd name="textAreaLeft" fmla="*/ 0 w 99360"/>
                <a:gd name="textAreaRight" fmla="*/ 100440 w 99360"/>
                <a:gd name="textAreaTop" fmla="*/ 0 h 1534680"/>
                <a:gd name="textAreaBottom" fmla="*/ 1535760 h 1534680"/>
              </a:gdLst>
              <a:ahLst/>
              <a:cxnLst/>
              <a:rect l="textAreaLeft" t="textAreaTop" r="textAreaRight" b="textAreaBottom"/>
              <a:pathLst>
                <a:path w="100353" h="1535798">
                  <a:moveTo>
                    <a:pt x="88921" y="1533258"/>
                  </a:moveTo>
                  <a:lnTo>
                    <a:pt x="100353" y="1526907"/>
                  </a:lnTo>
                  <a:lnTo>
                    <a:pt x="13973" y="5081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3973" y="1270"/>
                    <a:pt x="13973" y="1270"/>
                    <a:pt x="13973" y="2541"/>
                  </a:cubicBezTo>
                  <a:cubicBezTo>
                    <a:pt x="12703" y="6352"/>
                    <a:pt x="8892" y="8892"/>
                    <a:pt x="5081" y="8892"/>
                  </a:cubicBezTo>
                  <a:lnTo>
                    <a:pt x="0" y="7622"/>
                  </a:lnTo>
                  <a:lnTo>
                    <a:pt x="86380" y="1535799"/>
                  </a:lnTo>
                  <a:lnTo>
                    <a:pt x="88921" y="1533258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Freeform: Shape 199"/>
            <p:cNvSpPr/>
            <p:nvPr/>
          </p:nvSpPr>
          <p:spPr>
            <a:xfrm>
              <a:off x="980640" y="0"/>
              <a:ext cx="119520" cy="1267920"/>
            </a:xfrm>
            <a:custGeom>
              <a:avLst/>
              <a:gdLst>
                <a:gd name="textAreaLeft" fmla="*/ 0 w 119520"/>
                <a:gd name="textAreaRight" fmla="*/ 120600 w 119520"/>
                <a:gd name="textAreaTop" fmla="*/ 0 h 1267920"/>
                <a:gd name="textAreaBottom" fmla="*/ 1269000 h 1267920"/>
              </a:gdLst>
              <a:ahLst/>
              <a:cxnLst/>
              <a:rect l="textAreaLeft" t="textAreaTop" r="textAreaRight" b="textAreaBottom"/>
              <a:pathLst>
                <a:path w="120677" h="1269034">
                  <a:moveTo>
                    <a:pt x="109245" y="1262683"/>
                  </a:moveTo>
                  <a:cubicBezTo>
                    <a:pt x="113056" y="1261413"/>
                    <a:pt x="116867" y="1262683"/>
                    <a:pt x="119408" y="1266494"/>
                  </a:cubicBezTo>
                  <a:cubicBezTo>
                    <a:pt x="119408" y="1267764"/>
                    <a:pt x="119408" y="1267764"/>
                    <a:pt x="120678" y="1269035"/>
                  </a:cubicBezTo>
                  <a:lnTo>
                    <a:pt x="119408" y="1257602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104164" y="1265224"/>
                  </a:lnTo>
                  <a:lnTo>
                    <a:pt x="109245" y="1262683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Freeform: Shape 200"/>
            <p:cNvSpPr/>
            <p:nvPr/>
          </p:nvSpPr>
          <p:spPr>
            <a:xfrm>
              <a:off x="1096200" y="1274040"/>
              <a:ext cx="1440" cy="3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2540" h="1270">
                  <a:moveTo>
                    <a:pt x="2541" y="0"/>
                  </a:moveTo>
                  <a:cubicBezTo>
                    <a:pt x="2541" y="1270"/>
                    <a:pt x="1270" y="1270"/>
                    <a:pt x="0" y="1270"/>
                  </a:cubicBezTo>
                  <a:lnTo>
                    <a:pt x="0" y="1270"/>
                  </a:lnTo>
                  <a:cubicBezTo>
                    <a:pt x="1270" y="1270"/>
                    <a:pt x="1270" y="1270"/>
                    <a:pt x="2541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Freeform: Shape 201"/>
            <p:cNvSpPr/>
            <p:nvPr/>
          </p:nvSpPr>
          <p:spPr>
            <a:xfrm>
              <a:off x="1316160" y="0"/>
              <a:ext cx="48600" cy="466560"/>
            </a:xfrm>
            <a:custGeom>
              <a:avLst/>
              <a:gdLst>
                <a:gd name="textAreaLeft" fmla="*/ 0 w 48600"/>
                <a:gd name="textAreaRight" fmla="*/ 49680 w 48600"/>
                <a:gd name="textAreaTop" fmla="*/ 0 h 466560"/>
                <a:gd name="textAreaBottom" fmla="*/ 467640 h 466560"/>
              </a:gdLst>
              <a:ahLst/>
              <a:cxnLst/>
              <a:rect l="textAreaLeft" t="textAreaTop" r="textAreaRight" b="textAreaBottom"/>
              <a:pathLst>
                <a:path w="49541" h="467472">
                  <a:moveTo>
                    <a:pt x="39379" y="466202"/>
                  </a:moveTo>
                  <a:lnTo>
                    <a:pt x="49541" y="461121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35568" y="46747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Freeform: Shape 202"/>
            <p:cNvSpPr/>
            <p:nvPr/>
          </p:nvSpPr>
          <p:spPr>
            <a:xfrm>
              <a:off x="3710520" y="0"/>
              <a:ext cx="127080" cy="4304160"/>
            </a:xfrm>
            <a:custGeom>
              <a:avLst/>
              <a:gdLst>
                <a:gd name="textAreaLeft" fmla="*/ 0 w 127080"/>
                <a:gd name="textAreaRight" fmla="*/ 128160 w 127080"/>
                <a:gd name="textAreaTop" fmla="*/ 0 h 4304160"/>
                <a:gd name="textAreaBottom" fmla="*/ 4305240 h 4304160"/>
              </a:gdLst>
              <a:ahLst/>
              <a:cxnLst/>
              <a:rect l="textAreaLeft" t="textAreaTop" r="textAreaRight" b="textAreaBottom"/>
              <a:pathLst>
                <a:path w="128299" h="4305063">
                  <a:moveTo>
                    <a:pt x="113056" y="4305063"/>
                  </a:moveTo>
                  <a:cubicBezTo>
                    <a:pt x="113056" y="4301253"/>
                    <a:pt x="116867" y="4297441"/>
                    <a:pt x="120678" y="4297441"/>
                  </a:cubicBezTo>
                  <a:cubicBezTo>
                    <a:pt x="124489" y="4297441"/>
                    <a:pt x="128300" y="4301253"/>
                    <a:pt x="128300" y="4305063"/>
                  </a:cubicBezTo>
                  <a:cubicBezTo>
                    <a:pt x="128300" y="4305063"/>
                    <a:pt x="128300" y="4305063"/>
                    <a:pt x="128300" y="4305063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111786" y="4294901"/>
                  </a:lnTo>
                  <a:lnTo>
                    <a:pt x="111786" y="4305063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Freeform: Shape 203"/>
            <p:cNvSpPr/>
            <p:nvPr/>
          </p:nvSpPr>
          <p:spPr>
            <a:xfrm>
              <a:off x="5797440" y="3498480"/>
              <a:ext cx="36720" cy="1182960"/>
            </a:xfrm>
            <a:custGeom>
              <a:avLst/>
              <a:gdLst>
                <a:gd name="textAreaLeft" fmla="*/ 0 w 36720"/>
                <a:gd name="textAreaRight" fmla="*/ 37800 w 36720"/>
                <a:gd name="textAreaTop" fmla="*/ 0 h 1182960"/>
                <a:gd name="textAreaBottom" fmla="*/ 1184040 h 1182960"/>
              </a:gdLst>
              <a:ahLst/>
              <a:cxnLst/>
              <a:rect l="textAreaLeft" t="textAreaTop" r="textAreaRight" b="textAreaBottom"/>
              <a:pathLst>
                <a:path w="37791" h="1183924">
                  <a:moveTo>
                    <a:pt x="36838" y="2541"/>
                  </a:moveTo>
                  <a:cubicBezTo>
                    <a:pt x="36838" y="2541"/>
                    <a:pt x="36838" y="3811"/>
                    <a:pt x="36838" y="3811"/>
                  </a:cubicBezTo>
                  <a:lnTo>
                    <a:pt x="35568" y="5081"/>
                  </a:lnTo>
                  <a:cubicBezTo>
                    <a:pt x="35568" y="5081"/>
                    <a:pt x="35568" y="6352"/>
                    <a:pt x="34298" y="6352"/>
                  </a:cubicBezTo>
                  <a:lnTo>
                    <a:pt x="34298" y="6352"/>
                  </a:lnTo>
                  <a:lnTo>
                    <a:pt x="21595" y="16514"/>
                  </a:lnTo>
                  <a:lnTo>
                    <a:pt x="0" y="1172492"/>
                  </a:lnTo>
                  <a:lnTo>
                    <a:pt x="0" y="1176302"/>
                  </a:lnTo>
                  <a:lnTo>
                    <a:pt x="0" y="1177573"/>
                  </a:lnTo>
                  <a:cubicBezTo>
                    <a:pt x="0" y="1177573"/>
                    <a:pt x="0" y="1178843"/>
                    <a:pt x="0" y="1178843"/>
                  </a:cubicBezTo>
                  <a:lnTo>
                    <a:pt x="1270" y="1180113"/>
                  </a:lnTo>
                  <a:lnTo>
                    <a:pt x="2541" y="1181384"/>
                  </a:lnTo>
                  <a:lnTo>
                    <a:pt x="3811" y="1182654"/>
                  </a:lnTo>
                  <a:cubicBezTo>
                    <a:pt x="3811" y="1182654"/>
                    <a:pt x="5081" y="1182654"/>
                    <a:pt x="5081" y="1183924"/>
                  </a:cubicBezTo>
                  <a:cubicBezTo>
                    <a:pt x="6351" y="1183924"/>
                    <a:pt x="6351" y="1183924"/>
                    <a:pt x="7622" y="1183924"/>
                  </a:cubicBezTo>
                  <a:cubicBezTo>
                    <a:pt x="11433" y="1183924"/>
                    <a:pt x="15244" y="1180113"/>
                    <a:pt x="15244" y="1176302"/>
                  </a:cubicBezTo>
                  <a:cubicBezTo>
                    <a:pt x="15244" y="1176302"/>
                    <a:pt x="15244" y="1176302"/>
                    <a:pt x="15244" y="1176302"/>
                  </a:cubicBezTo>
                  <a:lnTo>
                    <a:pt x="15244" y="1169951"/>
                  </a:lnTo>
                  <a:lnTo>
                    <a:pt x="36838" y="0"/>
                  </a:lnTo>
                  <a:lnTo>
                    <a:pt x="36838" y="0"/>
                  </a:lnTo>
                  <a:cubicBezTo>
                    <a:pt x="38109" y="1270"/>
                    <a:pt x="38109" y="2541"/>
                    <a:pt x="36838" y="2541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Freeform: Shape 204"/>
            <p:cNvSpPr/>
            <p:nvPr/>
          </p:nvSpPr>
          <p:spPr>
            <a:xfrm>
              <a:off x="5185440" y="3493440"/>
              <a:ext cx="646920" cy="502560"/>
            </a:xfrm>
            <a:custGeom>
              <a:avLst/>
              <a:gdLst>
                <a:gd name="textAreaLeft" fmla="*/ 0 w 646920"/>
                <a:gd name="textAreaRight" fmla="*/ 648000 w 646920"/>
                <a:gd name="textAreaTop" fmla="*/ 0 h 502560"/>
                <a:gd name="textAreaBottom" fmla="*/ 503640 h 502560"/>
              </a:gdLst>
              <a:ahLst/>
              <a:cxnLst/>
              <a:rect l="textAreaLeft" t="textAreaTop" r="textAreaRight" b="textAreaBottom"/>
              <a:pathLst>
                <a:path w="647849" h="503541">
                  <a:moveTo>
                    <a:pt x="1270" y="490338"/>
                  </a:moveTo>
                  <a:lnTo>
                    <a:pt x="1270" y="490338"/>
                  </a:lnTo>
                  <a:lnTo>
                    <a:pt x="1270" y="490338"/>
                  </a:lnTo>
                  <a:lnTo>
                    <a:pt x="0" y="492878"/>
                  </a:lnTo>
                  <a:lnTo>
                    <a:pt x="0" y="494149"/>
                  </a:lnTo>
                  <a:cubicBezTo>
                    <a:pt x="0" y="494149"/>
                    <a:pt x="0" y="495419"/>
                    <a:pt x="0" y="495419"/>
                  </a:cubicBezTo>
                  <a:cubicBezTo>
                    <a:pt x="0" y="496689"/>
                    <a:pt x="0" y="499230"/>
                    <a:pt x="1270" y="500500"/>
                  </a:cubicBezTo>
                  <a:cubicBezTo>
                    <a:pt x="3811" y="504311"/>
                    <a:pt x="8892" y="504311"/>
                    <a:pt x="11433" y="501770"/>
                  </a:cubicBezTo>
                  <a:cubicBezTo>
                    <a:pt x="11433" y="501770"/>
                    <a:pt x="11433" y="501770"/>
                    <a:pt x="11433" y="501770"/>
                  </a:cubicBezTo>
                  <a:lnTo>
                    <a:pt x="13973" y="499230"/>
                  </a:lnTo>
                  <a:lnTo>
                    <a:pt x="635147" y="20325"/>
                  </a:lnTo>
                  <a:lnTo>
                    <a:pt x="647849" y="10162"/>
                  </a:lnTo>
                  <a:lnTo>
                    <a:pt x="647849" y="10162"/>
                  </a:lnTo>
                  <a:cubicBezTo>
                    <a:pt x="646579" y="11433"/>
                    <a:pt x="645309" y="12703"/>
                    <a:pt x="642768" y="11433"/>
                  </a:cubicBezTo>
                  <a:cubicBezTo>
                    <a:pt x="638957" y="11433"/>
                    <a:pt x="635147" y="7622"/>
                    <a:pt x="635147" y="3811"/>
                  </a:cubicBezTo>
                  <a:cubicBezTo>
                    <a:pt x="635147" y="3811"/>
                    <a:pt x="635147" y="3811"/>
                    <a:pt x="635147" y="3811"/>
                  </a:cubicBezTo>
                  <a:lnTo>
                    <a:pt x="635147" y="0"/>
                  </a:lnTo>
                  <a:lnTo>
                    <a:pt x="5081" y="485257"/>
                  </a:lnTo>
                  <a:lnTo>
                    <a:pt x="1270" y="490338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Freeform: Shape 205"/>
            <p:cNvSpPr/>
            <p:nvPr/>
          </p:nvSpPr>
          <p:spPr>
            <a:xfrm>
              <a:off x="492840" y="6752880"/>
              <a:ext cx="267120" cy="99360"/>
            </a:xfrm>
            <a:custGeom>
              <a:avLst/>
              <a:gdLst>
                <a:gd name="textAreaLeft" fmla="*/ 0 w 267120"/>
                <a:gd name="textAreaRight" fmla="*/ 268200 w 267120"/>
                <a:gd name="textAreaTop" fmla="*/ 0 h 99360"/>
                <a:gd name="textAreaBottom" fmla="*/ 100440 h 99360"/>
              </a:gdLst>
              <a:ahLst/>
              <a:cxnLst/>
              <a:rect l="textAreaLeft" t="textAreaTop" r="textAreaRight" b="textAreaBottom"/>
              <a:pathLst>
                <a:path w="268031" h="100354">
                  <a:moveTo>
                    <a:pt x="10162" y="6352"/>
                  </a:moveTo>
                  <a:cubicBezTo>
                    <a:pt x="10162" y="10163"/>
                    <a:pt x="7622" y="13974"/>
                    <a:pt x="3811" y="13974"/>
                  </a:cubicBezTo>
                  <a:cubicBezTo>
                    <a:pt x="3811" y="13974"/>
                    <a:pt x="3811" y="13974"/>
                    <a:pt x="3811" y="13974"/>
                  </a:cubicBezTo>
                  <a:cubicBezTo>
                    <a:pt x="2541" y="13974"/>
                    <a:pt x="1270" y="13974"/>
                    <a:pt x="0" y="12703"/>
                  </a:cubicBezTo>
                  <a:lnTo>
                    <a:pt x="1270" y="12703"/>
                  </a:lnTo>
                  <a:lnTo>
                    <a:pt x="12703" y="17785"/>
                  </a:lnTo>
                  <a:lnTo>
                    <a:pt x="226112" y="100354"/>
                  </a:lnTo>
                  <a:lnTo>
                    <a:pt x="268032" y="100354"/>
                  </a:lnTo>
                  <a:lnTo>
                    <a:pt x="11433" y="0"/>
                  </a:lnTo>
                  <a:lnTo>
                    <a:pt x="10162" y="635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Freeform: Shape 206"/>
            <p:cNvSpPr/>
            <p:nvPr/>
          </p:nvSpPr>
          <p:spPr>
            <a:xfrm>
              <a:off x="0" y="4087800"/>
              <a:ext cx="199800" cy="133560"/>
            </a:xfrm>
            <a:custGeom>
              <a:avLst/>
              <a:gdLst>
                <a:gd name="textAreaLeft" fmla="*/ 0 w 199800"/>
                <a:gd name="textAreaRight" fmla="*/ 200880 w 199800"/>
                <a:gd name="textAreaTop" fmla="*/ 0 h 133560"/>
                <a:gd name="textAreaBottom" fmla="*/ 134640 h 133560"/>
              </a:gdLst>
              <a:ahLst/>
              <a:cxnLst/>
              <a:rect l="textAreaLeft" t="textAreaTop" r="textAreaRight" b="textAreaBottom"/>
              <a:pathLst>
                <a:path w="200706" h="134652">
                  <a:moveTo>
                    <a:pt x="200706" y="3811"/>
                  </a:moveTo>
                  <a:lnTo>
                    <a:pt x="189274" y="0"/>
                  </a:lnTo>
                  <a:lnTo>
                    <a:pt x="0" y="116868"/>
                  </a:lnTo>
                  <a:lnTo>
                    <a:pt x="0" y="134652"/>
                  </a:lnTo>
                  <a:lnTo>
                    <a:pt x="200706" y="10163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Freeform: Shape 207"/>
            <p:cNvSpPr/>
            <p:nvPr/>
          </p:nvSpPr>
          <p:spPr>
            <a:xfrm>
              <a:off x="213480" y="40813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Freeform: Shape 208"/>
            <p:cNvSpPr/>
            <p:nvPr/>
          </p:nvSpPr>
          <p:spPr>
            <a:xfrm>
              <a:off x="214560" y="408420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lnTo>
                    <a:pt x="0" y="953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Freeform: Shape 209"/>
            <p:cNvSpPr/>
            <p:nvPr/>
          </p:nvSpPr>
          <p:spPr>
            <a:xfrm>
              <a:off x="2391840" y="6719760"/>
              <a:ext cx="21960" cy="13356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133560"/>
                <a:gd name="textAreaBottom" fmla="*/ 134640 h 133560"/>
              </a:gdLst>
              <a:ahLst/>
              <a:cxnLst/>
              <a:rect l="textAreaLeft" t="textAreaTop" r="textAreaRight" b="textAreaBottom"/>
              <a:pathLst>
                <a:path w="22865" h="134652">
                  <a:moveTo>
                    <a:pt x="11433" y="2541"/>
                  </a:moveTo>
                  <a:lnTo>
                    <a:pt x="0" y="11433"/>
                  </a:lnTo>
                  <a:lnTo>
                    <a:pt x="7622" y="134652"/>
                  </a:lnTo>
                  <a:lnTo>
                    <a:pt x="22865" y="134652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Freeform: Shape 210"/>
            <p:cNvSpPr/>
            <p:nvPr/>
          </p:nvSpPr>
          <p:spPr>
            <a:xfrm>
              <a:off x="1744200" y="6468480"/>
              <a:ext cx="650520" cy="248040"/>
            </a:xfrm>
            <a:custGeom>
              <a:avLst/>
              <a:gdLst>
                <a:gd name="textAreaLeft" fmla="*/ 0 w 650520"/>
                <a:gd name="textAreaRight" fmla="*/ 651600 w 650520"/>
                <a:gd name="textAreaTop" fmla="*/ 0 h 248040"/>
                <a:gd name="textAreaBottom" fmla="*/ 249120 h 248040"/>
              </a:gdLst>
              <a:ahLst/>
              <a:cxnLst/>
              <a:rect l="textAreaLeft" t="textAreaTop" r="textAreaRight" b="textAreaBottom"/>
              <a:pathLst>
                <a:path w="651660" h="248979">
                  <a:moveTo>
                    <a:pt x="15243" y="5081"/>
                  </a:moveTo>
                  <a:lnTo>
                    <a:pt x="2541" y="0"/>
                  </a:lnTo>
                  <a:lnTo>
                    <a:pt x="1270" y="0"/>
                  </a:lnTo>
                  <a:cubicBezTo>
                    <a:pt x="2541" y="0"/>
                    <a:pt x="3811" y="1270"/>
                    <a:pt x="5081" y="2540"/>
                  </a:cubicBezTo>
                  <a:cubicBezTo>
                    <a:pt x="7622" y="6352"/>
                    <a:pt x="6351" y="10162"/>
                    <a:pt x="3811" y="12703"/>
                  </a:cubicBezTo>
                  <a:cubicBezTo>
                    <a:pt x="3811" y="12703"/>
                    <a:pt x="3811" y="12703"/>
                    <a:pt x="3811" y="12703"/>
                  </a:cubicBezTo>
                  <a:lnTo>
                    <a:pt x="0" y="15243"/>
                  </a:lnTo>
                  <a:lnTo>
                    <a:pt x="637687" y="248979"/>
                  </a:lnTo>
                  <a:lnTo>
                    <a:pt x="647849" y="240087"/>
                  </a:lnTo>
                  <a:lnTo>
                    <a:pt x="651660" y="237547"/>
                  </a:lnTo>
                  <a:lnTo>
                    <a:pt x="15243" y="508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Freeform: Shape 211"/>
            <p:cNvSpPr/>
            <p:nvPr/>
          </p:nvSpPr>
          <p:spPr>
            <a:xfrm>
              <a:off x="1235880" y="6469560"/>
              <a:ext cx="513720" cy="385200"/>
            </a:xfrm>
            <a:custGeom>
              <a:avLst/>
              <a:gdLst>
                <a:gd name="textAreaLeft" fmla="*/ 0 w 513720"/>
                <a:gd name="textAreaRight" fmla="*/ 514800 w 513720"/>
                <a:gd name="textAreaTop" fmla="*/ 0 h 385200"/>
                <a:gd name="textAreaBottom" fmla="*/ 386280 h 385200"/>
              </a:gdLst>
              <a:ahLst/>
              <a:cxnLst/>
              <a:rect l="textAreaLeft" t="textAreaTop" r="textAreaRight" b="textAreaBottom"/>
              <a:pathLst>
                <a:path w="514968" h="386172">
                  <a:moveTo>
                    <a:pt x="511928" y="12703"/>
                  </a:moveTo>
                  <a:cubicBezTo>
                    <a:pt x="515739" y="10163"/>
                    <a:pt x="515739" y="5082"/>
                    <a:pt x="513198" y="2541"/>
                  </a:cubicBezTo>
                  <a:cubicBezTo>
                    <a:pt x="513198" y="2541"/>
                    <a:pt x="513198" y="2541"/>
                    <a:pt x="513198" y="2541"/>
                  </a:cubicBezTo>
                  <a:cubicBezTo>
                    <a:pt x="511928" y="1270"/>
                    <a:pt x="510658" y="0"/>
                    <a:pt x="509387" y="0"/>
                  </a:cubicBezTo>
                  <a:lnTo>
                    <a:pt x="508117" y="0"/>
                  </a:lnTo>
                  <a:lnTo>
                    <a:pt x="506847" y="0"/>
                  </a:lnTo>
                  <a:lnTo>
                    <a:pt x="505577" y="0"/>
                  </a:lnTo>
                  <a:lnTo>
                    <a:pt x="504306" y="1270"/>
                  </a:lnTo>
                  <a:lnTo>
                    <a:pt x="503036" y="1270"/>
                  </a:lnTo>
                  <a:lnTo>
                    <a:pt x="503036" y="1270"/>
                  </a:lnTo>
                  <a:lnTo>
                    <a:pt x="0" y="386173"/>
                  </a:lnTo>
                  <a:lnTo>
                    <a:pt x="25406" y="386173"/>
                  </a:lnTo>
                  <a:lnTo>
                    <a:pt x="510658" y="16514"/>
                  </a:lnTo>
                  <a:lnTo>
                    <a:pt x="511928" y="12703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Freeform: Shape 212"/>
            <p:cNvSpPr/>
            <p:nvPr/>
          </p:nvSpPr>
          <p:spPr>
            <a:xfrm>
              <a:off x="3785400" y="5568840"/>
              <a:ext cx="34560" cy="32040"/>
            </a:xfrm>
            <a:custGeom>
              <a:avLst/>
              <a:gdLst>
                <a:gd name="textAreaLeft" fmla="*/ 0 w 34560"/>
                <a:gd name="textAreaRight" fmla="*/ 35640 w 34560"/>
                <a:gd name="textAreaTop" fmla="*/ 0 h 32040"/>
                <a:gd name="textAreaBottom" fmla="*/ 33120 h 32040"/>
              </a:gdLst>
              <a:ahLst/>
              <a:cxnLst/>
              <a:rect l="textAreaLeft" t="textAreaTop" r="textAreaRight" b="textAreaBottom"/>
              <a:pathLst>
                <a:path w="35568" h="33028">
                  <a:moveTo>
                    <a:pt x="30487" y="5081"/>
                  </a:moveTo>
                  <a:lnTo>
                    <a:pt x="20325" y="1270"/>
                  </a:lnTo>
                  <a:lnTo>
                    <a:pt x="20325" y="1270"/>
                  </a:lnTo>
                  <a:lnTo>
                    <a:pt x="16514" y="0"/>
                  </a:lnTo>
                  <a:lnTo>
                    <a:pt x="0" y="12703"/>
                  </a:lnTo>
                  <a:lnTo>
                    <a:pt x="0" y="16514"/>
                  </a:lnTo>
                  <a:lnTo>
                    <a:pt x="0" y="16514"/>
                  </a:lnTo>
                  <a:lnTo>
                    <a:pt x="0" y="27947"/>
                  </a:lnTo>
                  <a:lnTo>
                    <a:pt x="0" y="33028"/>
                  </a:lnTo>
                  <a:lnTo>
                    <a:pt x="35568" y="3811"/>
                  </a:lnTo>
                  <a:lnTo>
                    <a:pt x="35568" y="3811"/>
                  </a:lnTo>
                  <a:cubicBezTo>
                    <a:pt x="34298" y="5081"/>
                    <a:pt x="33028" y="6352"/>
                    <a:pt x="30487" y="5081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Freeform: Shape 213"/>
            <p:cNvSpPr/>
            <p:nvPr/>
          </p:nvSpPr>
          <p:spPr>
            <a:xfrm>
              <a:off x="3823560" y="5562720"/>
              <a:ext cx="360" cy="1152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564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Freeform: Shape 214"/>
            <p:cNvSpPr/>
            <p:nvPr/>
          </p:nvSpPr>
          <p:spPr>
            <a:xfrm>
              <a:off x="2393280" y="6707160"/>
              <a:ext cx="11520" cy="129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2960"/>
                <a:gd name="textAreaBottom" fmla="*/ 14040 h 12960"/>
              </a:gdLst>
              <a:ahLst/>
              <a:cxnLst/>
              <a:rect l="textAreaLeft" t="textAreaTop" r="textAreaRight" b="textAreaBottom"/>
              <a:pathLst>
                <a:path w="12702" h="13973">
                  <a:moveTo>
                    <a:pt x="3811" y="0"/>
                  </a:moveTo>
                  <a:lnTo>
                    <a:pt x="0" y="2541"/>
                  </a:lnTo>
                  <a:cubicBezTo>
                    <a:pt x="2541" y="0"/>
                    <a:pt x="7622" y="0"/>
                    <a:pt x="10162" y="2541"/>
                  </a:cubicBezTo>
                  <a:cubicBezTo>
                    <a:pt x="12703" y="5082"/>
                    <a:pt x="12703" y="10162"/>
                    <a:pt x="10162" y="12703"/>
                  </a:cubicBezTo>
                  <a:cubicBezTo>
                    <a:pt x="10162" y="12703"/>
                    <a:pt x="8892" y="13973"/>
                    <a:pt x="8892" y="13973"/>
                  </a:cubicBezTo>
                  <a:lnTo>
                    <a:pt x="12703" y="11433"/>
                  </a:lnTo>
                  <a:lnTo>
                    <a:pt x="12703" y="11433"/>
                  </a:lnTo>
                  <a:lnTo>
                    <a:pt x="12703" y="1270"/>
                  </a:lnTo>
                  <a:lnTo>
                    <a:pt x="3811" y="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Freeform: Shape 215"/>
            <p:cNvSpPr/>
            <p:nvPr/>
          </p:nvSpPr>
          <p:spPr>
            <a:xfrm>
              <a:off x="2421000" y="670248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2702" h="953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Freeform: Shape 216"/>
            <p:cNvSpPr/>
            <p:nvPr/>
          </p:nvSpPr>
          <p:spPr>
            <a:xfrm>
              <a:off x="2415960" y="669708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" h="1269">
                  <a:moveTo>
                    <a:pt x="1270" y="127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1270" y="127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Freeform: Shape 217"/>
            <p:cNvSpPr/>
            <p:nvPr/>
          </p:nvSpPr>
          <p:spPr>
            <a:xfrm>
              <a:off x="2419920" y="670068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Freeform: Shape 218"/>
            <p:cNvSpPr/>
            <p:nvPr/>
          </p:nvSpPr>
          <p:spPr>
            <a:xfrm>
              <a:off x="2211480" y="6708600"/>
              <a:ext cx="193320" cy="146160"/>
            </a:xfrm>
            <a:custGeom>
              <a:avLst/>
              <a:gdLst>
                <a:gd name="textAreaLeft" fmla="*/ 0 w 193320"/>
                <a:gd name="textAreaRight" fmla="*/ 194400 w 193320"/>
                <a:gd name="textAreaTop" fmla="*/ 0 h 146160"/>
                <a:gd name="textAreaBottom" fmla="*/ 147240 h 146160"/>
              </a:gdLst>
              <a:ahLst/>
              <a:cxnLst/>
              <a:rect l="textAreaLeft" t="textAreaTop" r="textAreaRight" b="textAreaBottom"/>
              <a:pathLst>
                <a:path w="194406" h="147407">
                  <a:moveTo>
                    <a:pt x="190544" y="14025"/>
                  </a:moveTo>
                  <a:cubicBezTo>
                    <a:pt x="194355" y="11484"/>
                    <a:pt x="195625" y="7673"/>
                    <a:pt x="193085" y="3863"/>
                  </a:cubicBezTo>
                  <a:cubicBezTo>
                    <a:pt x="190544" y="51"/>
                    <a:pt x="186733" y="-1219"/>
                    <a:pt x="182922" y="1322"/>
                  </a:cubicBezTo>
                  <a:cubicBezTo>
                    <a:pt x="182922" y="1322"/>
                    <a:pt x="181652" y="1322"/>
                    <a:pt x="181652" y="2592"/>
                  </a:cubicBezTo>
                  <a:lnTo>
                    <a:pt x="171490" y="11484"/>
                  </a:lnTo>
                  <a:lnTo>
                    <a:pt x="0" y="147407"/>
                  </a:lnTo>
                  <a:lnTo>
                    <a:pt x="24135" y="147407"/>
                  </a:lnTo>
                  <a:lnTo>
                    <a:pt x="179111" y="24187"/>
                  </a:lnTo>
                  <a:lnTo>
                    <a:pt x="190544" y="14025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Freeform: Shape 219"/>
            <p:cNvSpPr/>
            <p:nvPr/>
          </p:nvSpPr>
          <p:spPr>
            <a:xfrm>
              <a:off x="1073520" y="6194160"/>
              <a:ext cx="15480" cy="23040"/>
            </a:xfrm>
            <a:custGeom>
              <a:avLst/>
              <a:gdLst>
                <a:gd name="textAreaLeft" fmla="*/ 0 w 15480"/>
                <a:gd name="textAreaRight" fmla="*/ 16560 w 15480"/>
                <a:gd name="textAreaTop" fmla="*/ 0 h 23040"/>
                <a:gd name="textAreaBottom" fmla="*/ 24120 h 23040"/>
              </a:gdLst>
              <a:ahLst/>
              <a:cxnLst/>
              <a:rect l="textAreaLeft" t="textAreaTop" r="textAreaRight" b="textAreaBottom"/>
              <a:pathLst>
                <a:path w="16513" h="24135">
                  <a:moveTo>
                    <a:pt x="16514" y="17784"/>
                  </a:moveTo>
                  <a:lnTo>
                    <a:pt x="15243" y="8892"/>
                  </a:lnTo>
                  <a:lnTo>
                    <a:pt x="3811" y="5081"/>
                  </a:lnTo>
                  <a:lnTo>
                    <a:pt x="3811" y="5081"/>
                  </a:lnTo>
                  <a:lnTo>
                    <a:pt x="2541" y="3811"/>
                  </a:lnTo>
                  <a:cubicBezTo>
                    <a:pt x="2541" y="3811"/>
                    <a:pt x="1270" y="2540"/>
                    <a:pt x="1270" y="2540"/>
                  </a:cubicBezTo>
                  <a:lnTo>
                    <a:pt x="1270" y="2540"/>
                  </a:lnTo>
                  <a:lnTo>
                    <a:pt x="1270" y="2540"/>
                  </a:lnTo>
                  <a:cubicBezTo>
                    <a:pt x="1270" y="2540"/>
                    <a:pt x="127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541" y="24136"/>
                  </a:lnTo>
                  <a:cubicBezTo>
                    <a:pt x="2541" y="24136"/>
                    <a:pt x="2541" y="22865"/>
                    <a:pt x="2541" y="22865"/>
                  </a:cubicBezTo>
                  <a:cubicBezTo>
                    <a:pt x="2541" y="22865"/>
                    <a:pt x="2541" y="21595"/>
                    <a:pt x="2541" y="21595"/>
                  </a:cubicBezTo>
                  <a:lnTo>
                    <a:pt x="2541" y="21595"/>
                  </a:lnTo>
                  <a:cubicBezTo>
                    <a:pt x="2541" y="21595"/>
                    <a:pt x="2541" y="20325"/>
                    <a:pt x="3811" y="20325"/>
                  </a:cubicBezTo>
                  <a:cubicBezTo>
                    <a:pt x="3811" y="20325"/>
                    <a:pt x="3811" y="19055"/>
                    <a:pt x="3811" y="19055"/>
                  </a:cubicBezTo>
                  <a:lnTo>
                    <a:pt x="5081" y="17784"/>
                  </a:lnTo>
                  <a:lnTo>
                    <a:pt x="6351" y="17784"/>
                  </a:lnTo>
                  <a:lnTo>
                    <a:pt x="7622" y="17784"/>
                  </a:lnTo>
                  <a:lnTo>
                    <a:pt x="8892" y="17784"/>
                  </a:lnTo>
                  <a:lnTo>
                    <a:pt x="10162" y="17784"/>
                  </a:lnTo>
                  <a:lnTo>
                    <a:pt x="11433" y="17784"/>
                  </a:lnTo>
                  <a:lnTo>
                    <a:pt x="11433" y="17784"/>
                  </a:lnTo>
                  <a:lnTo>
                    <a:pt x="16514" y="17784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Freeform: Shape 220"/>
            <p:cNvSpPr/>
            <p:nvPr/>
          </p:nvSpPr>
          <p:spPr>
            <a:xfrm>
              <a:off x="1073520" y="619020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Freeform: Shape 221"/>
            <p:cNvSpPr/>
            <p:nvPr/>
          </p:nvSpPr>
          <p:spPr>
            <a:xfrm>
              <a:off x="1076040" y="621828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Freeform: Shape 222"/>
            <p:cNvSpPr/>
            <p:nvPr/>
          </p:nvSpPr>
          <p:spPr>
            <a:xfrm>
              <a:off x="1074600" y="618768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Freeform: Shape 223"/>
            <p:cNvSpPr/>
            <p:nvPr/>
          </p:nvSpPr>
          <p:spPr>
            <a:xfrm>
              <a:off x="1074600" y="619668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Freeform: Shape 224"/>
            <p:cNvSpPr/>
            <p:nvPr/>
          </p:nvSpPr>
          <p:spPr>
            <a:xfrm>
              <a:off x="1076040" y="5735520"/>
              <a:ext cx="618840" cy="453600"/>
            </a:xfrm>
            <a:custGeom>
              <a:avLst/>
              <a:gdLst>
                <a:gd name="textAreaLeft" fmla="*/ 0 w 618840"/>
                <a:gd name="textAreaRight" fmla="*/ 619920 w 618840"/>
                <a:gd name="textAreaTop" fmla="*/ 0 h 453600"/>
                <a:gd name="textAreaBottom" fmla="*/ 454680 h 453600"/>
              </a:gdLst>
              <a:ahLst/>
              <a:cxnLst/>
              <a:rect l="textAreaLeft" t="textAreaTop" r="textAreaRight" b="textAreaBottom"/>
              <a:pathLst>
                <a:path w="619903" h="454768">
                  <a:moveTo>
                    <a:pt x="7622" y="449688"/>
                  </a:moveTo>
                  <a:lnTo>
                    <a:pt x="20325" y="454769"/>
                  </a:lnTo>
                  <a:lnTo>
                    <a:pt x="619903" y="16514"/>
                  </a:lnTo>
                  <a:lnTo>
                    <a:pt x="618633" y="3811"/>
                  </a:lnTo>
                  <a:lnTo>
                    <a:pt x="618633" y="0"/>
                  </a:lnTo>
                  <a:lnTo>
                    <a:pt x="0" y="450958"/>
                  </a:lnTo>
                  <a:lnTo>
                    <a:pt x="0" y="450958"/>
                  </a:lnTo>
                  <a:cubicBezTo>
                    <a:pt x="2541" y="449688"/>
                    <a:pt x="5081" y="449688"/>
                    <a:pt x="7622" y="449688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Freeform: Shape 225"/>
            <p:cNvSpPr/>
            <p:nvPr/>
          </p:nvSpPr>
          <p:spPr>
            <a:xfrm>
              <a:off x="1073520" y="619164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Freeform: Shape 226"/>
            <p:cNvSpPr/>
            <p:nvPr/>
          </p:nvSpPr>
          <p:spPr>
            <a:xfrm>
              <a:off x="1074600" y="618768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2702" h="952">
                  <a:moveTo>
                    <a:pt x="0" y="0"/>
                  </a:moveTo>
                  <a:cubicBezTo>
                    <a:pt x="0" y="1270"/>
                    <a:pt x="0" y="1270"/>
                    <a:pt x="0" y="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Freeform: Shape 227"/>
            <p:cNvSpPr/>
            <p:nvPr/>
          </p:nvSpPr>
          <p:spPr>
            <a:xfrm>
              <a:off x="1076040" y="621684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Freeform: Shape 228"/>
            <p:cNvSpPr/>
            <p:nvPr/>
          </p:nvSpPr>
          <p:spPr>
            <a:xfrm>
              <a:off x="1086120" y="6210360"/>
              <a:ext cx="649440" cy="249120"/>
            </a:xfrm>
            <a:custGeom>
              <a:avLst/>
              <a:gdLst>
                <a:gd name="textAreaLeft" fmla="*/ 0 w 649440"/>
                <a:gd name="textAreaRight" fmla="*/ 650520 w 649440"/>
                <a:gd name="textAreaTop" fmla="*/ 0 h 249120"/>
                <a:gd name="textAreaBottom" fmla="*/ 250200 h 249120"/>
              </a:gdLst>
              <a:ahLst/>
              <a:cxnLst/>
              <a:rect l="textAreaLeft" t="textAreaTop" r="textAreaRight" b="textAreaBottom"/>
              <a:pathLst>
                <a:path w="650389" h="250250">
                  <a:moveTo>
                    <a:pt x="641498" y="250250"/>
                  </a:moveTo>
                  <a:lnTo>
                    <a:pt x="644039" y="250250"/>
                  </a:lnTo>
                  <a:lnTo>
                    <a:pt x="645309" y="250250"/>
                  </a:lnTo>
                  <a:lnTo>
                    <a:pt x="646579" y="250250"/>
                  </a:lnTo>
                  <a:cubicBezTo>
                    <a:pt x="646579" y="250250"/>
                    <a:pt x="647849" y="250250"/>
                    <a:pt x="647849" y="248980"/>
                  </a:cubicBezTo>
                  <a:cubicBezTo>
                    <a:pt x="647849" y="248980"/>
                    <a:pt x="649120" y="248980"/>
                    <a:pt x="649120" y="247709"/>
                  </a:cubicBezTo>
                  <a:cubicBezTo>
                    <a:pt x="649120" y="247709"/>
                    <a:pt x="650390" y="246439"/>
                    <a:pt x="650390" y="245169"/>
                  </a:cubicBezTo>
                  <a:lnTo>
                    <a:pt x="650390" y="245169"/>
                  </a:lnTo>
                  <a:lnTo>
                    <a:pt x="650390" y="245169"/>
                  </a:lnTo>
                  <a:cubicBezTo>
                    <a:pt x="650390" y="243899"/>
                    <a:pt x="650390" y="243899"/>
                    <a:pt x="650390" y="242628"/>
                  </a:cubicBezTo>
                  <a:cubicBezTo>
                    <a:pt x="650390" y="242628"/>
                    <a:pt x="650390" y="242628"/>
                    <a:pt x="650390" y="241358"/>
                  </a:cubicBezTo>
                  <a:cubicBezTo>
                    <a:pt x="650390" y="238818"/>
                    <a:pt x="647849" y="236277"/>
                    <a:pt x="645309" y="235006"/>
                  </a:cubicBezTo>
                  <a:lnTo>
                    <a:pt x="633876" y="231196"/>
                  </a:lnTo>
                  <a:lnTo>
                    <a:pt x="3811" y="127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541" y="1270"/>
                    <a:pt x="5081" y="3811"/>
                    <a:pt x="5081" y="6352"/>
                  </a:cubicBezTo>
                  <a:lnTo>
                    <a:pt x="6351" y="17784"/>
                  </a:lnTo>
                  <a:lnTo>
                    <a:pt x="641498" y="250250"/>
                  </a:lnTo>
                  <a:lnTo>
                    <a:pt x="641498" y="250250"/>
                  </a:lnTo>
                  <a:lnTo>
                    <a:pt x="641498" y="25025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Freeform: Shape 229"/>
            <p:cNvSpPr/>
            <p:nvPr/>
          </p:nvSpPr>
          <p:spPr>
            <a:xfrm>
              <a:off x="1076040" y="621432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" h="1269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Freeform: Shape 230"/>
            <p:cNvSpPr/>
            <p:nvPr/>
          </p:nvSpPr>
          <p:spPr>
            <a:xfrm>
              <a:off x="1073520" y="6183360"/>
              <a:ext cx="653040" cy="250920"/>
            </a:xfrm>
            <a:custGeom>
              <a:avLst/>
              <a:gdLst>
                <a:gd name="textAreaLeft" fmla="*/ 0 w 653040"/>
                <a:gd name="textAreaRight" fmla="*/ 654120 w 653040"/>
                <a:gd name="textAreaTop" fmla="*/ 0 h 250920"/>
                <a:gd name="textAreaBottom" fmla="*/ 252000 h 250920"/>
              </a:gdLst>
              <a:ahLst/>
              <a:cxnLst/>
              <a:rect l="textAreaLeft" t="textAreaTop" r="textAreaRight" b="textAreaBottom"/>
              <a:pathLst>
                <a:path w="654200" h="252046">
                  <a:moveTo>
                    <a:pt x="0" y="11959"/>
                  </a:moveTo>
                  <a:cubicBezTo>
                    <a:pt x="0" y="11959"/>
                    <a:pt x="0" y="13229"/>
                    <a:pt x="1270" y="13229"/>
                  </a:cubicBezTo>
                  <a:lnTo>
                    <a:pt x="1270" y="14499"/>
                  </a:lnTo>
                  <a:cubicBezTo>
                    <a:pt x="1270" y="14499"/>
                    <a:pt x="2541" y="15770"/>
                    <a:pt x="2541" y="15770"/>
                  </a:cubicBezTo>
                  <a:lnTo>
                    <a:pt x="3811" y="17040"/>
                  </a:lnTo>
                  <a:lnTo>
                    <a:pt x="3811" y="17040"/>
                  </a:lnTo>
                  <a:lnTo>
                    <a:pt x="15243" y="20851"/>
                  </a:lnTo>
                  <a:lnTo>
                    <a:pt x="645309" y="250776"/>
                  </a:lnTo>
                  <a:lnTo>
                    <a:pt x="650390" y="252047"/>
                  </a:lnTo>
                  <a:cubicBezTo>
                    <a:pt x="646579" y="250776"/>
                    <a:pt x="644039" y="245695"/>
                    <a:pt x="645309" y="241884"/>
                  </a:cubicBezTo>
                  <a:cubicBezTo>
                    <a:pt x="646579" y="238073"/>
                    <a:pt x="650390" y="235532"/>
                    <a:pt x="654201" y="236803"/>
                  </a:cubicBezTo>
                  <a:cubicBezTo>
                    <a:pt x="654201" y="236803"/>
                    <a:pt x="654201" y="236803"/>
                    <a:pt x="654201" y="236803"/>
                  </a:cubicBezTo>
                  <a:lnTo>
                    <a:pt x="650390" y="235532"/>
                  </a:lnTo>
                  <a:lnTo>
                    <a:pt x="22865" y="5608"/>
                  </a:lnTo>
                  <a:lnTo>
                    <a:pt x="10162" y="526"/>
                  </a:lnTo>
                  <a:cubicBezTo>
                    <a:pt x="7622" y="-744"/>
                    <a:pt x="5081" y="526"/>
                    <a:pt x="2541" y="1796"/>
                  </a:cubicBezTo>
                  <a:lnTo>
                    <a:pt x="1270" y="3067"/>
                  </a:lnTo>
                  <a:lnTo>
                    <a:pt x="1270" y="3067"/>
                  </a:lnTo>
                  <a:cubicBezTo>
                    <a:pt x="1270" y="3067"/>
                    <a:pt x="1270" y="4337"/>
                    <a:pt x="0" y="4337"/>
                  </a:cubicBezTo>
                  <a:lnTo>
                    <a:pt x="0" y="4337"/>
                  </a:lnTo>
                  <a:lnTo>
                    <a:pt x="0" y="4337"/>
                  </a:lnTo>
                  <a:lnTo>
                    <a:pt x="0" y="4337"/>
                  </a:lnTo>
                  <a:cubicBezTo>
                    <a:pt x="0" y="4337"/>
                    <a:pt x="0" y="5608"/>
                    <a:pt x="0" y="5608"/>
                  </a:cubicBezTo>
                  <a:lnTo>
                    <a:pt x="0" y="6878"/>
                  </a:lnTo>
                  <a:lnTo>
                    <a:pt x="0" y="6878"/>
                  </a:lnTo>
                  <a:cubicBezTo>
                    <a:pt x="1270" y="9418"/>
                    <a:pt x="0" y="10689"/>
                    <a:pt x="0" y="11959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Freeform: Shape 231"/>
            <p:cNvSpPr/>
            <p:nvPr/>
          </p:nvSpPr>
          <p:spPr>
            <a:xfrm>
              <a:off x="3807000" y="5515560"/>
              <a:ext cx="63360" cy="44640"/>
            </a:xfrm>
            <a:custGeom>
              <a:avLst/>
              <a:gdLst>
                <a:gd name="textAreaLeft" fmla="*/ 0 w 63360"/>
                <a:gd name="textAreaRight" fmla="*/ 64440 w 63360"/>
                <a:gd name="textAreaTop" fmla="*/ 0 h 44640"/>
                <a:gd name="textAreaBottom" fmla="*/ 45720 h 44640"/>
              </a:gdLst>
              <a:ahLst/>
              <a:cxnLst/>
              <a:rect l="textAreaLeft" t="textAreaTop" r="textAreaRight" b="textAreaBottom"/>
              <a:pathLst>
                <a:path w="64467" h="45730">
                  <a:moveTo>
                    <a:pt x="0" y="39379"/>
                  </a:moveTo>
                  <a:lnTo>
                    <a:pt x="3811" y="40650"/>
                  </a:lnTo>
                  <a:lnTo>
                    <a:pt x="3811" y="40650"/>
                  </a:lnTo>
                  <a:lnTo>
                    <a:pt x="13973" y="44461"/>
                  </a:lnTo>
                  <a:cubicBezTo>
                    <a:pt x="15243" y="44461"/>
                    <a:pt x="16514" y="45731"/>
                    <a:pt x="16514" y="45731"/>
                  </a:cubicBezTo>
                  <a:lnTo>
                    <a:pt x="58433" y="12703"/>
                  </a:lnTo>
                  <a:lnTo>
                    <a:pt x="60974" y="10162"/>
                  </a:lnTo>
                  <a:lnTo>
                    <a:pt x="60974" y="10162"/>
                  </a:lnTo>
                  <a:lnTo>
                    <a:pt x="62244" y="8892"/>
                  </a:lnTo>
                  <a:lnTo>
                    <a:pt x="63515" y="7622"/>
                  </a:lnTo>
                  <a:cubicBezTo>
                    <a:pt x="64785" y="5081"/>
                    <a:pt x="64785" y="2540"/>
                    <a:pt x="63515" y="1270"/>
                  </a:cubicBezTo>
                  <a:cubicBezTo>
                    <a:pt x="62244" y="3811"/>
                    <a:pt x="59704" y="5081"/>
                    <a:pt x="57163" y="5081"/>
                  </a:cubicBezTo>
                  <a:cubicBezTo>
                    <a:pt x="54622" y="5081"/>
                    <a:pt x="50812" y="3811"/>
                    <a:pt x="49541" y="0"/>
                  </a:cubicBezTo>
                  <a:lnTo>
                    <a:pt x="47001" y="2540"/>
                  </a:lnTo>
                  <a:lnTo>
                    <a:pt x="0" y="39379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Freeform: Shape 232"/>
            <p:cNvSpPr/>
            <p:nvPr/>
          </p:nvSpPr>
          <p:spPr>
            <a:xfrm>
              <a:off x="3805920" y="5558760"/>
              <a:ext cx="18000" cy="15840"/>
            </a:xfrm>
            <a:custGeom>
              <a:avLst/>
              <a:gdLst>
                <a:gd name="textAreaLeft" fmla="*/ 0 w 18000"/>
                <a:gd name="textAreaRight" fmla="*/ 19080 w 18000"/>
                <a:gd name="textAreaTop" fmla="*/ 0 h 15840"/>
                <a:gd name="textAreaBottom" fmla="*/ 16920 h 15840"/>
              </a:gdLst>
              <a:ahLst/>
              <a:cxnLst/>
              <a:rect l="textAreaLeft" t="textAreaTop" r="textAreaRight" b="textAreaBottom"/>
              <a:pathLst>
                <a:path w="19054" h="17040">
                  <a:moveTo>
                    <a:pt x="10162" y="7622"/>
                  </a:moveTo>
                  <a:cubicBezTo>
                    <a:pt x="8892" y="11433"/>
                    <a:pt x="5081" y="13973"/>
                    <a:pt x="0" y="12703"/>
                  </a:cubicBezTo>
                  <a:lnTo>
                    <a:pt x="0" y="12703"/>
                  </a:lnTo>
                  <a:lnTo>
                    <a:pt x="10162" y="16514"/>
                  </a:lnTo>
                  <a:cubicBezTo>
                    <a:pt x="12703" y="17784"/>
                    <a:pt x="15243" y="16514"/>
                    <a:pt x="17784" y="15243"/>
                  </a:cubicBezTo>
                  <a:lnTo>
                    <a:pt x="19054" y="13973"/>
                  </a:lnTo>
                  <a:cubicBezTo>
                    <a:pt x="19054" y="13973"/>
                    <a:pt x="19054" y="12703"/>
                    <a:pt x="19054" y="12703"/>
                  </a:cubicBezTo>
                  <a:lnTo>
                    <a:pt x="19054" y="12703"/>
                  </a:lnTo>
                  <a:cubicBezTo>
                    <a:pt x="19054" y="12703"/>
                    <a:pt x="19054" y="12703"/>
                    <a:pt x="19054" y="11433"/>
                  </a:cubicBezTo>
                  <a:cubicBezTo>
                    <a:pt x="19054" y="11433"/>
                    <a:pt x="19054" y="10162"/>
                    <a:pt x="19054" y="10162"/>
                  </a:cubicBezTo>
                  <a:cubicBezTo>
                    <a:pt x="19054" y="10162"/>
                    <a:pt x="19054" y="8892"/>
                    <a:pt x="19054" y="8892"/>
                  </a:cubicBezTo>
                  <a:lnTo>
                    <a:pt x="19054" y="7622"/>
                  </a:lnTo>
                  <a:cubicBezTo>
                    <a:pt x="19054" y="7622"/>
                    <a:pt x="19054" y="6352"/>
                    <a:pt x="17784" y="6352"/>
                  </a:cubicBezTo>
                  <a:lnTo>
                    <a:pt x="16514" y="5081"/>
                  </a:lnTo>
                  <a:lnTo>
                    <a:pt x="16514" y="5081"/>
                  </a:lnTo>
                  <a:cubicBezTo>
                    <a:pt x="15243" y="3811"/>
                    <a:pt x="15243" y="3811"/>
                    <a:pt x="13973" y="3811"/>
                  </a:cubicBezTo>
                  <a:lnTo>
                    <a:pt x="3811" y="0"/>
                  </a:lnTo>
                  <a:lnTo>
                    <a:pt x="3811" y="0"/>
                  </a:lnTo>
                  <a:cubicBezTo>
                    <a:pt x="8892" y="0"/>
                    <a:pt x="10162" y="3811"/>
                    <a:pt x="10162" y="762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Freeform: Shape 233"/>
            <p:cNvSpPr/>
            <p:nvPr/>
          </p:nvSpPr>
          <p:spPr>
            <a:xfrm>
              <a:off x="1533240" y="363420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Freeform: Shape 234"/>
            <p:cNvSpPr/>
            <p:nvPr/>
          </p:nvSpPr>
          <p:spPr>
            <a:xfrm>
              <a:off x="1534680" y="363168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Freeform: Shape 235"/>
            <p:cNvSpPr/>
            <p:nvPr/>
          </p:nvSpPr>
          <p:spPr>
            <a:xfrm>
              <a:off x="1548360" y="3633120"/>
              <a:ext cx="947880" cy="279720"/>
            </a:xfrm>
            <a:custGeom>
              <a:avLst/>
              <a:gdLst>
                <a:gd name="textAreaLeft" fmla="*/ 0 w 947880"/>
                <a:gd name="textAreaRight" fmla="*/ 948960 w 947880"/>
                <a:gd name="textAreaTop" fmla="*/ 0 h 279720"/>
                <a:gd name="textAreaBottom" fmla="*/ 280800 h 279720"/>
              </a:gdLst>
              <a:ahLst/>
              <a:cxnLst/>
              <a:rect l="textAreaLeft" t="textAreaTop" r="textAreaRight" b="textAreaBottom"/>
              <a:pathLst>
                <a:path w="948908" h="280737">
                  <a:moveTo>
                    <a:pt x="948909" y="266764"/>
                  </a:moveTo>
                  <a:lnTo>
                    <a:pt x="10162" y="0"/>
                  </a:lnTo>
                  <a:lnTo>
                    <a:pt x="0" y="6352"/>
                  </a:lnTo>
                  <a:lnTo>
                    <a:pt x="0" y="12703"/>
                  </a:lnTo>
                  <a:lnTo>
                    <a:pt x="942557" y="280737"/>
                  </a:lnTo>
                  <a:lnTo>
                    <a:pt x="942557" y="275656"/>
                  </a:lnTo>
                  <a:cubicBezTo>
                    <a:pt x="942557" y="275656"/>
                    <a:pt x="942557" y="275656"/>
                    <a:pt x="942557" y="274386"/>
                  </a:cubicBezTo>
                  <a:cubicBezTo>
                    <a:pt x="942557" y="274386"/>
                    <a:pt x="942557" y="273116"/>
                    <a:pt x="942557" y="273116"/>
                  </a:cubicBezTo>
                  <a:cubicBezTo>
                    <a:pt x="942557" y="273116"/>
                    <a:pt x="942557" y="271845"/>
                    <a:pt x="942557" y="271845"/>
                  </a:cubicBezTo>
                  <a:cubicBezTo>
                    <a:pt x="942557" y="271845"/>
                    <a:pt x="942557" y="270575"/>
                    <a:pt x="943828" y="270575"/>
                  </a:cubicBezTo>
                  <a:lnTo>
                    <a:pt x="945098" y="269305"/>
                  </a:lnTo>
                  <a:lnTo>
                    <a:pt x="946368" y="269305"/>
                  </a:lnTo>
                  <a:lnTo>
                    <a:pt x="948909" y="266764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Freeform: Shape 236"/>
            <p:cNvSpPr/>
            <p:nvPr/>
          </p:nvSpPr>
          <p:spPr>
            <a:xfrm>
              <a:off x="3690360" y="6153480"/>
              <a:ext cx="108000" cy="100440"/>
            </a:xfrm>
            <a:custGeom>
              <a:avLst/>
              <a:gdLst>
                <a:gd name="textAreaLeft" fmla="*/ 0 w 108000"/>
                <a:gd name="textAreaRight" fmla="*/ 109080 w 108000"/>
                <a:gd name="textAreaTop" fmla="*/ 0 h 100440"/>
                <a:gd name="textAreaBottom" fmla="*/ 101520 h 100440"/>
              </a:gdLst>
              <a:ahLst/>
              <a:cxnLst/>
              <a:rect l="textAreaLeft" t="textAreaTop" r="textAreaRight" b="textAreaBottom"/>
              <a:pathLst>
                <a:path w="109245" h="101624">
                  <a:moveTo>
                    <a:pt x="0" y="96543"/>
                  </a:moveTo>
                  <a:cubicBezTo>
                    <a:pt x="0" y="96543"/>
                    <a:pt x="0" y="97814"/>
                    <a:pt x="0" y="97814"/>
                  </a:cubicBezTo>
                  <a:cubicBezTo>
                    <a:pt x="0" y="97814"/>
                    <a:pt x="0" y="97814"/>
                    <a:pt x="0" y="99084"/>
                  </a:cubicBezTo>
                  <a:lnTo>
                    <a:pt x="0" y="99084"/>
                  </a:lnTo>
                  <a:lnTo>
                    <a:pt x="0" y="99084"/>
                  </a:lnTo>
                  <a:cubicBezTo>
                    <a:pt x="0" y="99084"/>
                    <a:pt x="0" y="100354"/>
                    <a:pt x="0" y="100354"/>
                  </a:cubicBezTo>
                  <a:lnTo>
                    <a:pt x="0" y="101624"/>
                  </a:lnTo>
                  <a:lnTo>
                    <a:pt x="0" y="101624"/>
                  </a:lnTo>
                  <a:lnTo>
                    <a:pt x="0" y="101624"/>
                  </a:lnTo>
                  <a:lnTo>
                    <a:pt x="109245" y="11433"/>
                  </a:lnTo>
                  <a:lnTo>
                    <a:pt x="105434" y="10163"/>
                  </a:lnTo>
                  <a:lnTo>
                    <a:pt x="105434" y="10163"/>
                  </a:lnTo>
                  <a:lnTo>
                    <a:pt x="104164" y="8892"/>
                  </a:lnTo>
                  <a:lnTo>
                    <a:pt x="102894" y="8892"/>
                  </a:lnTo>
                  <a:lnTo>
                    <a:pt x="101623" y="7622"/>
                  </a:lnTo>
                  <a:lnTo>
                    <a:pt x="100353" y="6352"/>
                  </a:lnTo>
                  <a:cubicBezTo>
                    <a:pt x="100353" y="6352"/>
                    <a:pt x="100353" y="5081"/>
                    <a:pt x="100353" y="5081"/>
                  </a:cubicBezTo>
                  <a:cubicBezTo>
                    <a:pt x="100353" y="5081"/>
                    <a:pt x="100353" y="3811"/>
                    <a:pt x="100353" y="3811"/>
                  </a:cubicBezTo>
                  <a:lnTo>
                    <a:pt x="100353" y="3811"/>
                  </a:lnTo>
                  <a:lnTo>
                    <a:pt x="100353" y="0"/>
                  </a:lnTo>
                  <a:lnTo>
                    <a:pt x="2541" y="80029"/>
                  </a:lnTo>
                  <a:lnTo>
                    <a:pt x="2541" y="95273"/>
                  </a:lnTo>
                  <a:lnTo>
                    <a:pt x="0" y="96543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Freeform: Shape 237"/>
            <p:cNvSpPr/>
            <p:nvPr/>
          </p:nvSpPr>
          <p:spPr>
            <a:xfrm>
              <a:off x="3723120" y="334728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Freeform: Shape 238"/>
            <p:cNvSpPr/>
            <p:nvPr/>
          </p:nvSpPr>
          <p:spPr>
            <a:xfrm>
              <a:off x="3719520" y="33433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Freeform: Shape 239"/>
            <p:cNvSpPr/>
            <p:nvPr/>
          </p:nvSpPr>
          <p:spPr>
            <a:xfrm>
              <a:off x="3722040" y="334476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Freeform: Shape 240"/>
            <p:cNvSpPr/>
            <p:nvPr/>
          </p:nvSpPr>
          <p:spPr>
            <a:xfrm>
              <a:off x="3596040" y="3351240"/>
              <a:ext cx="110880" cy="81360"/>
            </a:xfrm>
            <a:custGeom>
              <a:avLst/>
              <a:gdLst>
                <a:gd name="textAreaLeft" fmla="*/ 0 w 110880"/>
                <a:gd name="textAreaRight" fmla="*/ 111960 w 110880"/>
                <a:gd name="textAreaTop" fmla="*/ 0 h 81360"/>
                <a:gd name="textAreaBottom" fmla="*/ 82440 h 81360"/>
              </a:gdLst>
              <a:ahLst/>
              <a:cxnLst/>
              <a:rect l="textAreaLeft" t="textAreaTop" r="textAreaRight" b="textAreaBottom"/>
              <a:pathLst>
                <a:path w="111785" h="82569">
                  <a:moveTo>
                    <a:pt x="1270" y="72408"/>
                  </a:moveTo>
                  <a:lnTo>
                    <a:pt x="1270" y="72408"/>
                  </a:lnTo>
                  <a:lnTo>
                    <a:pt x="2540" y="72408"/>
                  </a:lnTo>
                  <a:cubicBezTo>
                    <a:pt x="2540" y="72408"/>
                    <a:pt x="3811" y="72408"/>
                    <a:pt x="3811" y="73678"/>
                  </a:cubicBezTo>
                  <a:cubicBezTo>
                    <a:pt x="3811" y="73678"/>
                    <a:pt x="5081" y="73678"/>
                    <a:pt x="5081" y="74948"/>
                  </a:cubicBezTo>
                  <a:lnTo>
                    <a:pt x="6351" y="76218"/>
                  </a:lnTo>
                  <a:lnTo>
                    <a:pt x="6351" y="77489"/>
                  </a:lnTo>
                  <a:cubicBezTo>
                    <a:pt x="6351" y="77489"/>
                    <a:pt x="6351" y="78759"/>
                    <a:pt x="6351" y="78759"/>
                  </a:cubicBezTo>
                  <a:lnTo>
                    <a:pt x="6351" y="78759"/>
                  </a:lnTo>
                  <a:lnTo>
                    <a:pt x="6351" y="82570"/>
                  </a:lnTo>
                  <a:lnTo>
                    <a:pt x="111786" y="10163"/>
                  </a:lnTo>
                  <a:lnTo>
                    <a:pt x="111786" y="2541"/>
                  </a:lnTo>
                  <a:lnTo>
                    <a:pt x="101623" y="0"/>
                  </a:lnTo>
                  <a:lnTo>
                    <a:pt x="0" y="71137"/>
                  </a:lnTo>
                  <a:lnTo>
                    <a:pt x="1270" y="72408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Freeform: Shape 241"/>
            <p:cNvSpPr/>
            <p:nvPr/>
          </p:nvSpPr>
          <p:spPr>
            <a:xfrm>
              <a:off x="3791880" y="6153480"/>
              <a:ext cx="147600" cy="56520"/>
            </a:xfrm>
            <a:custGeom>
              <a:avLst/>
              <a:gdLst>
                <a:gd name="textAreaLeft" fmla="*/ 0 w 147600"/>
                <a:gd name="textAreaRight" fmla="*/ 148680 w 147600"/>
                <a:gd name="textAreaTop" fmla="*/ 0 h 56520"/>
                <a:gd name="textAreaBottom" fmla="*/ 57600 h 56520"/>
              </a:gdLst>
              <a:ahLst/>
              <a:cxnLst/>
              <a:rect l="textAreaLeft" t="textAreaTop" r="textAreaRight" b="textAreaBottom"/>
              <a:pathLst>
                <a:path w="148624" h="57689">
                  <a:moveTo>
                    <a:pt x="10162" y="3811"/>
                  </a:moveTo>
                  <a:cubicBezTo>
                    <a:pt x="10162" y="7622"/>
                    <a:pt x="7622" y="11433"/>
                    <a:pt x="2541" y="11433"/>
                  </a:cubicBezTo>
                  <a:cubicBezTo>
                    <a:pt x="2541" y="11433"/>
                    <a:pt x="2541" y="11433"/>
                    <a:pt x="2541" y="11433"/>
                  </a:cubicBezTo>
                  <a:cubicBezTo>
                    <a:pt x="1270" y="11433"/>
                    <a:pt x="1270" y="11433"/>
                    <a:pt x="0" y="11433"/>
                  </a:cubicBezTo>
                  <a:lnTo>
                    <a:pt x="0" y="11433"/>
                  </a:lnTo>
                  <a:lnTo>
                    <a:pt x="3811" y="12703"/>
                  </a:lnTo>
                  <a:lnTo>
                    <a:pt x="125759" y="53353"/>
                  </a:lnTo>
                  <a:lnTo>
                    <a:pt x="138462" y="57164"/>
                  </a:lnTo>
                  <a:cubicBezTo>
                    <a:pt x="141003" y="58434"/>
                    <a:pt x="143543" y="57164"/>
                    <a:pt x="146084" y="55893"/>
                  </a:cubicBezTo>
                  <a:cubicBezTo>
                    <a:pt x="146084" y="55893"/>
                    <a:pt x="147354" y="54623"/>
                    <a:pt x="147354" y="54623"/>
                  </a:cubicBezTo>
                  <a:cubicBezTo>
                    <a:pt x="147354" y="54623"/>
                    <a:pt x="147354" y="53353"/>
                    <a:pt x="148624" y="53353"/>
                  </a:cubicBezTo>
                  <a:lnTo>
                    <a:pt x="148624" y="53353"/>
                  </a:lnTo>
                  <a:lnTo>
                    <a:pt x="148624" y="52083"/>
                  </a:lnTo>
                  <a:cubicBezTo>
                    <a:pt x="148624" y="52083"/>
                    <a:pt x="148624" y="50812"/>
                    <a:pt x="148624" y="50812"/>
                  </a:cubicBezTo>
                  <a:cubicBezTo>
                    <a:pt x="148624" y="50812"/>
                    <a:pt x="148624" y="49542"/>
                    <a:pt x="148624" y="49542"/>
                  </a:cubicBezTo>
                  <a:lnTo>
                    <a:pt x="148624" y="48272"/>
                  </a:lnTo>
                  <a:lnTo>
                    <a:pt x="147354" y="47001"/>
                  </a:lnTo>
                  <a:lnTo>
                    <a:pt x="146084" y="45731"/>
                  </a:lnTo>
                  <a:lnTo>
                    <a:pt x="144813" y="44461"/>
                  </a:lnTo>
                  <a:lnTo>
                    <a:pt x="143543" y="44461"/>
                  </a:lnTo>
                  <a:lnTo>
                    <a:pt x="143543" y="44461"/>
                  </a:lnTo>
                  <a:lnTo>
                    <a:pt x="139732" y="43190"/>
                  </a:lnTo>
                  <a:lnTo>
                    <a:pt x="10162" y="0"/>
                  </a:lnTo>
                  <a:lnTo>
                    <a:pt x="10162" y="381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Freeform: Shape 242"/>
            <p:cNvSpPr/>
            <p:nvPr/>
          </p:nvSpPr>
          <p:spPr>
            <a:xfrm>
              <a:off x="2836800" y="14436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952" h="564">
                  <a:moveTo>
                    <a:pt x="953" y="565"/>
                  </a:moveTo>
                  <a:lnTo>
                    <a:pt x="953" y="565"/>
                  </a:lnTo>
                  <a:lnTo>
                    <a:pt x="953" y="565"/>
                  </a:lnTo>
                  <a:cubicBezTo>
                    <a:pt x="-318" y="-706"/>
                    <a:pt x="-318" y="565"/>
                    <a:pt x="953" y="565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Freeform: Shape 243"/>
            <p:cNvSpPr/>
            <p:nvPr/>
          </p:nvSpPr>
          <p:spPr>
            <a:xfrm>
              <a:off x="2837880" y="14616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Freeform: Shape 244"/>
            <p:cNvSpPr/>
            <p:nvPr/>
          </p:nvSpPr>
          <p:spPr>
            <a:xfrm>
              <a:off x="2226960" y="35640"/>
              <a:ext cx="603720" cy="115920"/>
            </a:xfrm>
            <a:custGeom>
              <a:avLst/>
              <a:gdLst>
                <a:gd name="textAreaLeft" fmla="*/ 0 w 603720"/>
                <a:gd name="textAreaRight" fmla="*/ 604800 w 603720"/>
                <a:gd name="textAreaTop" fmla="*/ 0 h 115920"/>
                <a:gd name="textAreaBottom" fmla="*/ 117000 h 115920"/>
              </a:gdLst>
              <a:ahLst/>
              <a:cxnLst/>
              <a:rect l="textAreaLeft" t="textAreaTop" r="textAreaRight" b="textAreaBottom"/>
              <a:pathLst>
                <a:path w="604659" h="116868">
                  <a:moveTo>
                    <a:pt x="7622" y="5081"/>
                  </a:moveTo>
                  <a:cubicBezTo>
                    <a:pt x="8892" y="8892"/>
                    <a:pt x="7622" y="12703"/>
                    <a:pt x="3811" y="15244"/>
                  </a:cubicBezTo>
                  <a:cubicBezTo>
                    <a:pt x="3811" y="15244"/>
                    <a:pt x="3811" y="15244"/>
                    <a:pt x="3811" y="15244"/>
                  </a:cubicBezTo>
                  <a:lnTo>
                    <a:pt x="1270" y="15244"/>
                  </a:lnTo>
                  <a:lnTo>
                    <a:pt x="579254" y="116868"/>
                  </a:lnTo>
                  <a:lnTo>
                    <a:pt x="599578" y="106706"/>
                  </a:lnTo>
                  <a:lnTo>
                    <a:pt x="599578" y="106706"/>
                  </a:lnTo>
                  <a:lnTo>
                    <a:pt x="600849" y="106706"/>
                  </a:lnTo>
                  <a:lnTo>
                    <a:pt x="602119" y="106706"/>
                  </a:lnTo>
                  <a:lnTo>
                    <a:pt x="602119" y="106706"/>
                  </a:lnTo>
                  <a:lnTo>
                    <a:pt x="603389" y="106706"/>
                  </a:lnTo>
                  <a:lnTo>
                    <a:pt x="604659" y="106706"/>
                  </a:lnTo>
                  <a:lnTo>
                    <a:pt x="604659" y="106706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5081" y="1270"/>
                    <a:pt x="6351" y="2541"/>
                    <a:pt x="7622" y="5081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Freeform: Shape 245"/>
            <p:cNvSpPr/>
            <p:nvPr/>
          </p:nvSpPr>
          <p:spPr>
            <a:xfrm>
              <a:off x="2835360" y="14220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Freeform: Shape 246"/>
            <p:cNvSpPr/>
            <p:nvPr/>
          </p:nvSpPr>
          <p:spPr>
            <a:xfrm>
              <a:off x="1100160" y="59436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2702" h="564">
                  <a:moveTo>
                    <a:pt x="0" y="0"/>
                  </a:moveTo>
                  <a:cubicBezTo>
                    <a:pt x="0" y="0"/>
                    <a:pt x="0" y="1270"/>
                    <a:pt x="0" y="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Freeform: Shape 247"/>
            <p:cNvSpPr/>
            <p:nvPr/>
          </p:nvSpPr>
          <p:spPr>
            <a:xfrm>
              <a:off x="1103760" y="5893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Freeform: Shape 248"/>
            <p:cNvSpPr/>
            <p:nvPr/>
          </p:nvSpPr>
          <p:spPr>
            <a:xfrm>
              <a:off x="1116720" y="591840"/>
              <a:ext cx="601200" cy="129600"/>
            </a:xfrm>
            <a:custGeom>
              <a:avLst/>
              <a:gdLst>
                <a:gd name="textAreaLeft" fmla="*/ 0 w 601200"/>
                <a:gd name="textAreaRight" fmla="*/ 602280 w 601200"/>
                <a:gd name="textAreaTop" fmla="*/ 0 h 129600"/>
                <a:gd name="textAreaBottom" fmla="*/ 130680 h 129600"/>
              </a:gdLst>
              <a:ahLst/>
              <a:cxnLst/>
              <a:rect l="textAreaLeft" t="textAreaTop" r="textAreaRight" b="textAreaBottom"/>
              <a:pathLst>
                <a:path w="602118" h="130841">
                  <a:moveTo>
                    <a:pt x="597038" y="125760"/>
                  </a:moveTo>
                  <a:lnTo>
                    <a:pt x="597038" y="125760"/>
                  </a:lnTo>
                  <a:lnTo>
                    <a:pt x="597038" y="125760"/>
                  </a:lnTo>
                  <a:cubicBezTo>
                    <a:pt x="597038" y="124490"/>
                    <a:pt x="597038" y="124490"/>
                    <a:pt x="597038" y="123220"/>
                  </a:cubicBezTo>
                  <a:cubicBezTo>
                    <a:pt x="597038" y="123220"/>
                    <a:pt x="597038" y="123220"/>
                    <a:pt x="597038" y="121949"/>
                  </a:cubicBezTo>
                  <a:cubicBezTo>
                    <a:pt x="597038" y="121949"/>
                    <a:pt x="597038" y="120679"/>
                    <a:pt x="598308" y="120679"/>
                  </a:cubicBezTo>
                  <a:lnTo>
                    <a:pt x="598308" y="119409"/>
                  </a:lnTo>
                  <a:lnTo>
                    <a:pt x="599578" y="118138"/>
                  </a:lnTo>
                  <a:lnTo>
                    <a:pt x="602119" y="116868"/>
                  </a:lnTo>
                  <a:lnTo>
                    <a:pt x="15243" y="0"/>
                  </a:lnTo>
                  <a:lnTo>
                    <a:pt x="0" y="7622"/>
                  </a:lnTo>
                  <a:lnTo>
                    <a:pt x="0" y="12703"/>
                  </a:lnTo>
                  <a:lnTo>
                    <a:pt x="597038" y="130841"/>
                  </a:lnTo>
                  <a:lnTo>
                    <a:pt x="597038" y="12576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Freeform: Shape 249"/>
            <p:cNvSpPr/>
            <p:nvPr/>
          </p:nvSpPr>
          <p:spPr>
            <a:xfrm>
              <a:off x="2837880" y="14796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cubicBezTo>
                    <a:pt x="0" y="565"/>
                    <a:pt x="0" y="565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Freeform: Shape 250"/>
            <p:cNvSpPr/>
            <p:nvPr/>
          </p:nvSpPr>
          <p:spPr>
            <a:xfrm>
              <a:off x="2832840" y="14220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Freeform: Shape 251"/>
            <p:cNvSpPr/>
            <p:nvPr/>
          </p:nvSpPr>
          <p:spPr>
            <a:xfrm>
              <a:off x="2835360" y="14364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Freeform: Shape 252"/>
            <p:cNvSpPr/>
            <p:nvPr/>
          </p:nvSpPr>
          <p:spPr>
            <a:xfrm>
              <a:off x="2837880" y="1447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Freeform: Shape 253"/>
            <p:cNvSpPr/>
            <p:nvPr/>
          </p:nvSpPr>
          <p:spPr>
            <a:xfrm>
              <a:off x="1717560" y="141120"/>
              <a:ext cx="1109160" cy="578160"/>
            </a:xfrm>
            <a:custGeom>
              <a:avLst/>
              <a:gdLst>
                <a:gd name="textAreaLeft" fmla="*/ 0 w 1109160"/>
                <a:gd name="textAreaRight" fmla="*/ 1110240 w 1109160"/>
                <a:gd name="textAreaTop" fmla="*/ 0 h 578160"/>
                <a:gd name="textAreaBottom" fmla="*/ 579240 h 578160"/>
              </a:gdLst>
              <a:ahLst/>
              <a:cxnLst/>
              <a:rect l="textAreaLeft" t="textAreaTop" r="textAreaRight" b="textAreaBottom"/>
              <a:pathLst>
                <a:path w="1110236" h="579259">
                  <a:moveTo>
                    <a:pt x="0" y="569097"/>
                  </a:moveTo>
                  <a:lnTo>
                    <a:pt x="0" y="569097"/>
                  </a:lnTo>
                  <a:cubicBezTo>
                    <a:pt x="0" y="569097"/>
                    <a:pt x="1270" y="567826"/>
                    <a:pt x="2541" y="567826"/>
                  </a:cubicBezTo>
                  <a:cubicBezTo>
                    <a:pt x="6351" y="567826"/>
                    <a:pt x="10162" y="570367"/>
                    <a:pt x="10162" y="574178"/>
                  </a:cubicBezTo>
                  <a:cubicBezTo>
                    <a:pt x="10162" y="574178"/>
                    <a:pt x="10162" y="574178"/>
                    <a:pt x="10162" y="574178"/>
                  </a:cubicBezTo>
                  <a:lnTo>
                    <a:pt x="10162" y="579259"/>
                  </a:lnTo>
                  <a:lnTo>
                    <a:pt x="1106425" y="19055"/>
                  </a:lnTo>
                  <a:lnTo>
                    <a:pt x="1106425" y="7622"/>
                  </a:lnTo>
                  <a:cubicBezTo>
                    <a:pt x="1106425" y="5081"/>
                    <a:pt x="1107696" y="2541"/>
                    <a:pt x="1110236" y="0"/>
                  </a:cubicBezTo>
                  <a:lnTo>
                    <a:pt x="1110236" y="0"/>
                  </a:lnTo>
                  <a:lnTo>
                    <a:pt x="1089911" y="11433"/>
                  </a:lnTo>
                  <a:lnTo>
                    <a:pt x="2541" y="567826"/>
                  </a:lnTo>
                  <a:lnTo>
                    <a:pt x="0" y="569097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Freeform: Shape 254"/>
            <p:cNvSpPr/>
            <p:nvPr/>
          </p:nvSpPr>
          <p:spPr>
            <a:xfrm>
              <a:off x="1413720" y="4369680"/>
              <a:ext cx="44640" cy="469080"/>
            </a:xfrm>
            <a:custGeom>
              <a:avLst/>
              <a:gdLst>
                <a:gd name="textAreaLeft" fmla="*/ 0 w 44640"/>
                <a:gd name="textAreaRight" fmla="*/ 45720 w 44640"/>
                <a:gd name="textAreaTop" fmla="*/ 0 h 469080"/>
                <a:gd name="textAreaBottom" fmla="*/ 470160 h 469080"/>
              </a:gdLst>
              <a:ahLst/>
              <a:cxnLst/>
              <a:rect l="textAreaLeft" t="textAreaTop" r="textAreaRight" b="textAreaBottom"/>
              <a:pathLst>
                <a:path w="45730" h="470012">
                  <a:moveTo>
                    <a:pt x="38109" y="461121"/>
                  </a:moveTo>
                  <a:cubicBezTo>
                    <a:pt x="40649" y="461121"/>
                    <a:pt x="43190" y="462391"/>
                    <a:pt x="44460" y="464932"/>
                  </a:cubicBezTo>
                  <a:cubicBezTo>
                    <a:pt x="45731" y="466202"/>
                    <a:pt x="45731" y="467472"/>
                    <a:pt x="45731" y="470013"/>
                  </a:cubicBezTo>
                  <a:cubicBezTo>
                    <a:pt x="45731" y="470013"/>
                    <a:pt x="45731" y="470013"/>
                    <a:pt x="45731" y="468742"/>
                  </a:cubicBezTo>
                  <a:lnTo>
                    <a:pt x="45731" y="468742"/>
                  </a:lnTo>
                  <a:lnTo>
                    <a:pt x="45731" y="463661"/>
                  </a:lnTo>
                  <a:lnTo>
                    <a:pt x="7622" y="0"/>
                  </a:lnTo>
                  <a:lnTo>
                    <a:pt x="3811" y="2541"/>
                  </a:lnTo>
                  <a:lnTo>
                    <a:pt x="0" y="5081"/>
                  </a:lnTo>
                  <a:lnTo>
                    <a:pt x="38109" y="46112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Freeform: Shape 255"/>
            <p:cNvSpPr/>
            <p:nvPr/>
          </p:nvSpPr>
          <p:spPr>
            <a:xfrm>
              <a:off x="1459440" y="484056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lnTo>
                    <a:pt x="0" y="565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Freeform: Shape 256"/>
            <p:cNvSpPr/>
            <p:nvPr/>
          </p:nvSpPr>
          <p:spPr>
            <a:xfrm>
              <a:off x="1458360" y="484236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Freeform: Shape 257"/>
            <p:cNvSpPr/>
            <p:nvPr/>
          </p:nvSpPr>
          <p:spPr>
            <a:xfrm>
              <a:off x="1775880" y="1411200"/>
              <a:ext cx="564120" cy="135000"/>
            </a:xfrm>
            <a:custGeom>
              <a:avLst/>
              <a:gdLst>
                <a:gd name="textAreaLeft" fmla="*/ 0 w 564120"/>
                <a:gd name="textAreaRight" fmla="*/ 565200 w 564120"/>
                <a:gd name="textAreaTop" fmla="*/ 0 h 135000"/>
                <a:gd name="textAreaBottom" fmla="*/ 136080 h 135000"/>
              </a:gdLst>
              <a:ahLst/>
              <a:cxnLst/>
              <a:rect l="textAreaLeft" t="textAreaTop" r="textAreaRight" b="textAreaBottom"/>
              <a:pathLst>
                <a:path w="565280" h="136246">
                  <a:moveTo>
                    <a:pt x="1270" y="15244"/>
                  </a:moveTo>
                  <a:lnTo>
                    <a:pt x="551307" y="134652"/>
                  </a:lnTo>
                  <a:lnTo>
                    <a:pt x="556388" y="135923"/>
                  </a:lnTo>
                  <a:cubicBezTo>
                    <a:pt x="560199" y="137193"/>
                    <a:pt x="564010" y="134652"/>
                    <a:pt x="565280" y="129571"/>
                  </a:cubicBezTo>
                  <a:cubicBezTo>
                    <a:pt x="565280" y="128301"/>
                    <a:pt x="565280" y="128301"/>
                    <a:pt x="565280" y="127030"/>
                  </a:cubicBezTo>
                  <a:cubicBezTo>
                    <a:pt x="565280" y="127030"/>
                    <a:pt x="565280" y="125760"/>
                    <a:pt x="565280" y="125760"/>
                  </a:cubicBezTo>
                  <a:cubicBezTo>
                    <a:pt x="565280" y="125760"/>
                    <a:pt x="565280" y="124490"/>
                    <a:pt x="565280" y="124490"/>
                  </a:cubicBezTo>
                  <a:cubicBezTo>
                    <a:pt x="565280" y="124490"/>
                    <a:pt x="565280" y="123220"/>
                    <a:pt x="564010" y="123220"/>
                  </a:cubicBezTo>
                  <a:cubicBezTo>
                    <a:pt x="564010" y="123220"/>
                    <a:pt x="562740" y="121949"/>
                    <a:pt x="562740" y="121949"/>
                  </a:cubicBezTo>
                  <a:lnTo>
                    <a:pt x="561469" y="121949"/>
                  </a:lnTo>
                  <a:cubicBezTo>
                    <a:pt x="561469" y="121949"/>
                    <a:pt x="560199" y="121949"/>
                    <a:pt x="560199" y="121949"/>
                  </a:cubicBezTo>
                  <a:lnTo>
                    <a:pt x="560199" y="121949"/>
                  </a:lnTo>
                  <a:lnTo>
                    <a:pt x="557659" y="121949"/>
                  </a:lnTo>
                  <a:lnTo>
                    <a:pt x="2541" y="0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Freeform: Shape 258"/>
            <p:cNvSpPr/>
            <p:nvPr/>
          </p:nvSpPr>
          <p:spPr>
            <a:xfrm>
              <a:off x="1759320" y="1416240"/>
              <a:ext cx="150120" cy="1984320"/>
            </a:xfrm>
            <a:custGeom>
              <a:avLst/>
              <a:gdLst>
                <a:gd name="textAreaLeft" fmla="*/ 0 w 150120"/>
                <a:gd name="textAreaRight" fmla="*/ 151200 w 150120"/>
                <a:gd name="textAreaTop" fmla="*/ 0 h 1984320"/>
                <a:gd name="textAreaBottom" fmla="*/ 1985400 h 1984320"/>
              </a:gdLst>
              <a:ahLst/>
              <a:cxnLst/>
              <a:rect l="textAreaLeft" t="textAreaTop" r="textAreaRight" b="textAreaBottom"/>
              <a:pathLst>
                <a:path w="151164" h="1985486">
                  <a:moveTo>
                    <a:pt x="137192" y="1985486"/>
                  </a:moveTo>
                  <a:lnTo>
                    <a:pt x="141003" y="1982946"/>
                  </a:lnTo>
                  <a:lnTo>
                    <a:pt x="151165" y="1976595"/>
                  </a:lnTo>
                  <a:lnTo>
                    <a:pt x="16514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2" y="7622"/>
                  </a:cubicBez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7192" y="1985486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Freeform: Shape 259"/>
            <p:cNvSpPr/>
            <p:nvPr/>
          </p:nvSpPr>
          <p:spPr>
            <a:xfrm>
              <a:off x="1713600" y="709920"/>
              <a:ext cx="62280" cy="714240"/>
            </a:xfrm>
            <a:custGeom>
              <a:avLst/>
              <a:gdLst>
                <a:gd name="textAreaLeft" fmla="*/ 0 w 62280"/>
                <a:gd name="textAreaRight" fmla="*/ 63360 w 62280"/>
                <a:gd name="textAreaTop" fmla="*/ 0 h 714240"/>
                <a:gd name="textAreaBottom" fmla="*/ 715320 h 714240"/>
              </a:gdLst>
              <a:ahLst/>
              <a:cxnLst/>
              <a:rect l="textAreaLeft" t="textAreaTop" r="textAreaRight" b="textAreaBottom"/>
              <a:pathLst>
                <a:path w="63514" h="715430">
                  <a:moveTo>
                    <a:pt x="0" y="4060"/>
                  </a:moveTo>
                  <a:cubicBezTo>
                    <a:pt x="0" y="4060"/>
                    <a:pt x="0" y="4060"/>
                    <a:pt x="0" y="4060"/>
                  </a:cubicBezTo>
                  <a:cubicBezTo>
                    <a:pt x="0" y="5330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0" y="14223"/>
                  </a:lnTo>
                  <a:lnTo>
                    <a:pt x="47001" y="697647"/>
                  </a:lnTo>
                  <a:lnTo>
                    <a:pt x="48271" y="707809"/>
                  </a:lnTo>
                  <a:cubicBezTo>
                    <a:pt x="48271" y="711620"/>
                    <a:pt x="52082" y="715431"/>
                    <a:pt x="55893" y="715431"/>
                  </a:cubicBezTo>
                  <a:cubicBezTo>
                    <a:pt x="55893" y="715431"/>
                    <a:pt x="55893" y="715431"/>
                    <a:pt x="55893" y="715431"/>
                  </a:cubicBezTo>
                  <a:cubicBezTo>
                    <a:pt x="59704" y="715431"/>
                    <a:pt x="63515" y="711620"/>
                    <a:pt x="63515" y="707809"/>
                  </a:cubicBezTo>
                  <a:lnTo>
                    <a:pt x="63515" y="700187"/>
                  </a:lnTo>
                  <a:lnTo>
                    <a:pt x="16514" y="11682"/>
                  </a:lnTo>
                  <a:lnTo>
                    <a:pt x="16514" y="6601"/>
                  </a:lnTo>
                  <a:cubicBezTo>
                    <a:pt x="16514" y="2790"/>
                    <a:pt x="12703" y="-1021"/>
                    <a:pt x="8892" y="249"/>
                  </a:cubicBezTo>
                  <a:cubicBezTo>
                    <a:pt x="8892" y="249"/>
                    <a:pt x="8892" y="249"/>
                    <a:pt x="8892" y="249"/>
                  </a:cubicBezTo>
                  <a:cubicBezTo>
                    <a:pt x="7622" y="249"/>
                    <a:pt x="6351" y="249"/>
                    <a:pt x="5081" y="1519"/>
                  </a:cubicBezTo>
                  <a:lnTo>
                    <a:pt x="3811" y="2790"/>
                  </a:lnTo>
                  <a:cubicBezTo>
                    <a:pt x="1270" y="2790"/>
                    <a:pt x="1270" y="2790"/>
                    <a:pt x="0" y="406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Freeform: Shape 260"/>
            <p:cNvSpPr/>
            <p:nvPr/>
          </p:nvSpPr>
          <p:spPr>
            <a:xfrm>
              <a:off x="3902400" y="6379560"/>
              <a:ext cx="559080" cy="475200"/>
            </a:xfrm>
            <a:custGeom>
              <a:avLst/>
              <a:gdLst>
                <a:gd name="textAreaLeft" fmla="*/ 0 w 559080"/>
                <a:gd name="textAreaRight" fmla="*/ 560160 w 559080"/>
                <a:gd name="textAreaTop" fmla="*/ 0 h 475200"/>
                <a:gd name="textAreaBottom" fmla="*/ 476280 h 475200"/>
              </a:gdLst>
              <a:ahLst/>
              <a:cxnLst/>
              <a:rect l="textAreaLeft" t="textAreaTop" r="textAreaRight" b="textAreaBottom"/>
              <a:pathLst>
                <a:path w="560198" h="476364">
                  <a:moveTo>
                    <a:pt x="557659" y="10162"/>
                  </a:moveTo>
                  <a:lnTo>
                    <a:pt x="557659" y="10162"/>
                  </a:lnTo>
                  <a:lnTo>
                    <a:pt x="556388" y="8892"/>
                  </a:lnTo>
                  <a:lnTo>
                    <a:pt x="555118" y="8892"/>
                  </a:lnTo>
                  <a:lnTo>
                    <a:pt x="553847" y="7622"/>
                  </a:lnTo>
                  <a:cubicBezTo>
                    <a:pt x="553847" y="7622"/>
                    <a:pt x="553847" y="6352"/>
                    <a:pt x="552577" y="6352"/>
                  </a:cubicBezTo>
                  <a:cubicBezTo>
                    <a:pt x="552577" y="6352"/>
                    <a:pt x="552577" y="5081"/>
                    <a:pt x="552577" y="5081"/>
                  </a:cubicBezTo>
                  <a:cubicBezTo>
                    <a:pt x="552577" y="5081"/>
                    <a:pt x="552577" y="3811"/>
                    <a:pt x="552577" y="3811"/>
                  </a:cubicBezTo>
                  <a:lnTo>
                    <a:pt x="552577" y="3811"/>
                  </a:lnTo>
                  <a:lnTo>
                    <a:pt x="552577" y="0"/>
                  </a:lnTo>
                  <a:lnTo>
                    <a:pt x="0" y="476364"/>
                  </a:lnTo>
                  <a:lnTo>
                    <a:pt x="21595" y="476364"/>
                  </a:lnTo>
                  <a:lnTo>
                    <a:pt x="560199" y="12703"/>
                  </a:lnTo>
                  <a:lnTo>
                    <a:pt x="557659" y="1016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Freeform: Shape 261"/>
            <p:cNvSpPr/>
            <p:nvPr/>
          </p:nvSpPr>
          <p:spPr>
            <a:xfrm>
              <a:off x="5660280" y="677844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Freeform: Shape 262"/>
            <p:cNvSpPr/>
            <p:nvPr/>
          </p:nvSpPr>
          <p:spPr>
            <a:xfrm>
              <a:off x="5661720" y="678168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Freeform: Shape 263"/>
            <p:cNvSpPr/>
            <p:nvPr/>
          </p:nvSpPr>
          <p:spPr>
            <a:xfrm>
              <a:off x="5567760" y="6787080"/>
              <a:ext cx="78840" cy="66240"/>
            </a:xfrm>
            <a:custGeom>
              <a:avLst/>
              <a:gdLst>
                <a:gd name="textAreaLeft" fmla="*/ 0 w 78840"/>
                <a:gd name="textAreaRight" fmla="*/ 79920 w 78840"/>
                <a:gd name="textAreaTop" fmla="*/ 0 h 66240"/>
                <a:gd name="textAreaBottom" fmla="*/ 67320 h 66240"/>
              </a:gdLst>
              <a:ahLst/>
              <a:cxnLst/>
              <a:rect l="textAreaLeft" t="textAreaTop" r="textAreaRight" b="textAreaBottom"/>
              <a:pathLst>
                <a:path w="80028" h="67326">
                  <a:moveTo>
                    <a:pt x="80029" y="2541"/>
                  </a:moveTo>
                  <a:lnTo>
                    <a:pt x="72407" y="0"/>
                  </a:lnTo>
                  <a:lnTo>
                    <a:pt x="0" y="67326"/>
                  </a:lnTo>
                  <a:lnTo>
                    <a:pt x="21595" y="67326"/>
                  </a:lnTo>
                  <a:lnTo>
                    <a:pt x="78758" y="13974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Freeform: Shape 264"/>
            <p:cNvSpPr/>
            <p:nvPr/>
          </p:nvSpPr>
          <p:spPr>
            <a:xfrm>
              <a:off x="2914200" y="6157080"/>
              <a:ext cx="506880" cy="405360"/>
            </a:xfrm>
            <a:custGeom>
              <a:avLst/>
              <a:gdLst>
                <a:gd name="textAreaLeft" fmla="*/ 0 w 506880"/>
                <a:gd name="textAreaRight" fmla="*/ 507960 w 506880"/>
                <a:gd name="textAreaTop" fmla="*/ 0 h 405360"/>
                <a:gd name="textAreaBottom" fmla="*/ 406440 h 405360"/>
              </a:gdLst>
              <a:ahLst/>
              <a:cxnLst/>
              <a:rect l="textAreaLeft" t="textAreaTop" r="textAreaRight" b="textAreaBottom"/>
              <a:pathLst>
                <a:path w="508117" h="406497">
                  <a:moveTo>
                    <a:pt x="19054" y="406498"/>
                  </a:moveTo>
                  <a:lnTo>
                    <a:pt x="508117" y="11433"/>
                  </a:lnTo>
                  <a:lnTo>
                    <a:pt x="504306" y="10162"/>
                  </a:lnTo>
                  <a:lnTo>
                    <a:pt x="504306" y="10162"/>
                  </a:lnTo>
                  <a:lnTo>
                    <a:pt x="503036" y="8892"/>
                  </a:lnTo>
                  <a:lnTo>
                    <a:pt x="501766" y="8892"/>
                  </a:lnTo>
                  <a:cubicBezTo>
                    <a:pt x="501766" y="8892"/>
                    <a:pt x="501766" y="8892"/>
                    <a:pt x="500495" y="7622"/>
                  </a:cubicBezTo>
                  <a:cubicBezTo>
                    <a:pt x="500495" y="7622"/>
                    <a:pt x="499225" y="6352"/>
                    <a:pt x="499225" y="6352"/>
                  </a:cubicBezTo>
                  <a:cubicBezTo>
                    <a:pt x="499225" y="6352"/>
                    <a:pt x="499225" y="6352"/>
                    <a:pt x="499225" y="5081"/>
                  </a:cubicBezTo>
                  <a:cubicBezTo>
                    <a:pt x="499225" y="5081"/>
                    <a:pt x="499225" y="3811"/>
                    <a:pt x="499225" y="3811"/>
                  </a:cubicBezTo>
                  <a:lnTo>
                    <a:pt x="499225" y="3811"/>
                  </a:lnTo>
                  <a:lnTo>
                    <a:pt x="499225" y="0"/>
                  </a:lnTo>
                  <a:lnTo>
                    <a:pt x="0" y="403957"/>
                  </a:lnTo>
                  <a:lnTo>
                    <a:pt x="0" y="403957"/>
                  </a:lnTo>
                  <a:lnTo>
                    <a:pt x="1270" y="403957"/>
                  </a:lnTo>
                  <a:lnTo>
                    <a:pt x="2541" y="402687"/>
                  </a:lnTo>
                  <a:cubicBezTo>
                    <a:pt x="3811" y="402687"/>
                    <a:pt x="3811" y="401416"/>
                    <a:pt x="5081" y="401416"/>
                  </a:cubicBezTo>
                  <a:lnTo>
                    <a:pt x="6351" y="401416"/>
                  </a:lnTo>
                  <a:cubicBezTo>
                    <a:pt x="7622" y="401416"/>
                    <a:pt x="7622" y="401416"/>
                    <a:pt x="8892" y="401416"/>
                  </a:cubicBezTo>
                  <a:lnTo>
                    <a:pt x="19054" y="406498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Freeform: Shape 265"/>
            <p:cNvSpPr/>
            <p:nvPr/>
          </p:nvSpPr>
          <p:spPr>
            <a:xfrm>
              <a:off x="3314160" y="335124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Freeform: Shape 266"/>
            <p:cNvSpPr/>
            <p:nvPr/>
          </p:nvSpPr>
          <p:spPr>
            <a:xfrm>
              <a:off x="3316680" y="335124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Freeform: Shape 267"/>
            <p:cNvSpPr/>
            <p:nvPr/>
          </p:nvSpPr>
          <p:spPr>
            <a:xfrm>
              <a:off x="2493720" y="3352320"/>
              <a:ext cx="816840" cy="558000"/>
            </a:xfrm>
            <a:custGeom>
              <a:avLst/>
              <a:gdLst>
                <a:gd name="textAreaLeft" fmla="*/ 0 w 816840"/>
                <a:gd name="textAreaRight" fmla="*/ 817920 w 816840"/>
                <a:gd name="textAreaTop" fmla="*/ 0 h 558000"/>
                <a:gd name="textAreaBottom" fmla="*/ 559080 h 558000"/>
              </a:gdLst>
              <a:ahLst/>
              <a:cxnLst/>
              <a:rect l="textAreaLeft" t="textAreaTop" r="textAreaRight" b="textAreaBottom"/>
              <a:pathLst>
                <a:path w="818068" h="558934">
                  <a:moveTo>
                    <a:pt x="815528" y="5081"/>
                  </a:moveTo>
                  <a:cubicBezTo>
                    <a:pt x="815528" y="5081"/>
                    <a:pt x="815528" y="5081"/>
                    <a:pt x="815528" y="5081"/>
                  </a:cubicBezTo>
                  <a:lnTo>
                    <a:pt x="815528" y="5081"/>
                  </a:lnTo>
                  <a:lnTo>
                    <a:pt x="816798" y="2541"/>
                  </a:lnTo>
                  <a:lnTo>
                    <a:pt x="816798" y="127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3811" y="547502"/>
                  </a:lnTo>
                  <a:lnTo>
                    <a:pt x="1270" y="550042"/>
                  </a:lnTo>
                  <a:lnTo>
                    <a:pt x="0" y="550042"/>
                  </a:lnTo>
                  <a:cubicBezTo>
                    <a:pt x="1270" y="548772"/>
                    <a:pt x="2541" y="548772"/>
                    <a:pt x="5081" y="548772"/>
                  </a:cubicBezTo>
                  <a:cubicBezTo>
                    <a:pt x="8892" y="548772"/>
                    <a:pt x="12703" y="551312"/>
                    <a:pt x="12703" y="555123"/>
                  </a:cubicBezTo>
                  <a:lnTo>
                    <a:pt x="12703" y="558934"/>
                  </a:lnTo>
                  <a:lnTo>
                    <a:pt x="815528" y="19055"/>
                  </a:lnTo>
                  <a:lnTo>
                    <a:pt x="815528" y="5081"/>
                  </a:lnTo>
                  <a:cubicBezTo>
                    <a:pt x="815528" y="5081"/>
                    <a:pt x="815528" y="5081"/>
                    <a:pt x="815528" y="5081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Freeform: Shape 268"/>
            <p:cNvSpPr/>
            <p:nvPr/>
          </p:nvSpPr>
          <p:spPr>
            <a:xfrm>
              <a:off x="2491200" y="3900960"/>
              <a:ext cx="179280" cy="2952720"/>
            </a:xfrm>
            <a:custGeom>
              <a:avLst/>
              <a:gdLst>
                <a:gd name="textAreaLeft" fmla="*/ 0 w 179280"/>
                <a:gd name="textAreaRight" fmla="*/ 180360 w 179280"/>
                <a:gd name="textAreaTop" fmla="*/ 0 h 2952720"/>
                <a:gd name="textAreaBottom" fmla="*/ 2953800 h 2952720"/>
              </a:gdLst>
              <a:ahLst/>
              <a:cxnLst/>
              <a:rect l="textAreaLeft" t="textAreaTop" r="textAreaRight" b="textAreaBottom"/>
              <a:pathLst>
                <a:path w="180381" h="2953707">
                  <a:moveTo>
                    <a:pt x="15243" y="6601"/>
                  </a:moveTo>
                  <a:cubicBezTo>
                    <a:pt x="15243" y="2790"/>
                    <a:pt x="11433" y="-1021"/>
                    <a:pt x="7622" y="249"/>
                  </a:cubicBezTo>
                  <a:cubicBezTo>
                    <a:pt x="6351" y="249"/>
                    <a:pt x="3811" y="1520"/>
                    <a:pt x="2541" y="1520"/>
                  </a:cubicBezTo>
                  <a:lnTo>
                    <a:pt x="1270" y="2790"/>
                  </a:lnTo>
                  <a:cubicBezTo>
                    <a:pt x="1270" y="2790"/>
                    <a:pt x="1270" y="4060"/>
                    <a:pt x="0" y="4060"/>
                  </a:cubicBezTo>
                  <a:cubicBezTo>
                    <a:pt x="0" y="4060"/>
                    <a:pt x="0" y="5330"/>
                    <a:pt x="0" y="5330"/>
                  </a:cubicBez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0" y="12952"/>
                  </a:lnTo>
                  <a:lnTo>
                    <a:pt x="165138" y="2953708"/>
                  </a:lnTo>
                  <a:lnTo>
                    <a:pt x="180382" y="2953708"/>
                  </a:lnTo>
                  <a:lnTo>
                    <a:pt x="15243" y="11682"/>
                  </a:lnTo>
                  <a:lnTo>
                    <a:pt x="15243" y="660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Freeform: Shape 269"/>
            <p:cNvSpPr/>
            <p:nvPr/>
          </p:nvSpPr>
          <p:spPr>
            <a:xfrm>
              <a:off x="3311640" y="33523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Freeform: Shape 270"/>
            <p:cNvSpPr/>
            <p:nvPr/>
          </p:nvSpPr>
          <p:spPr>
            <a:xfrm>
              <a:off x="3318120" y="3349800"/>
              <a:ext cx="279720" cy="85320"/>
            </a:xfrm>
            <a:custGeom>
              <a:avLst/>
              <a:gdLst>
                <a:gd name="textAreaLeft" fmla="*/ 0 w 279720"/>
                <a:gd name="textAreaRight" fmla="*/ 280800 w 279720"/>
                <a:gd name="textAreaTop" fmla="*/ 0 h 85320"/>
                <a:gd name="textAreaBottom" fmla="*/ 86400 h 85320"/>
              </a:gdLst>
              <a:ahLst/>
              <a:cxnLst/>
              <a:rect l="textAreaLeft" t="textAreaTop" r="textAreaRight" b="textAreaBottom"/>
              <a:pathLst>
                <a:path w="280734" h="86380">
                  <a:moveTo>
                    <a:pt x="270572" y="81299"/>
                  </a:moveTo>
                  <a:cubicBezTo>
                    <a:pt x="270572" y="77488"/>
                    <a:pt x="273113" y="73678"/>
                    <a:pt x="278194" y="73678"/>
                  </a:cubicBezTo>
                  <a:cubicBezTo>
                    <a:pt x="278194" y="73678"/>
                    <a:pt x="278194" y="73678"/>
                    <a:pt x="278194" y="73678"/>
                  </a:cubicBezTo>
                  <a:cubicBezTo>
                    <a:pt x="279464" y="73678"/>
                    <a:pt x="279464" y="73678"/>
                    <a:pt x="280734" y="73678"/>
                  </a:cubicBezTo>
                  <a:lnTo>
                    <a:pt x="280734" y="73678"/>
                  </a:lnTo>
                  <a:lnTo>
                    <a:pt x="276924" y="72407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3811" y="0"/>
                    <a:pt x="6351" y="3811"/>
                    <a:pt x="6351" y="6352"/>
                  </a:cubicBezTo>
                  <a:lnTo>
                    <a:pt x="6351" y="16514"/>
                  </a:lnTo>
                  <a:lnTo>
                    <a:pt x="270572" y="86381"/>
                  </a:lnTo>
                  <a:lnTo>
                    <a:pt x="270572" y="81299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Freeform: Shape 271"/>
            <p:cNvSpPr/>
            <p:nvPr/>
          </p:nvSpPr>
          <p:spPr>
            <a:xfrm>
              <a:off x="3314160" y="335124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Freeform: Shape 272"/>
            <p:cNvSpPr/>
            <p:nvPr/>
          </p:nvSpPr>
          <p:spPr>
            <a:xfrm>
              <a:off x="3309120" y="335628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2" h="1269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Freeform: Shape 273"/>
            <p:cNvSpPr/>
            <p:nvPr/>
          </p:nvSpPr>
          <p:spPr>
            <a:xfrm>
              <a:off x="3309120" y="3351240"/>
              <a:ext cx="117000" cy="2808720"/>
            </a:xfrm>
            <a:custGeom>
              <a:avLst/>
              <a:gdLst>
                <a:gd name="textAreaLeft" fmla="*/ 0 w 117000"/>
                <a:gd name="textAreaRight" fmla="*/ 118080 w 117000"/>
                <a:gd name="textAreaTop" fmla="*/ 0 h 2808720"/>
                <a:gd name="textAreaBottom" fmla="*/ 2809800 h 2808720"/>
              </a:gdLst>
              <a:ahLst/>
              <a:cxnLst/>
              <a:rect l="textAreaLeft" t="textAreaTop" r="textAreaRight" b="textAreaBottom"/>
              <a:pathLst>
                <a:path w="118137" h="2809914">
                  <a:moveTo>
                    <a:pt x="104164" y="2809915"/>
                  </a:moveTo>
                  <a:cubicBezTo>
                    <a:pt x="104164" y="2808644"/>
                    <a:pt x="104164" y="2808644"/>
                    <a:pt x="104164" y="2807374"/>
                  </a:cubicBezTo>
                  <a:cubicBezTo>
                    <a:pt x="105434" y="2803563"/>
                    <a:pt x="109245" y="2801022"/>
                    <a:pt x="113056" y="2802293"/>
                  </a:cubicBezTo>
                  <a:cubicBezTo>
                    <a:pt x="113056" y="2802293"/>
                    <a:pt x="113056" y="2802293"/>
                    <a:pt x="113056" y="2802293"/>
                  </a:cubicBezTo>
                  <a:lnTo>
                    <a:pt x="118137" y="2803563"/>
                  </a:lnTo>
                  <a:lnTo>
                    <a:pt x="15244" y="16514"/>
                  </a:lnTo>
                  <a:lnTo>
                    <a:pt x="15244" y="6352"/>
                  </a:lnTo>
                  <a:cubicBezTo>
                    <a:pt x="15244" y="2541"/>
                    <a:pt x="12703" y="0"/>
                    <a:pt x="889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1270"/>
                  </a:lnTo>
                  <a:lnTo>
                    <a:pt x="1270" y="2541"/>
                  </a:lnTo>
                  <a:lnTo>
                    <a:pt x="1270" y="3811"/>
                  </a:lnTo>
                  <a:lnTo>
                    <a:pt x="0" y="5082"/>
                  </a:lnTo>
                  <a:cubicBezTo>
                    <a:pt x="0" y="5082"/>
                    <a:pt x="0" y="6352"/>
                    <a:pt x="0" y="6352"/>
                  </a:cubicBezTo>
                  <a:cubicBezTo>
                    <a:pt x="0" y="6352"/>
                    <a:pt x="0" y="7622"/>
                    <a:pt x="0" y="7622"/>
                  </a:cubicBezTo>
                  <a:lnTo>
                    <a:pt x="0" y="21595"/>
                  </a:lnTo>
                  <a:lnTo>
                    <a:pt x="102894" y="2807374"/>
                  </a:lnTo>
                  <a:lnTo>
                    <a:pt x="104164" y="2809915"/>
                  </a:lnTo>
                  <a:lnTo>
                    <a:pt x="104164" y="2809915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Freeform: Shape 274"/>
            <p:cNvSpPr/>
            <p:nvPr/>
          </p:nvSpPr>
          <p:spPr>
            <a:xfrm>
              <a:off x="3690360" y="625248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Freeform: Shape 275"/>
            <p:cNvSpPr/>
            <p:nvPr/>
          </p:nvSpPr>
          <p:spPr>
            <a:xfrm>
              <a:off x="3687840" y="625500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Freeform: Shape 276"/>
            <p:cNvSpPr/>
            <p:nvPr/>
          </p:nvSpPr>
          <p:spPr>
            <a:xfrm>
              <a:off x="3588480" y="3424680"/>
              <a:ext cx="97920" cy="2824200"/>
            </a:xfrm>
            <a:custGeom>
              <a:avLst/>
              <a:gdLst>
                <a:gd name="textAreaLeft" fmla="*/ 0 w 97920"/>
                <a:gd name="textAreaRight" fmla="*/ 99000 w 97920"/>
                <a:gd name="textAreaTop" fmla="*/ 0 h 2824200"/>
                <a:gd name="textAreaBottom" fmla="*/ 2825280 h 2824200"/>
              </a:gdLst>
              <a:ahLst/>
              <a:cxnLst/>
              <a:rect l="textAreaLeft" t="textAreaTop" r="textAreaRight" b="textAreaBottom"/>
              <a:pathLst>
                <a:path w="99082" h="2825157">
                  <a:moveTo>
                    <a:pt x="0" y="6352"/>
                  </a:moveTo>
                  <a:lnTo>
                    <a:pt x="0" y="11433"/>
                  </a:lnTo>
                  <a:lnTo>
                    <a:pt x="86380" y="2813725"/>
                  </a:lnTo>
                  <a:lnTo>
                    <a:pt x="96542" y="2817536"/>
                  </a:lnTo>
                  <a:lnTo>
                    <a:pt x="96542" y="2817536"/>
                  </a:lnTo>
                  <a:cubicBezTo>
                    <a:pt x="96542" y="2817536"/>
                    <a:pt x="97813" y="2817536"/>
                    <a:pt x="97813" y="2818807"/>
                  </a:cubicBezTo>
                  <a:lnTo>
                    <a:pt x="99083" y="2820077"/>
                  </a:lnTo>
                  <a:lnTo>
                    <a:pt x="99083" y="2820077"/>
                  </a:lnTo>
                  <a:lnTo>
                    <a:pt x="99083" y="2821347"/>
                  </a:lnTo>
                  <a:cubicBezTo>
                    <a:pt x="99083" y="2821347"/>
                    <a:pt x="99083" y="2822617"/>
                    <a:pt x="99083" y="2822617"/>
                  </a:cubicBezTo>
                  <a:cubicBezTo>
                    <a:pt x="99083" y="2822617"/>
                    <a:pt x="99083" y="2823888"/>
                    <a:pt x="99083" y="2823888"/>
                  </a:cubicBezTo>
                  <a:cubicBezTo>
                    <a:pt x="99083" y="2823888"/>
                    <a:pt x="99083" y="2825158"/>
                    <a:pt x="99083" y="2825158"/>
                  </a:cubicBezTo>
                  <a:lnTo>
                    <a:pt x="99083" y="2825158"/>
                  </a:lnTo>
                  <a:lnTo>
                    <a:pt x="99083" y="2825158"/>
                  </a:lnTo>
                  <a:lnTo>
                    <a:pt x="99083" y="2809914"/>
                  </a:lnTo>
                  <a:lnTo>
                    <a:pt x="12703" y="10162"/>
                  </a:lnTo>
                  <a:lnTo>
                    <a:pt x="12703" y="6352"/>
                  </a:lnTo>
                  <a:lnTo>
                    <a:pt x="12703" y="6352"/>
                  </a:lnTo>
                  <a:cubicBezTo>
                    <a:pt x="12703" y="6352"/>
                    <a:pt x="12703" y="5081"/>
                    <a:pt x="12703" y="5081"/>
                  </a:cubicBezTo>
                  <a:lnTo>
                    <a:pt x="12703" y="3811"/>
                  </a:lnTo>
                  <a:lnTo>
                    <a:pt x="11433" y="2540"/>
                  </a:lnTo>
                  <a:cubicBezTo>
                    <a:pt x="11433" y="2540"/>
                    <a:pt x="11433" y="1270"/>
                    <a:pt x="10162" y="1270"/>
                  </a:cubicBezTo>
                  <a:cubicBezTo>
                    <a:pt x="10162" y="1270"/>
                    <a:pt x="8892" y="1270"/>
                    <a:pt x="8892" y="0"/>
                  </a:cubicBezTo>
                  <a:lnTo>
                    <a:pt x="7622" y="0"/>
                  </a:lnTo>
                  <a:cubicBezTo>
                    <a:pt x="6351" y="0"/>
                    <a:pt x="6351" y="0"/>
                    <a:pt x="5081" y="0"/>
                  </a:cubicBezTo>
                  <a:cubicBezTo>
                    <a:pt x="2541" y="0"/>
                    <a:pt x="0" y="3811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Freeform: Shape 277"/>
            <p:cNvSpPr/>
            <p:nvPr/>
          </p:nvSpPr>
          <p:spPr>
            <a:xfrm>
              <a:off x="3690360" y="624996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Freeform: Shape 278"/>
            <p:cNvSpPr/>
            <p:nvPr/>
          </p:nvSpPr>
          <p:spPr>
            <a:xfrm>
              <a:off x="3687840" y="624492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952" h="564">
                  <a:moveTo>
                    <a:pt x="0" y="0"/>
                  </a:moveTo>
                  <a:cubicBezTo>
                    <a:pt x="1270" y="0"/>
                    <a:pt x="1270" y="127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Freeform: Shape 279"/>
            <p:cNvSpPr/>
            <p:nvPr/>
          </p:nvSpPr>
          <p:spPr>
            <a:xfrm>
              <a:off x="3688920" y="625248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" h="1269">
                  <a:moveTo>
                    <a:pt x="1270" y="0"/>
                  </a:moveTo>
                  <a:lnTo>
                    <a:pt x="0" y="1270"/>
                  </a:lnTo>
                  <a:cubicBezTo>
                    <a:pt x="0" y="1270"/>
                    <a:pt x="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Freeform: Shape 280"/>
            <p:cNvSpPr/>
            <p:nvPr/>
          </p:nvSpPr>
          <p:spPr>
            <a:xfrm>
              <a:off x="3180960" y="6252480"/>
              <a:ext cx="505800" cy="414360"/>
            </a:xfrm>
            <a:custGeom>
              <a:avLst/>
              <a:gdLst>
                <a:gd name="textAreaLeft" fmla="*/ 0 w 505800"/>
                <a:gd name="textAreaRight" fmla="*/ 506880 w 505800"/>
                <a:gd name="textAreaTop" fmla="*/ 0 h 414360"/>
                <a:gd name="textAreaBottom" fmla="*/ 415440 h 414360"/>
              </a:gdLst>
              <a:ahLst/>
              <a:cxnLst/>
              <a:rect l="textAreaLeft" t="textAreaTop" r="textAreaRight" b="textAreaBottom"/>
              <a:pathLst>
                <a:path w="506846" h="415389">
                  <a:moveTo>
                    <a:pt x="506847" y="2540"/>
                  </a:moveTo>
                  <a:lnTo>
                    <a:pt x="506847" y="2540"/>
                  </a:lnTo>
                  <a:cubicBezTo>
                    <a:pt x="504306" y="3811"/>
                    <a:pt x="501766" y="5081"/>
                    <a:pt x="499225" y="3811"/>
                  </a:cubicBezTo>
                  <a:lnTo>
                    <a:pt x="486522" y="0"/>
                  </a:lnTo>
                  <a:lnTo>
                    <a:pt x="0" y="400146"/>
                  </a:lnTo>
                  <a:lnTo>
                    <a:pt x="3811" y="401416"/>
                  </a:lnTo>
                  <a:cubicBezTo>
                    <a:pt x="7622" y="402687"/>
                    <a:pt x="10162" y="406498"/>
                    <a:pt x="8892" y="411578"/>
                  </a:cubicBezTo>
                  <a:cubicBezTo>
                    <a:pt x="8892" y="411578"/>
                    <a:pt x="8892" y="411578"/>
                    <a:pt x="8892" y="411578"/>
                  </a:cubicBezTo>
                  <a:cubicBezTo>
                    <a:pt x="8892" y="412849"/>
                    <a:pt x="7622" y="414119"/>
                    <a:pt x="6351" y="415390"/>
                  </a:cubicBezTo>
                  <a:lnTo>
                    <a:pt x="7622" y="415390"/>
                  </a:lnTo>
                  <a:lnTo>
                    <a:pt x="17784" y="406498"/>
                  </a:lnTo>
                  <a:lnTo>
                    <a:pt x="506847" y="2540"/>
                  </a:lnTo>
                  <a:lnTo>
                    <a:pt x="506847" y="254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Freeform: Shape 281"/>
            <p:cNvSpPr/>
            <p:nvPr/>
          </p:nvSpPr>
          <p:spPr>
            <a:xfrm>
              <a:off x="3356280" y="273384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Freeform: Shape 282"/>
            <p:cNvSpPr/>
            <p:nvPr/>
          </p:nvSpPr>
          <p:spPr>
            <a:xfrm>
              <a:off x="3343320" y="2738880"/>
              <a:ext cx="32040" cy="513360"/>
            </a:xfrm>
            <a:custGeom>
              <a:avLst/>
              <a:gdLst>
                <a:gd name="textAreaLeft" fmla="*/ 0 w 32040"/>
                <a:gd name="textAreaRight" fmla="*/ 33120 w 32040"/>
                <a:gd name="textAreaTop" fmla="*/ 0 h 513360"/>
                <a:gd name="textAreaBottom" fmla="*/ 514440 h 513360"/>
              </a:gdLst>
              <a:ahLst/>
              <a:cxnLst/>
              <a:rect l="textAreaLeft" t="textAreaTop" r="textAreaRight" b="textAreaBottom"/>
              <a:pathLst>
                <a:path w="33027" h="514473">
                  <a:moveTo>
                    <a:pt x="15243" y="1270"/>
                  </a:moveTo>
                  <a:lnTo>
                    <a:pt x="15243" y="1270"/>
                  </a:lnTo>
                  <a:lnTo>
                    <a:pt x="15243" y="1270"/>
                  </a:lnTo>
                  <a:cubicBezTo>
                    <a:pt x="15243" y="2541"/>
                    <a:pt x="15243" y="3811"/>
                    <a:pt x="13973" y="3811"/>
                  </a:cubicBezTo>
                  <a:cubicBezTo>
                    <a:pt x="13973" y="3811"/>
                    <a:pt x="13973" y="5081"/>
                    <a:pt x="12703" y="5081"/>
                  </a:cubicBezTo>
                  <a:lnTo>
                    <a:pt x="11433" y="6352"/>
                  </a:lnTo>
                  <a:lnTo>
                    <a:pt x="0" y="13973"/>
                  </a:lnTo>
                  <a:lnTo>
                    <a:pt x="17784" y="510663"/>
                  </a:lnTo>
                  <a:lnTo>
                    <a:pt x="27946" y="513203"/>
                  </a:lnTo>
                  <a:lnTo>
                    <a:pt x="33027" y="514473"/>
                  </a:lnTo>
                  <a:lnTo>
                    <a:pt x="13973" y="0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5243" y="0"/>
                    <a:pt x="15243" y="1270"/>
                    <a:pt x="15243" y="127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Freeform: Shape 283"/>
            <p:cNvSpPr/>
            <p:nvPr/>
          </p:nvSpPr>
          <p:spPr>
            <a:xfrm>
              <a:off x="3353400" y="273240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Freeform: Shape 284"/>
            <p:cNvSpPr/>
            <p:nvPr/>
          </p:nvSpPr>
          <p:spPr>
            <a:xfrm>
              <a:off x="2774160" y="3111120"/>
              <a:ext cx="360" cy="1152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952" h="12703">
                  <a:moveTo>
                    <a:pt x="0" y="0"/>
                  </a:moveTo>
                  <a:cubicBezTo>
                    <a:pt x="1270" y="0"/>
                    <a:pt x="1270" y="0"/>
                    <a:pt x="0" y="0"/>
                  </a:cubicBezTo>
                  <a:cubicBezTo>
                    <a:pt x="1270" y="0"/>
                    <a:pt x="127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Freeform: Shape 285"/>
            <p:cNvSpPr/>
            <p:nvPr/>
          </p:nvSpPr>
          <p:spPr>
            <a:xfrm>
              <a:off x="2777040" y="2741400"/>
              <a:ext cx="578160" cy="361080"/>
            </a:xfrm>
            <a:custGeom>
              <a:avLst/>
              <a:gdLst>
                <a:gd name="textAreaLeft" fmla="*/ 0 w 578160"/>
                <a:gd name="textAreaRight" fmla="*/ 579240 w 578160"/>
                <a:gd name="textAreaTop" fmla="*/ 0 h 361080"/>
                <a:gd name="textAreaBottom" fmla="*/ 362160 h 361080"/>
              </a:gdLst>
              <a:ahLst/>
              <a:cxnLst/>
              <a:rect l="textAreaLeft" t="textAreaTop" r="textAreaRight" b="textAreaBottom"/>
              <a:pathLst>
                <a:path w="579253" h="362036">
                  <a:moveTo>
                    <a:pt x="0" y="359496"/>
                  </a:moveTo>
                  <a:cubicBezTo>
                    <a:pt x="1270" y="358226"/>
                    <a:pt x="3811" y="356956"/>
                    <a:pt x="6351" y="358226"/>
                  </a:cubicBezTo>
                  <a:lnTo>
                    <a:pt x="22865" y="362037"/>
                  </a:lnTo>
                  <a:lnTo>
                    <a:pt x="566551" y="11433"/>
                  </a:lnTo>
                  <a:lnTo>
                    <a:pt x="577983" y="3811"/>
                  </a:lnTo>
                  <a:lnTo>
                    <a:pt x="579254" y="2541"/>
                  </a:lnTo>
                  <a:cubicBezTo>
                    <a:pt x="577983" y="3811"/>
                    <a:pt x="575443" y="5081"/>
                    <a:pt x="572902" y="3811"/>
                  </a:cubicBezTo>
                  <a:lnTo>
                    <a:pt x="556388" y="0"/>
                  </a:lnTo>
                  <a:lnTo>
                    <a:pt x="0" y="359496"/>
                  </a:lnTo>
                  <a:lnTo>
                    <a:pt x="0" y="359496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Freeform: Shape 286"/>
            <p:cNvSpPr/>
            <p:nvPr/>
          </p:nvSpPr>
          <p:spPr>
            <a:xfrm>
              <a:off x="3353400" y="273240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" h="12703">
                  <a:moveTo>
                    <a:pt x="1270" y="0"/>
                  </a:moveTo>
                  <a:lnTo>
                    <a:pt x="1270" y="0"/>
                  </a:lnTo>
                  <a:lnTo>
                    <a:pt x="0" y="0"/>
                  </a:lnTo>
                  <a:cubicBezTo>
                    <a:pt x="0" y="0"/>
                    <a:pt x="127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Freeform: Shape 287"/>
            <p:cNvSpPr/>
            <p:nvPr/>
          </p:nvSpPr>
          <p:spPr>
            <a:xfrm>
              <a:off x="3357360" y="27349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Freeform: Shape 288"/>
            <p:cNvSpPr/>
            <p:nvPr/>
          </p:nvSpPr>
          <p:spPr>
            <a:xfrm>
              <a:off x="3785400" y="5550120"/>
              <a:ext cx="29880" cy="20880"/>
            </a:xfrm>
            <a:custGeom>
              <a:avLst/>
              <a:gdLst>
                <a:gd name="textAreaLeft" fmla="*/ 0 w 29880"/>
                <a:gd name="textAreaRight" fmla="*/ 30960 w 29880"/>
                <a:gd name="textAreaTop" fmla="*/ 0 h 20880"/>
                <a:gd name="textAreaBottom" fmla="*/ 21960 h 20880"/>
              </a:gdLst>
              <a:ahLst/>
              <a:cxnLst/>
              <a:rect l="textAreaLeft" t="textAreaTop" r="textAreaRight" b="textAreaBottom"/>
              <a:pathLst>
                <a:path w="30963" h="22071">
                  <a:moveTo>
                    <a:pt x="0" y="3811"/>
                  </a:moveTo>
                  <a:lnTo>
                    <a:pt x="0" y="3811"/>
                  </a:lnTo>
                  <a:lnTo>
                    <a:pt x="0" y="13973"/>
                  </a:lnTo>
                  <a:lnTo>
                    <a:pt x="6351" y="16514"/>
                  </a:lnTo>
                  <a:lnTo>
                    <a:pt x="16514" y="20325"/>
                  </a:lnTo>
                  <a:lnTo>
                    <a:pt x="20325" y="21595"/>
                  </a:lnTo>
                  <a:lnTo>
                    <a:pt x="20325" y="21595"/>
                  </a:lnTo>
                  <a:cubicBezTo>
                    <a:pt x="24135" y="22866"/>
                    <a:pt x="27947" y="21595"/>
                    <a:pt x="30487" y="17784"/>
                  </a:cubicBezTo>
                  <a:cubicBezTo>
                    <a:pt x="31757" y="13973"/>
                    <a:pt x="30487" y="10163"/>
                    <a:pt x="26676" y="7622"/>
                  </a:cubicBezTo>
                  <a:cubicBezTo>
                    <a:pt x="26676" y="7622"/>
                    <a:pt x="25406" y="7622"/>
                    <a:pt x="25406" y="7622"/>
                  </a:cubicBezTo>
                  <a:lnTo>
                    <a:pt x="25406" y="7622"/>
                  </a:lnTo>
                  <a:lnTo>
                    <a:pt x="21595" y="6352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Freeform: Shape 289"/>
            <p:cNvSpPr/>
            <p:nvPr/>
          </p:nvSpPr>
          <p:spPr>
            <a:xfrm>
              <a:off x="3413160" y="6154200"/>
              <a:ext cx="274680" cy="102600"/>
            </a:xfrm>
            <a:custGeom>
              <a:avLst/>
              <a:gdLst>
                <a:gd name="textAreaLeft" fmla="*/ 0 w 274680"/>
                <a:gd name="textAreaRight" fmla="*/ 275760 w 274680"/>
                <a:gd name="textAreaTop" fmla="*/ 0 h 102600"/>
                <a:gd name="textAreaBottom" fmla="*/ 103680 h 102600"/>
              </a:gdLst>
              <a:ahLst/>
              <a:cxnLst/>
              <a:rect l="textAreaLeft" t="textAreaTop" r="textAreaRight" b="textAreaBottom"/>
              <a:pathLst>
                <a:path w="275653" h="103751">
                  <a:moveTo>
                    <a:pt x="266762" y="103225"/>
                  </a:moveTo>
                  <a:cubicBezTo>
                    <a:pt x="269302" y="104496"/>
                    <a:pt x="271843" y="103225"/>
                    <a:pt x="274383" y="101955"/>
                  </a:cubicBezTo>
                  <a:lnTo>
                    <a:pt x="274383" y="101955"/>
                  </a:lnTo>
                  <a:lnTo>
                    <a:pt x="274383" y="100684"/>
                  </a:lnTo>
                  <a:lnTo>
                    <a:pt x="275653" y="99414"/>
                  </a:lnTo>
                  <a:lnTo>
                    <a:pt x="275653" y="99414"/>
                  </a:lnTo>
                  <a:lnTo>
                    <a:pt x="275653" y="99414"/>
                  </a:lnTo>
                  <a:cubicBezTo>
                    <a:pt x="275653" y="99414"/>
                    <a:pt x="275653" y="99414"/>
                    <a:pt x="275653" y="98144"/>
                  </a:cubicBezTo>
                  <a:cubicBezTo>
                    <a:pt x="275653" y="98144"/>
                    <a:pt x="275653" y="96874"/>
                    <a:pt x="275653" y="96874"/>
                  </a:cubicBezTo>
                  <a:cubicBezTo>
                    <a:pt x="275653" y="96874"/>
                    <a:pt x="275653" y="95603"/>
                    <a:pt x="275653" y="95603"/>
                  </a:cubicBezTo>
                  <a:cubicBezTo>
                    <a:pt x="275653" y="95603"/>
                    <a:pt x="275653" y="94333"/>
                    <a:pt x="275653" y="94333"/>
                  </a:cubicBezTo>
                  <a:cubicBezTo>
                    <a:pt x="275653" y="94333"/>
                    <a:pt x="275653" y="93063"/>
                    <a:pt x="275653" y="93063"/>
                  </a:cubicBezTo>
                  <a:cubicBezTo>
                    <a:pt x="275653" y="93063"/>
                    <a:pt x="275653" y="91793"/>
                    <a:pt x="274383" y="91793"/>
                  </a:cubicBezTo>
                  <a:lnTo>
                    <a:pt x="273113" y="90522"/>
                  </a:lnTo>
                  <a:cubicBezTo>
                    <a:pt x="273113" y="90522"/>
                    <a:pt x="271843" y="90522"/>
                    <a:pt x="271843" y="89252"/>
                  </a:cubicBezTo>
                  <a:lnTo>
                    <a:pt x="271843" y="89252"/>
                  </a:lnTo>
                  <a:lnTo>
                    <a:pt x="261680" y="85441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9223"/>
                    <a:pt x="0" y="10493"/>
                  </a:cubicBezTo>
                  <a:cubicBezTo>
                    <a:pt x="0" y="10493"/>
                    <a:pt x="1270" y="11763"/>
                    <a:pt x="1270" y="11763"/>
                  </a:cubicBezTo>
                  <a:cubicBezTo>
                    <a:pt x="1270" y="11763"/>
                    <a:pt x="1270" y="11763"/>
                    <a:pt x="2540" y="13034"/>
                  </a:cubicBez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255329" y="99414"/>
                  </a:lnTo>
                  <a:lnTo>
                    <a:pt x="266762" y="103225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Freeform: Shape 290"/>
            <p:cNvSpPr/>
            <p:nvPr/>
          </p:nvSpPr>
          <p:spPr>
            <a:xfrm>
              <a:off x="2910240" y="656496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Freeform: Shape 291"/>
            <p:cNvSpPr/>
            <p:nvPr/>
          </p:nvSpPr>
          <p:spPr>
            <a:xfrm>
              <a:off x="2912760" y="656100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Freeform: Shape 292"/>
            <p:cNvSpPr/>
            <p:nvPr/>
          </p:nvSpPr>
          <p:spPr>
            <a:xfrm>
              <a:off x="2916720" y="6559920"/>
              <a:ext cx="272520" cy="108000"/>
            </a:xfrm>
            <a:custGeom>
              <a:avLst/>
              <a:gdLst>
                <a:gd name="textAreaLeft" fmla="*/ 0 w 272520"/>
                <a:gd name="textAreaRight" fmla="*/ 273600 w 272520"/>
                <a:gd name="textAreaTop" fmla="*/ 0 h 108000"/>
                <a:gd name="textAreaBottom" fmla="*/ 109080 h 108000"/>
              </a:gdLst>
              <a:ahLst/>
              <a:cxnLst/>
              <a:rect l="textAreaLeft" t="textAreaTop" r="textAreaRight" b="textAreaBottom"/>
              <a:pathLst>
                <a:path w="273571" h="109245">
                  <a:moveTo>
                    <a:pt x="266762" y="109246"/>
                  </a:moveTo>
                  <a:lnTo>
                    <a:pt x="268032" y="109246"/>
                  </a:lnTo>
                  <a:cubicBezTo>
                    <a:pt x="268032" y="109246"/>
                    <a:pt x="269302" y="109246"/>
                    <a:pt x="269302" y="109246"/>
                  </a:cubicBezTo>
                  <a:cubicBezTo>
                    <a:pt x="269302" y="109246"/>
                    <a:pt x="270572" y="109246"/>
                    <a:pt x="270572" y="107976"/>
                  </a:cubicBezTo>
                  <a:cubicBezTo>
                    <a:pt x="271843" y="106705"/>
                    <a:pt x="273113" y="105435"/>
                    <a:pt x="273113" y="104164"/>
                  </a:cubicBezTo>
                  <a:cubicBezTo>
                    <a:pt x="274383" y="100354"/>
                    <a:pt x="273113" y="96543"/>
                    <a:pt x="268032" y="94002"/>
                  </a:cubicBezTo>
                  <a:cubicBezTo>
                    <a:pt x="268032" y="94002"/>
                    <a:pt x="268032" y="94002"/>
                    <a:pt x="268032" y="94002"/>
                  </a:cubicBezTo>
                  <a:lnTo>
                    <a:pt x="264221" y="92732"/>
                  </a:lnTo>
                  <a:lnTo>
                    <a:pt x="15243" y="3811"/>
                  </a:lnTo>
                  <a:lnTo>
                    <a:pt x="2541" y="0"/>
                  </a:lnTo>
                  <a:cubicBezTo>
                    <a:pt x="1270" y="0"/>
                    <a:pt x="1270" y="0"/>
                    <a:pt x="0" y="0"/>
                  </a:cubicBezTo>
                  <a:cubicBezTo>
                    <a:pt x="3811" y="0"/>
                    <a:pt x="6351" y="3811"/>
                    <a:pt x="7622" y="6352"/>
                  </a:cubicBezTo>
                  <a:lnTo>
                    <a:pt x="8892" y="17784"/>
                  </a:lnTo>
                  <a:lnTo>
                    <a:pt x="262951" y="107976"/>
                  </a:lnTo>
                  <a:lnTo>
                    <a:pt x="264221" y="107976"/>
                  </a:lnTo>
                  <a:lnTo>
                    <a:pt x="266762" y="109246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Freeform: Shape 293"/>
            <p:cNvSpPr/>
            <p:nvPr/>
          </p:nvSpPr>
          <p:spPr>
            <a:xfrm>
              <a:off x="0" y="3477960"/>
              <a:ext cx="61200" cy="554040"/>
            </a:xfrm>
            <a:custGeom>
              <a:avLst/>
              <a:gdLst>
                <a:gd name="textAreaLeft" fmla="*/ 0 w 61200"/>
                <a:gd name="textAreaRight" fmla="*/ 62280 w 61200"/>
                <a:gd name="textAreaTop" fmla="*/ 0 h 554040"/>
                <a:gd name="textAreaBottom" fmla="*/ 555120 h 554040"/>
              </a:gdLst>
              <a:ahLst/>
              <a:cxnLst/>
              <a:rect l="textAreaLeft" t="textAreaTop" r="textAreaRight" b="textAreaBottom"/>
              <a:pathLst>
                <a:path w="62244" h="555123">
                  <a:moveTo>
                    <a:pt x="57163" y="553853"/>
                  </a:moveTo>
                  <a:lnTo>
                    <a:pt x="62244" y="555123"/>
                  </a:lnTo>
                  <a:lnTo>
                    <a:pt x="0" y="0"/>
                  </a:lnTo>
                  <a:lnTo>
                    <a:pt x="0" y="135923"/>
                  </a:lnTo>
                  <a:lnTo>
                    <a:pt x="45731" y="55004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Freeform: Shape 294"/>
            <p:cNvSpPr/>
            <p:nvPr/>
          </p:nvSpPr>
          <p:spPr>
            <a:xfrm>
              <a:off x="1754280" y="6459480"/>
              <a:ext cx="663120" cy="249120"/>
            </a:xfrm>
            <a:custGeom>
              <a:avLst/>
              <a:gdLst>
                <a:gd name="textAreaLeft" fmla="*/ 0 w 663120"/>
                <a:gd name="textAreaRight" fmla="*/ 664200 w 663120"/>
                <a:gd name="textAreaTop" fmla="*/ 0 h 249120"/>
                <a:gd name="textAreaBottom" fmla="*/ 250200 h 249120"/>
              </a:gdLst>
              <a:ahLst/>
              <a:cxnLst/>
              <a:rect l="textAreaLeft" t="textAreaTop" r="textAreaRight" b="textAreaBottom"/>
              <a:pathLst>
                <a:path w="664363" h="250250">
                  <a:moveTo>
                    <a:pt x="5081" y="12703"/>
                  </a:moveTo>
                  <a:cubicBezTo>
                    <a:pt x="3811" y="12703"/>
                    <a:pt x="2541" y="12703"/>
                    <a:pt x="0" y="11433"/>
                  </a:cubicBezTo>
                  <a:lnTo>
                    <a:pt x="1270" y="12703"/>
                  </a:lnTo>
                  <a:lnTo>
                    <a:pt x="5081" y="12703"/>
                  </a:lnTo>
                  <a:lnTo>
                    <a:pt x="644039" y="247709"/>
                  </a:lnTo>
                  <a:lnTo>
                    <a:pt x="651660" y="250250"/>
                  </a:lnTo>
                  <a:lnTo>
                    <a:pt x="651660" y="245169"/>
                  </a:lnTo>
                  <a:cubicBezTo>
                    <a:pt x="651660" y="241358"/>
                    <a:pt x="654201" y="237547"/>
                    <a:pt x="659282" y="237547"/>
                  </a:cubicBezTo>
                  <a:cubicBezTo>
                    <a:pt x="659282" y="237547"/>
                    <a:pt x="659282" y="237547"/>
                    <a:pt x="659282" y="237547"/>
                  </a:cubicBezTo>
                  <a:cubicBezTo>
                    <a:pt x="660552" y="237547"/>
                    <a:pt x="661823" y="237547"/>
                    <a:pt x="664363" y="238817"/>
                  </a:cubicBezTo>
                  <a:lnTo>
                    <a:pt x="663093" y="238817"/>
                  </a:lnTo>
                  <a:lnTo>
                    <a:pt x="663093" y="238817"/>
                  </a:lnTo>
                  <a:lnTo>
                    <a:pt x="11433" y="0"/>
                  </a:lnTo>
                  <a:lnTo>
                    <a:pt x="11433" y="5081"/>
                  </a:lnTo>
                  <a:cubicBezTo>
                    <a:pt x="11433" y="8892"/>
                    <a:pt x="8892" y="12703"/>
                    <a:pt x="5081" y="12703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Freeform: Shape 295"/>
            <p:cNvSpPr/>
            <p:nvPr/>
          </p:nvSpPr>
          <p:spPr>
            <a:xfrm>
              <a:off x="2418480" y="669960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70" y="1270"/>
                    <a:pt x="1270" y="12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Freeform: Shape 296"/>
            <p:cNvSpPr/>
            <p:nvPr/>
          </p:nvSpPr>
          <p:spPr>
            <a:xfrm>
              <a:off x="2419920" y="67021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Freeform: Shape 297"/>
            <p:cNvSpPr/>
            <p:nvPr/>
          </p:nvSpPr>
          <p:spPr>
            <a:xfrm>
              <a:off x="2910240" y="6559920"/>
              <a:ext cx="28080" cy="296280"/>
            </a:xfrm>
            <a:custGeom>
              <a:avLst/>
              <a:gdLst>
                <a:gd name="textAreaLeft" fmla="*/ 0 w 28080"/>
                <a:gd name="textAreaRight" fmla="*/ 29160 w 28080"/>
                <a:gd name="textAreaTop" fmla="*/ 0 h 296280"/>
                <a:gd name="textAreaBottom" fmla="*/ 297360 h 296280"/>
              </a:gdLst>
              <a:ahLst/>
              <a:cxnLst/>
              <a:rect l="textAreaLeft" t="textAreaTop" r="textAreaRight" b="textAreaBottom"/>
              <a:pathLst>
                <a:path w="29216" h="297250">
                  <a:moveTo>
                    <a:pt x="15243" y="6352"/>
                  </a:moveTo>
                  <a:cubicBezTo>
                    <a:pt x="15243" y="2540"/>
                    <a:pt x="11433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5081" y="0"/>
                    <a:pt x="3811" y="1270"/>
                  </a:cubicBezTo>
                  <a:lnTo>
                    <a:pt x="2541" y="2540"/>
                  </a:lnTo>
                  <a:cubicBezTo>
                    <a:pt x="2541" y="2540"/>
                    <a:pt x="1270" y="3811"/>
                    <a:pt x="1270" y="3811"/>
                  </a:cubicBezTo>
                  <a:cubicBezTo>
                    <a:pt x="1270" y="3811"/>
                    <a:pt x="1270" y="3811"/>
                    <a:pt x="1270" y="5081"/>
                  </a:cubicBezTo>
                  <a:lnTo>
                    <a:pt x="0" y="6352"/>
                  </a:lnTo>
                  <a:lnTo>
                    <a:pt x="0" y="6352"/>
                  </a:lnTo>
                  <a:cubicBezTo>
                    <a:pt x="0" y="6352"/>
                    <a:pt x="0" y="6352"/>
                    <a:pt x="0" y="7622"/>
                  </a:cubicBezTo>
                  <a:lnTo>
                    <a:pt x="0" y="7622"/>
                  </a:lnTo>
                  <a:cubicBezTo>
                    <a:pt x="0" y="7622"/>
                    <a:pt x="0" y="8892"/>
                    <a:pt x="0" y="8892"/>
                  </a:cubicBezTo>
                  <a:lnTo>
                    <a:pt x="0" y="8892"/>
                  </a:lnTo>
                  <a:lnTo>
                    <a:pt x="13973" y="297251"/>
                  </a:lnTo>
                  <a:lnTo>
                    <a:pt x="29217" y="297251"/>
                  </a:lnTo>
                  <a:lnTo>
                    <a:pt x="15243" y="20325"/>
                  </a:lnTo>
                  <a:lnTo>
                    <a:pt x="15243" y="635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Freeform: Shape 298"/>
            <p:cNvSpPr/>
            <p:nvPr/>
          </p:nvSpPr>
          <p:spPr>
            <a:xfrm>
              <a:off x="2405880" y="6697080"/>
              <a:ext cx="23040" cy="157680"/>
            </a:xfrm>
            <a:custGeom>
              <a:avLst/>
              <a:gdLst>
                <a:gd name="textAreaLeft" fmla="*/ 0 w 23040"/>
                <a:gd name="textAreaRight" fmla="*/ 24120 w 23040"/>
                <a:gd name="textAreaTop" fmla="*/ 0 h 157680"/>
                <a:gd name="textAreaBottom" fmla="*/ 158760 h 157680"/>
              </a:gdLst>
              <a:ahLst/>
              <a:cxnLst/>
              <a:rect l="textAreaLeft" t="textAreaTop" r="textAreaRight" b="textAreaBottom"/>
              <a:pathLst>
                <a:path w="24135" h="158788">
                  <a:moveTo>
                    <a:pt x="15244" y="6352"/>
                  </a:moveTo>
                  <a:lnTo>
                    <a:pt x="15244" y="6352"/>
                  </a:lnTo>
                  <a:cubicBezTo>
                    <a:pt x="15244" y="5081"/>
                    <a:pt x="15244" y="5081"/>
                    <a:pt x="15244" y="3811"/>
                  </a:cubicBezTo>
                  <a:lnTo>
                    <a:pt x="15244" y="2541"/>
                  </a:lnTo>
                  <a:lnTo>
                    <a:pt x="15244" y="2541"/>
                  </a:lnTo>
                  <a:cubicBezTo>
                    <a:pt x="15244" y="2541"/>
                    <a:pt x="13973" y="1270"/>
                    <a:pt x="13973" y="1270"/>
                  </a:cubicBezTo>
                  <a:lnTo>
                    <a:pt x="12703" y="1270"/>
                  </a:lnTo>
                  <a:lnTo>
                    <a:pt x="12703" y="1270"/>
                  </a:lnTo>
                  <a:cubicBezTo>
                    <a:pt x="11433" y="0"/>
                    <a:pt x="10162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0" y="22865"/>
                  </a:lnTo>
                  <a:lnTo>
                    <a:pt x="8892" y="158788"/>
                  </a:lnTo>
                  <a:lnTo>
                    <a:pt x="24136" y="158788"/>
                  </a:lnTo>
                  <a:lnTo>
                    <a:pt x="15244" y="7622"/>
                  </a:lnTo>
                  <a:cubicBezTo>
                    <a:pt x="15244" y="7622"/>
                    <a:pt x="15244" y="6352"/>
                    <a:pt x="15244" y="635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Freeform: Shape 299"/>
            <p:cNvSpPr/>
            <p:nvPr/>
          </p:nvSpPr>
          <p:spPr>
            <a:xfrm>
              <a:off x="5657760" y="677700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Freeform: Shape 300"/>
            <p:cNvSpPr/>
            <p:nvPr/>
          </p:nvSpPr>
          <p:spPr>
            <a:xfrm>
              <a:off x="5661720" y="678096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2702" h="953">
                  <a:moveTo>
                    <a:pt x="0" y="0"/>
                  </a:moveTo>
                  <a:lnTo>
                    <a:pt x="0" y="0"/>
                  </a:lnTo>
                  <a:cubicBezTo>
                    <a:pt x="0" y="1271"/>
                    <a:pt x="0" y="1271"/>
                    <a:pt x="0" y="0"/>
                  </a:cubicBezTo>
                  <a:cubicBezTo>
                    <a:pt x="0" y="1271"/>
                    <a:pt x="0" y="12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Freeform: Shape 301"/>
            <p:cNvSpPr/>
            <p:nvPr/>
          </p:nvSpPr>
          <p:spPr>
            <a:xfrm>
              <a:off x="5660280" y="67795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Freeform: Shape 302"/>
            <p:cNvSpPr/>
            <p:nvPr/>
          </p:nvSpPr>
          <p:spPr>
            <a:xfrm>
              <a:off x="5645160" y="6783480"/>
              <a:ext cx="15480" cy="71280"/>
            </a:xfrm>
            <a:custGeom>
              <a:avLst/>
              <a:gdLst>
                <a:gd name="textAreaLeft" fmla="*/ 0 w 15480"/>
                <a:gd name="textAreaRight" fmla="*/ 16560 w 15480"/>
                <a:gd name="textAreaTop" fmla="*/ 0 h 71280"/>
                <a:gd name="textAreaBottom" fmla="*/ 72360 h 71280"/>
              </a:gdLst>
              <a:ahLst/>
              <a:cxnLst/>
              <a:rect l="textAreaLeft" t="textAreaTop" r="textAreaRight" b="textAreaBottom"/>
              <a:pathLst>
                <a:path w="16514" h="72407">
                  <a:moveTo>
                    <a:pt x="16514" y="0"/>
                  </a:moveTo>
                  <a:lnTo>
                    <a:pt x="16514" y="0"/>
                  </a:lnTo>
                  <a:lnTo>
                    <a:pt x="16514" y="0"/>
                  </a:lnTo>
                  <a:cubicBezTo>
                    <a:pt x="16514" y="1270"/>
                    <a:pt x="16514" y="1270"/>
                    <a:pt x="16514" y="2541"/>
                  </a:cubicBezTo>
                  <a:cubicBezTo>
                    <a:pt x="15244" y="6352"/>
                    <a:pt x="11433" y="8892"/>
                    <a:pt x="6351" y="7622"/>
                  </a:cubicBezTo>
                  <a:lnTo>
                    <a:pt x="1270" y="6352"/>
                  </a:lnTo>
                  <a:lnTo>
                    <a:pt x="1270" y="19055"/>
                  </a:lnTo>
                  <a:lnTo>
                    <a:pt x="0" y="72408"/>
                  </a:lnTo>
                  <a:lnTo>
                    <a:pt x="15244" y="72408"/>
                  </a:lnTo>
                  <a:lnTo>
                    <a:pt x="16514" y="0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Freeform: Shape 303"/>
            <p:cNvSpPr/>
            <p:nvPr/>
          </p:nvSpPr>
          <p:spPr>
            <a:xfrm>
              <a:off x="435600" y="6140520"/>
              <a:ext cx="388800" cy="159120"/>
            </a:xfrm>
            <a:custGeom>
              <a:avLst/>
              <a:gdLst>
                <a:gd name="textAreaLeft" fmla="*/ 0 w 388800"/>
                <a:gd name="textAreaRight" fmla="*/ 389880 w 388800"/>
                <a:gd name="textAreaTop" fmla="*/ 0 h 159120"/>
                <a:gd name="textAreaBottom" fmla="*/ 160200 h 159120"/>
              </a:gdLst>
              <a:ahLst/>
              <a:cxnLst/>
              <a:rect l="textAreaLeft" t="textAreaTop" r="textAreaRight" b="textAreaBottom"/>
              <a:pathLst>
                <a:path w="389979" h="160058">
                  <a:moveTo>
                    <a:pt x="381088" y="149896"/>
                  </a:moveTo>
                  <a:cubicBezTo>
                    <a:pt x="382358" y="146085"/>
                    <a:pt x="386169" y="143545"/>
                    <a:pt x="389980" y="144815"/>
                  </a:cubicBezTo>
                  <a:cubicBezTo>
                    <a:pt x="389980" y="144815"/>
                    <a:pt x="389980" y="144815"/>
                    <a:pt x="389980" y="144815"/>
                  </a:cubicBezTo>
                  <a:lnTo>
                    <a:pt x="378547" y="14100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7784"/>
                  </a:lnTo>
                  <a:lnTo>
                    <a:pt x="384899" y="160058"/>
                  </a:lnTo>
                  <a:cubicBezTo>
                    <a:pt x="381088" y="158788"/>
                    <a:pt x="379818" y="154977"/>
                    <a:pt x="381088" y="149896"/>
                  </a:cubicBezTo>
                  <a:cubicBezTo>
                    <a:pt x="381088" y="149896"/>
                    <a:pt x="381088" y="149896"/>
                    <a:pt x="381088" y="149896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Freeform: Shape 304"/>
            <p:cNvSpPr/>
            <p:nvPr/>
          </p:nvSpPr>
          <p:spPr>
            <a:xfrm>
              <a:off x="816480" y="6284160"/>
              <a:ext cx="78120" cy="38880"/>
            </a:xfrm>
            <a:custGeom>
              <a:avLst/>
              <a:gdLst>
                <a:gd name="textAreaLeft" fmla="*/ 0 w 78120"/>
                <a:gd name="textAreaRight" fmla="*/ 79200 w 78120"/>
                <a:gd name="textAreaTop" fmla="*/ 0 h 38880"/>
                <a:gd name="textAreaBottom" fmla="*/ 39960 h 38880"/>
              </a:gdLst>
              <a:ahLst/>
              <a:cxnLst/>
              <a:rect l="textAreaLeft" t="textAreaTop" r="textAreaRight" b="textAreaBottom"/>
              <a:pathLst>
                <a:path w="79234" h="39855">
                  <a:moveTo>
                    <a:pt x="476" y="6352"/>
                  </a:moveTo>
                  <a:cubicBezTo>
                    <a:pt x="-794" y="10162"/>
                    <a:pt x="476" y="13973"/>
                    <a:pt x="4287" y="15243"/>
                  </a:cubicBezTo>
                  <a:cubicBezTo>
                    <a:pt x="4287" y="15243"/>
                    <a:pt x="4287" y="15243"/>
                    <a:pt x="4287" y="15243"/>
                  </a:cubicBezTo>
                  <a:lnTo>
                    <a:pt x="56369" y="34298"/>
                  </a:lnTo>
                  <a:lnTo>
                    <a:pt x="65261" y="38109"/>
                  </a:lnTo>
                  <a:lnTo>
                    <a:pt x="69072" y="39379"/>
                  </a:lnTo>
                  <a:cubicBezTo>
                    <a:pt x="72883" y="40650"/>
                    <a:pt x="76694" y="39379"/>
                    <a:pt x="79235" y="35568"/>
                  </a:cubicBezTo>
                  <a:cubicBezTo>
                    <a:pt x="79235" y="35568"/>
                    <a:pt x="79235" y="35568"/>
                    <a:pt x="79235" y="35568"/>
                  </a:cubicBezTo>
                  <a:cubicBezTo>
                    <a:pt x="79235" y="34298"/>
                    <a:pt x="79235" y="33028"/>
                    <a:pt x="79235" y="30487"/>
                  </a:cubicBezTo>
                  <a:lnTo>
                    <a:pt x="79235" y="30487"/>
                  </a:lnTo>
                  <a:cubicBezTo>
                    <a:pt x="79235" y="30487"/>
                    <a:pt x="79235" y="29217"/>
                    <a:pt x="79235" y="29217"/>
                  </a:cubicBezTo>
                  <a:cubicBezTo>
                    <a:pt x="79235" y="29217"/>
                    <a:pt x="79235" y="27946"/>
                    <a:pt x="77964" y="27946"/>
                  </a:cubicBezTo>
                  <a:lnTo>
                    <a:pt x="77964" y="27946"/>
                  </a:lnTo>
                  <a:lnTo>
                    <a:pt x="76694" y="2667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13179" y="1270"/>
                  </a:lnTo>
                  <a:lnTo>
                    <a:pt x="9368" y="0"/>
                  </a:lnTo>
                  <a:cubicBezTo>
                    <a:pt x="6828" y="1270"/>
                    <a:pt x="1747" y="2540"/>
                    <a:pt x="476" y="6352"/>
                  </a:cubicBezTo>
                  <a:cubicBezTo>
                    <a:pt x="476" y="6352"/>
                    <a:pt x="476" y="6352"/>
                    <a:pt x="476" y="635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Freeform: Shape 305"/>
            <p:cNvSpPr/>
            <p:nvPr/>
          </p:nvSpPr>
          <p:spPr>
            <a:xfrm>
              <a:off x="4447440" y="5763240"/>
              <a:ext cx="21960" cy="59472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594720"/>
                <a:gd name="textAreaBottom" fmla="*/ 595800 h 594720"/>
              </a:gdLst>
              <a:ahLst/>
              <a:cxnLst/>
              <a:rect l="textAreaLeft" t="textAreaTop" r="textAreaRight" b="textAreaBottom"/>
              <a:pathLst>
                <a:path w="22865" h="595772">
                  <a:moveTo>
                    <a:pt x="15243" y="588151"/>
                  </a:moveTo>
                  <a:cubicBezTo>
                    <a:pt x="19054" y="588151"/>
                    <a:pt x="22865" y="591962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lnTo>
                    <a:pt x="22865" y="590692"/>
                  </a:lnTo>
                  <a:lnTo>
                    <a:pt x="15243" y="11433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5081"/>
                    <a:pt x="15243" y="5081"/>
                  </a:cubicBezTo>
                  <a:lnTo>
                    <a:pt x="13973" y="3811"/>
                  </a:lnTo>
                  <a:lnTo>
                    <a:pt x="12703" y="2540"/>
                  </a:lnTo>
                  <a:lnTo>
                    <a:pt x="11433" y="1270"/>
                  </a:lnTo>
                  <a:lnTo>
                    <a:pt x="10162" y="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6351" y="593232"/>
                  </a:lnTo>
                  <a:cubicBezTo>
                    <a:pt x="7622" y="591962"/>
                    <a:pt x="11433" y="588151"/>
                    <a:pt x="15243" y="588151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Freeform: Shape 306"/>
            <p:cNvSpPr/>
            <p:nvPr/>
          </p:nvSpPr>
          <p:spPr>
            <a:xfrm>
              <a:off x="4455000" y="6351120"/>
              <a:ext cx="14040" cy="29520"/>
            </a:xfrm>
            <a:custGeom>
              <a:avLst/>
              <a:gdLst>
                <a:gd name="textAreaLeft" fmla="*/ 0 w 14040"/>
                <a:gd name="textAreaRight" fmla="*/ 15120 w 14040"/>
                <a:gd name="textAreaTop" fmla="*/ 0 h 29520"/>
                <a:gd name="textAreaBottom" fmla="*/ 30600 h 29520"/>
              </a:gdLst>
              <a:ahLst/>
              <a:cxnLst/>
              <a:rect l="textAreaLeft" t="textAreaTop" r="textAreaRight" b="textAreaBottom"/>
              <a:pathLst>
                <a:path w="15243" h="30736">
                  <a:moveTo>
                    <a:pt x="10162" y="24385"/>
                  </a:moveTo>
                  <a:lnTo>
                    <a:pt x="15243" y="25655"/>
                  </a:lnTo>
                  <a:lnTo>
                    <a:pt x="15243" y="6601"/>
                  </a:lnTo>
                  <a:cubicBezTo>
                    <a:pt x="15243" y="2790"/>
                    <a:pt x="11433" y="-1021"/>
                    <a:pt x="6351" y="249"/>
                  </a:cubicBezTo>
                  <a:cubicBezTo>
                    <a:pt x="2540" y="249"/>
                    <a:pt x="0" y="2790"/>
                    <a:pt x="0" y="6601"/>
                  </a:cubicBezTo>
                  <a:lnTo>
                    <a:pt x="0" y="26926"/>
                  </a:lnTo>
                  <a:lnTo>
                    <a:pt x="0" y="30736"/>
                  </a:lnTo>
                  <a:lnTo>
                    <a:pt x="0" y="30736"/>
                  </a:lnTo>
                  <a:cubicBezTo>
                    <a:pt x="0" y="29466"/>
                    <a:pt x="0" y="29466"/>
                    <a:pt x="0" y="28196"/>
                  </a:cubicBezTo>
                  <a:cubicBezTo>
                    <a:pt x="1270" y="24385"/>
                    <a:pt x="5081" y="21845"/>
                    <a:pt x="10162" y="24385"/>
                  </a:cubicBezTo>
                  <a:cubicBezTo>
                    <a:pt x="10162" y="24385"/>
                    <a:pt x="10162" y="24385"/>
                    <a:pt x="10162" y="24385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Freeform: Shape 307"/>
            <p:cNvSpPr/>
            <p:nvPr/>
          </p:nvSpPr>
          <p:spPr>
            <a:xfrm>
              <a:off x="1387080" y="4838760"/>
              <a:ext cx="54720" cy="46080"/>
            </a:xfrm>
            <a:custGeom>
              <a:avLst/>
              <a:gdLst>
                <a:gd name="textAreaLeft" fmla="*/ 0 w 54720"/>
                <a:gd name="textAreaRight" fmla="*/ 55800 w 54720"/>
                <a:gd name="textAreaTop" fmla="*/ 0 h 46080"/>
                <a:gd name="textAreaBottom" fmla="*/ 47160 h 46080"/>
              </a:gdLst>
              <a:ahLst/>
              <a:cxnLst/>
              <a:rect l="textAreaLeft" t="textAreaTop" r="textAreaRight" b="textAreaBottom"/>
              <a:pathLst>
                <a:path w="55892" h="47001">
                  <a:moveTo>
                    <a:pt x="50812" y="6352"/>
                  </a:moveTo>
                  <a:lnTo>
                    <a:pt x="50812" y="0"/>
                  </a:lnTo>
                  <a:lnTo>
                    <a:pt x="48271" y="1270"/>
                  </a:lnTo>
                  <a:lnTo>
                    <a:pt x="10162" y="26676"/>
                  </a:lnTo>
                  <a:lnTo>
                    <a:pt x="0" y="34298"/>
                  </a:lnTo>
                  <a:cubicBezTo>
                    <a:pt x="3811" y="31758"/>
                    <a:pt x="7622" y="33028"/>
                    <a:pt x="10162" y="36839"/>
                  </a:cubicBezTo>
                  <a:cubicBezTo>
                    <a:pt x="12703" y="40650"/>
                    <a:pt x="11433" y="44461"/>
                    <a:pt x="7622" y="47001"/>
                  </a:cubicBezTo>
                  <a:lnTo>
                    <a:pt x="55893" y="13973"/>
                  </a:lnTo>
                  <a:cubicBezTo>
                    <a:pt x="53352" y="12703"/>
                    <a:pt x="52082" y="10163"/>
                    <a:pt x="50812" y="635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Freeform: Shape 308"/>
            <p:cNvSpPr/>
            <p:nvPr/>
          </p:nvSpPr>
          <p:spPr>
            <a:xfrm>
              <a:off x="1451880" y="4830840"/>
              <a:ext cx="6480" cy="15480"/>
            </a:xfrm>
            <a:custGeom>
              <a:avLst/>
              <a:gdLst>
                <a:gd name="textAreaLeft" fmla="*/ 0 w 6480"/>
                <a:gd name="textAreaRight" fmla="*/ 7560 w 6480"/>
                <a:gd name="textAreaTop" fmla="*/ 0 h 15480"/>
                <a:gd name="textAreaBottom" fmla="*/ 16560 h 15480"/>
              </a:gdLst>
              <a:ahLst/>
              <a:cxnLst/>
              <a:rect l="textAreaLeft" t="textAreaTop" r="textAreaRight" b="textAreaBottom"/>
              <a:pathLst>
                <a:path w="7621" h="16514">
                  <a:moveTo>
                    <a:pt x="0" y="0"/>
                  </a:moveTo>
                  <a:lnTo>
                    <a:pt x="1270" y="13973"/>
                  </a:lnTo>
                  <a:cubicBezTo>
                    <a:pt x="1270" y="15244"/>
                    <a:pt x="1270" y="15244"/>
                    <a:pt x="1270" y="16514"/>
                  </a:cubicBezTo>
                  <a:lnTo>
                    <a:pt x="2541" y="16514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6351" y="12703"/>
                  </a:lnTo>
                  <a:cubicBezTo>
                    <a:pt x="6351" y="12703"/>
                    <a:pt x="6351" y="11433"/>
                    <a:pt x="7622" y="11433"/>
                  </a:cubicBezTo>
                  <a:lnTo>
                    <a:pt x="7622" y="8892"/>
                  </a:lnTo>
                  <a:lnTo>
                    <a:pt x="7622" y="8892"/>
                  </a:lnTo>
                  <a:cubicBezTo>
                    <a:pt x="7622" y="8892"/>
                    <a:pt x="7622" y="7622"/>
                    <a:pt x="7622" y="7622"/>
                  </a:cubicBezTo>
                  <a:cubicBezTo>
                    <a:pt x="7622" y="6352"/>
                    <a:pt x="7622" y="5082"/>
                    <a:pt x="6351" y="2541"/>
                  </a:cubicBezTo>
                  <a:cubicBezTo>
                    <a:pt x="5081" y="1270"/>
                    <a:pt x="254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Freeform: Shape 309"/>
            <p:cNvSpPr/>
            <p:nvPr/>
          </p:nvSpPr>
          <p:spPr>
            <a:xfrm>
              <a:off x="1256400" y="4871520"/>
              <a:ext cx="142560" cy="96840"/>
            </a:xfrm>
            <a:custGeom>
              <a:avLst/>
              <a:gdLst>
                <a:gd name="textAreaLeft" fmla="*/ 0 w 142560"/>
                <a:gd name="textAreaRight" fmla="*/ 143640 w 142560"/>
                <a:gd name="textAreaTop" fmla="*/ 0 h 96840"/>
                <a:gd name="textAreaBottom" fmla="*/ 97920 h 96840"/>
              </a:gdLst>
              <a:ahLst/>
              <a:cxnLst/>
              <a:rect l="textAreaLeft" t="textAreaTop" r="textAreaRight" b="textAreaBottom"/>
              <a:pathLst>
                <a:path w="143594" h="97865">
                  <a:moveTo>
                    <a:pt x="139732" y="14025"/>
                  </a:moveTo>
                  <a:cubicBezTo>
                    <a:pt x="143543" y="11484"/>
                    <a:pt x="144813" y="6403"/>
                    <a:pt x="142273" y="3862"/>
                  </a:cubicBezTo>
                  <a:cubicBezTo>
                    <a:pt x="139732" y="51"/>
                    <a:pt x="134651" y="-1219"/>
                    <a:pt x="132110" y="1322"/>
                  </a:cubicBezTo>
                  <a:lnTo>
                    <a:pt x="132110" y="1322"/>
                  </a:lnTo>
                  <a:lnTo>
                    <a:pt x="128300" y="3862"/>
                  </a:lnTo>
                  <a:lnTo>
                    <a:pt x="0" y="91514"/>
                  </a:lnTo>
                  <a:lnTo>
                    <a:pt x="3811" y="92784"/>
                  </a:lnTo>
                  <a:lnTo>
                    <a:pt x="17784" y="97865"/>
                  </a:lnTo>
                  <a:lnTo>
                    <a:pt x="139732" y="14025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Freeform: Shape 310"/>
            <p:cNvSpPr/>
            <p:nvPr/>
          </p:nvSpPr>
          <p:spPr>
            <a:xfrm>
              <a:off x="3838680" y="4883040"/>
              <a:ext cx="29520" cy="63540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635400"/>
                <a:gd name="textAreaBottom" fmla="*/ 636480 h 635400"/>
              </a:gdLst>
              <a:ahLst/>
              <a:cxnLst/>
              <a:rect l="textAreaLeft" t="textAreaTop" r="textAreaRight" b="textAreaBottom"/>
              <a:pathLst>
                <a:path w="30486" h="636422">
                  <a:moveTo>
                    <a:pt x="7621" y="8892"/>
                  </a:moveTo>
                  <a:cubicBezTo>
                    <a:pt x="3811" y="889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16514"/>
                  </a:lnTo>
                  <a:lnTo>
                    <a:pt x="15243" y="619909"/>
                  </a:lnTo>
                  <a:lnTo>
                    <a:pt x="15243" y="630071"/>
                  </a:lnTo>
                  <a:lnTo>
                    <a:pt x="15243" y="630071"/>
                  </a:lnTo>
                  <a:cubicBezTo>
                    <a:pt x="15243" y="630071"/>
                    <a:pt x="15243" y="631342"/>
                    <a:pt x="15243" y="631342"/>
                  </a:cubicBezTo>
                  <a:lnTo>
                    <a:pt x="15243" y="631342"/>
                  </a:lnTo>
                  <a:cubicBezTo>
                    <a:pt x="16514" y="633882"/>
                    <a:pt x="19054" y="636423"/>
                    <a:pt x="22865" y="636423"/>
                  </a:cubicBezTo>
                  <a:cubicBezTo>
                    <a:pt x="25406" y="636423"/>
                    <a:pt x="27946" y="635152"/>
                    <a:pt x="29217" y="632612"/>
                  </a:cubicBezTo>
                  <a:cubicBezTo>
                    <a:pt x="29217" y="631342"/>
                    <a:pt x="30487" y="630071"/>
                    <a:pt x="30487" y="628801"/>
                  </a:cubicBezTo>
                  <a:lnTo>
                    <a:pt x="30487" y="622449"/>
                  </a:lnTo>
                  <a:lnTo>
                    <a:pt x="13973" y="0"/>
                  </a:lnTo>
                  <a:cubicBezTo>
                    <a:pt x="13973" y="5081"/>
                    <a:pt x="11433" y="8892"/>
                    <a:pt x="7621" y="889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Freeform: Shape 311"/>
            <p:cNvSpPr/>
            <p:nvPr/>
          </p:nvSpPr>
          <p:spPr>
            <a:xfrm>
              <a:off x="3823560" y="4296240"/>
              <a:ext cx="29520" cy="59472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594720"/>
                <a:gd name="textAreaBottom" fmla="*/ 595800 h 594720"/>
              </a:gdLst>
              <a:ahLst/>
              <a:cxnLst/>
              <a:rect l="textAreaLeft" t="textAreaTop" r="textAreaRight" b="textAreaBottom"/>
              <a:pathLst>
                <a:path w="30486" h="595772">
                  <a:moveTo>
                    <a:pt x="15244" y="584340"/>
                  </a:moveTo>
                  <a:lnTo>
                    <a:pt x="15244" y="588151"/>
                  </a:lnTo>
                  <a:cubicBezTo>
                    <a:pt x="15244" y="591962"/>
                    <a:pt x="19054" y="595773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cubicBezTo>
                    <a:pt x="26676" y="595773"/>
                    <a:pt x="30487" y="591962"/>
                    <a:pt x="30487" y="588151"/>
                  </a:cubicBezTo>
                  <a:lnTo>
                    <a:pt x="15244" y="7622"/>
                  </a:lnTo>
                  <a:cubicBezTo>
                    <a:pt x="15244" y="3811"/>
                    <a:pt x="11433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15244" y="58434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Freeform: Shape 312"/>
            <p:cNvSpPr/>
            <p:nvPr/>
          </p:nvSpPr>
          <p:spPr>
            <a:xfrm>
              <a:off x="6068160" y="5448240"/>
              <a:ext cx="400320" cy="131040"/>
            </a:xfrm>
            <a:custGeom>
              <a:avLst/>
              <a:gdLst>
                <a:gd name="textAreaLeft" fmla="*/ 0 w 400320"/>
                <a:gd name="textAreaRight" fmla="*/ 401400 w 400320"/>
                <a:gd name="textAreaTop" fmla="*/ 0 h 131040"/>
                <a:gd name="textAreaBottom" fmla="*/ 132120 h 131040"/>
              </a:gdLst>
              <a:ahLst/>
              <a:cxnLst/>
              <a:rect l="textAreaLeft" t="textAreaTop" r="textAreaRight" b="textAreaBottom"/>
              <a:pathLst>
                <a:path w="401412" h="132111">
                  <a:moveTo>
                    <a:pt x="8892" y="7622"/>
                  </a:moveTo>
                  <a:cubicBezTo>
                    <a:pt x="7621" y="11433"/>
                    <a:pt x="3811" y="13973"/>
                    <a:pt x="0" y="12703"/>
                  </a:cubicBezTo>
                  <a:cubicBezTo>
                    <a:pt x="0" y="12703"/>
                    <a:pt x="0" y="12703"/>
                    <a:pt x="0" y="12703"/>
                  </a:cubicBezTo>
                  <a:lnTo>
                    <a:pt x="384899" y="128301"/>
                  </a:lnTo>
                  <a:lnTo>
                    <a:pt x="397602" y="132112"/>
                  </a:lnTo>
                  <a:cubicBezTo>
                    <a:pt x="393791" y="130842"/>
                    <a:pt x="391250" y="127030"/>
                    <a:pt x="392520" y="123220"/>
                  </a:cubicBezTo>
                  <a:cubicBezTo>
                    <a:pt x="393791" y="119409"/>
                    <a:pt x="397602" y="116868"/>
                    <a:pt x="401412" y="118139"/>
                  </a:cubicBezTo>
                  <a:lnTo>
                    <a:pt x="8892" y="1270"/>
                  </a:lnTo>
                  <a:lnTo>
                    <a:pt x="3811" y="0"/>
                  </a:lnTo>
                  <a:cubicBezTo>
                    <a:pt x="7621" y="0"/>
                    <a:pt x="10162" y="3811"/>
                    <a:pt x="8892" y="762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Freeform: Shape 313"/>
            <p:cNvSpPr/>
            <p:nvPr/>
          </p:nvSpPr>
          <p:spPr>
            <a:xfrm>
              <a:off x="934920" y="6808680"/>
              <a:ext cx="122040" cy="43560"/>
            </a:xfrm>
            <a:custGeom>
              <a:avLst/>
              <a:gdLst>
                <a:gd name="textAreaLeft" fmla="*/ 0 w 122040"/>
                <a:gd name="textAreaRight" fmla="*/ 123120 w 122040"/>
                <a:gd name="textAreaTop" fmla="*/ 0 h 43560"/>
                <a:gd name="textAreaBottom" fmla="*/ 44640 h 43560"/>
              </a:gdLst>
              <a:ahLst/>
              <a:cxnLst/>
              <a:rect l="textAreaLeft" t="textAreaTop" r="textAreaRight" b="textAreaBottom"/>
              <a:pathLst>
                <a:path w="123218" h="44460">
                  <a:moveTo>
                    <a:pt x="5081" y="0"/>
                  </a:moveTo>
                  <a:cubicBezTo>
                    <a:pt x="8892" y="1270"/>
                    <a:pt x="11433" y="5082"/>
                    <a:pt x="10162" y="8892"/>
                  </a:cubicBezTo>
                  <a:cubicBezTo>
                    <a:pt x="8892" y="12703"/>
                    <a:pt x="5081" y="15244"/>
                    <a:pt x="1270" y="13973"/>
                  </a:cubicBezTo>
                  <a:cubicBezTo>
                    <a:pt x="1270" y="13973"/>
                    <a:pt x="0" y="13973"/>
                    <a:pt x="0" y="12703"/>
                  </a:cubicBezTo>
                  <a:lnTo>
                    <a:pt x="81299" y="44461"/>
                  </a:lnTo>
                  <a:lnTo>
                    <a:pt x="123218" y="44461"/>
                  </a:lnTo>
                  <a:lnTo>
                    <a:pt x="8892" y="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Freeform: Shape 314"/>
            <p:cNvSpPr/>
            <p:nvPr/>
          </p:nvSpPr>
          <p:spPr>
            <a:xfrm>
              <a:off x="490320" y="6636240"/>
              <a:ext cx="452880" cy="187560"/>
            </a:xfrm>
            <a:custGeom>
              <a:avLst/>
              <a:gdLst>
                <a:gd name="textAreaLeft" fmla="*/ 0 w 452880"/>
                <a:gd name="textAreaRight" fmla="*/ 453960 w 452880"/>
                <a:gd name="textAreaTop" fmla="*/ 0 h 187560"/>
                <a:gd name="textAreaBottom" fmla="*/ 188640 h 187560"/>
              </a:gdLst>
              <a:ahLst/>
              <a:cxnLst/>
              <a:rect l="textAreaLeft" t="textAreaTop" r="textAreaRight" b="textAreaBottom"/>
              <a:pathLst>
                <a:path w="453971" h="188481">
                  <a:moveTo>
                    <a:pt x="0" y="0"/>
                  </a:moveTo>
                  <a:lnTo>
                    <a:pt x="0" y="5081"/>
                  </a:lnTo>
                  <a:lnTo>
                    <a:pt x="1270" y="17784"/>
                  </a:lnTo>
                  <a:lnTo>
                    <a:pt x="443332" y="188005"/>
                  </a:lnTo>
                  <a:cubicBezTo>
                    <a:pt x="447143" y="189275"/>
                    <a:pt x="452224" y="188005"/>
                    <a:pt x="453495" y="184194"/>
                  </a:cubicBezTo>
                  <a:cubicBezTo>
                    <a:pt x="454765" y="180383"/>
                    <a:pt x="453495" y="175302"/>
                    <a:pt x="449684" y="174031"/>
                  </a:cubicBezTo>
                  <a:lnTo>
                    <a:pt x="438251" y="17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Freeform: Shape 315"/>
            <p:cNvSpPr/>
            <p:nvPr/>
          </p:nvSpPr>
          <p:spPr>
            <a:xfrm>
              <a:off x="214200" y="1322280"/>
              <a:ext cx="147960" cy="46080"/>
            </a:xfrm>
            <a:custGeom>
              <a:avLst/>
              <a:gdLst>
                <a:gd name="textAreaLeft" fmla="*/ 0 w 147960"/>
                <a:gd name="textAreaRight" fmla="*/ 149040 w 147960"/>
                <a:gd name="textAreaTop" fmla="*/ 0 h 46080"/>
                <a:gd name="textAreaBottom" fmla="*/ 47160 h 46080"/>
              </a:gdLst>
              <a:ahLst/>
              <a:cxnLst/>
              <a:rect l="textAreaLeft" t="textAreaTop" r="textAreaRight" b="textAreaBottom"/>
              <a:pathLst>
                <a:path w="148948" h="47001">
                  <a:moveTo>
                    <a:pt x="324" y="7622"/>
                  </a:moveTo>
                  <a:cubicBezTo>
                    <a:pt x="-947" y="11433"/>
                    <a:pt x="1594" y="15244"/>
                    <a:pt x="6675" y="16514"/>
                  </a:cubicBezTo>
                  <a:lnTo>
                    <a:pt x="9216" y="16514"/>
                  </a:lnTo>
                  <a:lnTo>
                    <a:pt x="146407" y="47001"/>
                  </a:lnTo>
                  <a:cubicBezTo>
                    <a:pt x="142597" y="45731"/>
                    <a:pt x="140056" y="41920"/>
                    <a:pt x="140056" y="38109"/>
                  </a:cubicBezTo>
                  <a:cubicBezTo>
                    <a:pt x="141326" y="34298"/>
                    <a:pt x="145137" y="31758"/>
                    <a:pt x="148948" y="31758"/>
                  </a:cubicBezTo>
                  <a:cubicBezTo>
                    <a:pt x="148948" y="31758"/>
                    <a:pt x="148948" y="31758"/>
                    <a:pt x="148948" y="31758"/>
                  </a:cubicBezTo>
                  <a:lnTo>
                    <a:pt x="138786" y="29217"/>
                  </a:lnTo>
                  <a:lnTo>
                    <a:pt x="9216" y="0"/>
                  </a:lnTo>
                  <a:lnTo>
                    <a:pt x="6675" y="0"/>
                  </a:lnTo>
                  <a:lnTo>
                    <a:pt x="5405" y="0"/>
                  </a:lnTo>
                  <a:cubicBezTo>
                    <a:pt x="2864" y="2541"/>
                    <a:pt x="1594" y="5081"/>
                    <a:pt x="324" y="762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Freeform: Shape 316"/>
            <p:cNvSpPr/>
            <p:nvPr/>
          </p:nvSpPr>
          <p:spPr>
            <a:xfrm>
              <a:off x="355320" y="1355040"/>
              <a:ext cx="390600" cy="95760"/>
            </a:xfrm>
            <a:custGeom>
              <a:avLst/>
              <a:gdLst>
                <a:gd name="textAreaLeft" fmla="*/ 0 w 390600"/>
                <a:gd name="textAreaRight" fmla="*/ 391680 w 390600"/>
                <a:gd name="textAreaTop" fmla="*/ 0 h 95760"/>
                <a:gd name="textAreaBottom" fmla="*/ 96840 h 95760"/>
              </a:gdLst>
              <a:ahLst/>
              <a:cxnLst/>
              <a:rect l="textAreaLeft" t="textAreaTop" r="textAreaRight" b="textAreaBottom"/>
              <a:pathLst>
                <a:path w="391580" h="96873">
                  <a:moveTo>
                    <a:pt x="391581" y="86711"/>
                  </a:move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71256" y="96874"/>
                  </a:lnTo>
                  <a:lnTo>
                    <a:pt x="389040" y="86711"/>
                  </a:lnTo>
                  <a:lnTo>
                    <a:pt x="391581" y="8671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Freeform: Shape 317"/>
            <p:cNvSpPr/>
            <p:nvPr/>
          </p:nvSpPr>
          <p:spPr>
            <a:xfrm>
              <a:off x="6460200" y="5564880"/>
              <a:ext cx="104760" cy="42480"/>
            </a:xfrm>
            <a:custGeom>
              <a:avLst/>
              <a:gdLst>
                <a:gd name="textAreaLeft" fmla="*/ 0 w 104760"/>
                <a:gd name="textAreaRight" fmla="*/ 105840 w 104760"/>
                <a:gd name="textAreaTop" fmla="*/ 0 h 42480"/>
                <a:gd name="textAreaBottom" fmla="*/ 43560 h 42480"/>
              </a:gdLst>
              <a:ahLst/>
              <a:cxnLst/>
              <a:rect l="textAreaLeft" t="textAreaTop" r="textAreaRight" b="textAreaBottom"/>
              <a:pathLst>
                <a:path w="105765" h="43520">
                  <a:moveTo>
                    <a:pt x="330" y="5412"/>
                  </a:moveTo>
                  <a:cubicBezTo>
                    <a:pt x="-940" y="9222"/>
                    <a:pt x="1601" y="13034"/>
                    <a:pt x="5412" y="14304"/>
                  </a:cubicBezTo>
                  <a:lnTo>
                    <a:pt x="9222" y="15574"/>
                  </a:lnTo>
                  <a:lnTo>
                    <a:pt x="101954" y="43521"/>
                  </a:lnTo>
                  <a:cubicBezTo>
                    <a:pt x="98143" y="42250"/>
                    <a:pt x="95602" y="38440"/>
                    <a:pt x="96873" y="34628"/>
                  </a:cubicBezTo>
                  <a:cubicBezTo>
                    <a:pt x="96873" y="34628"/>
                    <a:pt x="96873" y="34628"/>
                    <a:pt x="96873" y="34628"/>
                  </a:cubicBezTo>
                  <a:cubicBezTo>
                    <a:pt x="98143" y="30818"/>
                    <a:pt x="101954" y="28277"/>
                    <a:pt x="105765" y="29547"/>
                  </a:cubicBezTo>
                  <a:cubicBezTo>
                    <a:pt x="105765" y="29547"/>
                    <a:pt x="105765" y="29547"/>
                    <a:pt x="105765" y="29547"/>
                  </a:cubicBez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Freeform: Shape 318"/>
            <p:cNvSpPr/>
            <p:nvPr/>
          </p:nvSpPr>
          <p:spPr>
            <a:xfrm>
              <a:off x="1410120" y="4246560"/>
              <a:ext cx="170280" cy="123480"/>
            </a:xfrm>
            <a:custGeom>
              <a:avLst/>
              <a:gdLst>
                <a:gd name="textAreaLeft" fmla="*/ 0 w 170280"/>
                <a:gd name="textAreaRight" fmla="*/ 171360 w 170280"/>
                <a:gd name="textAreaTop" fmla="*/ 0 h 123480"/>
                <a:gd name="textAreaBottom" fmla="*/ 124560 h 123480"/>
              </a:gdLst>
              <a:ahLst/>
              <a:cxnLst/>
              <a:rect l="textAreaLeft" t="textAreaTop" r="textAreaRight" b="textAreaBottom"/>
              <a:pathLst>
                <a:path w="171489" h="124490">
                  <a:moveTo>
                    <a:pt x="10162" y="114327"/>
                  </a:moveTo>
                  <a:cubicBezTo>
                    <a:pt x="12703" y="118139"/>
                    <a:pt x="11433" y="121949"/>
                    <a:pt x="7622" y="124490"/>
                  </a:cubicBezTo>
                  <a:lnTo>
                    <a:pt x="11433" y="121949"/>
                  </a:lnTo>
                  <a:lnTo>
                    <a:pt x="171490" y="16514"/>
                  </a:lnTo>
                  <a:lnTo>
                    <a:pt x="170219" y="3811"/>
                  </a:lnTo>
                  <a:lnTo>
                    <a:pt x="170219" y="0"/>
                  </a:lnTo>
                  <a:lnTo>
                    <a:pt x="0" y="113057"/>
                  </a:lnTo>
                  <a:cubicBezTo>
                    <a:pt x="3811" y="109246"/>
                    <a:pt x="7622" y="110517"/>
                    <a:pt x="10162" y="114327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Freeform: Shape 319"/>
            <p:cNvSpPr/>
            <p:nvPr/>
          </p:nvSpPr>
          <p:spPr>
            <a:xfrm>
              <a:off x="1387080" y="4357080"/>
              <a:ext cx="33120" cy="29520"/>
            </a:xfrm>
            <a:custGeom>
              <a:avLst/>
              <a:gdLst>
                <a:gd name="textAreaLeft" fmla="*/ 0 w 33120"/>
                <a:gd name="textAreaRight" fmla="*/ 34200 w 33120"/>
                <a:gd name="textAreaTop" fmla="*/ 0 h 29520"/>
                <a:gd name="textAreaBottom" fmla="*/ 30600 h 29520"/>
              </a:gdLst>
              <a:ahLst/>
              <a:cxnLst/>
              <a:rect l="textAreaLeft" t="textAreaTop" r="textAreaRight" b="textAreaBottom"/>
              <a:pathLst>
                <a:path w="34349" h="30538">
                  <a:moveTo>
                    <a:pt x="13973" y="25458"/>
                  </a:moveTo>
                  <a:lnTo>
                    <a:pt x="12703" y="12755"/>
                  </a:lnTo>
                  <a:cubicBezTo>
                    <a:pt x="12703" y="8944"/>
                    <a:pt x="15244" y="5133"/>
                    <a:pt x="19054" y="5133"/>
                  </a:cubicBezTo>
                  <a:cubicBezTo>
                    <a:pt x="22865" y="5133"/>
                    <a:pt x="26676" y="7673"/>
                    <a:pt x="26676" y="11484"/>
                  </a:cubicBezTo>
                  <a:lnTo>
                    <a:pt x="26676" y="16565"/>
                  </a:lnTo>
                  <a:lnTo>
                    <a:pt x="30487" y="14025"/>
                  </a:lnTo>
                  <a:cubicBezTo>
                    <a:pt x="34298" y="11484"/>
                    <a:pt x="35568" y="7673"/>
                    <a:pt x="33028" y="3862"/>
                  </a:cubicBezTo>
                  <a:cubicBezTo>
                    <a:pt x="30487" y="51"/>
                    <a:pt x="26676" y="-1219"/>
                    <a:pt x="22865" y="1322"/>
                  </a:cubicBezTo>
                  <a:lnTo>
                    <a:pt x="7622" y="11484"/>
                  </a:lnTo>
                  <a:lnTo>
                    <a:pt x="0" y="16565"/>
                  </a:lnTo>
                  <a:lnTo>
                    <a:pt x="3811" y="17836"/>
                  </a:lnTo>
                  <a:cubicBezTo>
                    <a:pt x="7622" y="19106"/>
                    <a:pt x="10162" y="22917"/>
                    <a:pt x="8892" y="26728"/>
                  </a:cubicBezTo>
                  <a:cubicBezTo>
                    <a:pt x="8892" y="26728"/>
                    <a:pt x="8892" y="26728"/>
                    <a:pt x="8892" y="26728"/>
                  </a:cubicBezTo>
                  <a:cubicBezTo>
                    <a:pt x="8892" y="27998"/>
                    <a:pt x="7622" y="30539"/>
                    <a:pt x="5081" y="30539"/>
                  </a:cubicBezTo>
                  <a:lnTo>
                    <a:pt x="5081" y="30539"/>
                  </a:lnTo>
                  <a:lnTo>
                    <a:pt x="13973" y="25458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Freeform: Shape 320"/>
            <p:cNvSpPr/>
            <p:nvPr/>
          </p:nvSpPr>
          <p:spPr>
            <a:xfrm>
              <a:off x="1387080" y="438876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Freeform: Shape 321"/>
            <p:cNvSpPr/>
            <p:nvPr/>
          </p:nvSpPr>
          <p:spPr>
            <a:xfrm>
              <a:off x="721440" y="1443240"/>
              <a:ext cx="28080" cy="24120"/>
            </a:xfrm>
            <a:custGeom>
              <a:avLst/>
              <a:gdLst>
                <a:gd name="textAreaLeft" fmla="*/ 0 w 28080"/>
                <a:gd name="textAreaRight" fmla="*/ 29160 w 28080"/>
                <a:gd name="textAreaTop" fmla="*/ 0 h 24120"/>
                <a:gd name="textAreaBottom" fmla="*/ 25200 h 24120"/>
              </a:gdLst>
              <a:ahLst/>
              <a:cxnLst/>
              <a:rect l="textAreaLeft" t="textAreaTop" r="textAreaRight" b="textAreaBottom"/>
              <a:pathLst>
                <a:path w="29216" h="25088">
                  <a:moveTo>
                    <a:pt x="0" y="19055"/>
                  </a:moveTo>
                  <a:cubicBezTo>
                    <a:pt x="0" y="19055"/>
                    <a:pt x="0" y="20325"/>
                    <a:pt x="0" y="19055"/>
                  </a:cubicBezTo>
                  <a:lnTo>
                    <a:pt x="0" y="19055"/>
                  </a:lnTo>
                  <a:lnTo>
                    <a:pt x="1270" y="21595"/>
                  </a:lnTo>
                  <a:cubicBezTo>
                    <a:pt x="1270" y="21595"/>
                    <a:pt x="2541" y="22866"/>
                    <a:pt x="2541" y="22866"/>
                  </a:cubicBezTo>
                  <a:cubicBezTo>
                    <a:pt x="2541" y="22866"/>
                    <a:pt x="3811" y="22866"/>
                    <a:pt x="3811" y="24136"/>
                  </a:cubicBezTo>
                  <a:lnTo>
                    <a:pt x="5081" y="24136"/>
                  </a:lnTo>
                  <a:cubicBezTo>
                    <a:pt x="6351" y="25406"/>
                    <a:pt x="8892" y="25406"/>
                    <a:pt x="10162" y="24136"/>
                  </a:cubicBezTo>
                  <a:lnTo>
                    <a:pt x="27946" y="13973"/>
                  </a:lnTo>
                  <a:lnTo>
                    <a:pt x="29217" y="13973"/>
                  </a:lnTo>
                  <a:cubicBezTo>
                    <a:pt x="25406" y="16514"/>
                    <a:pt x="21595" y="13973"/>
                    <a:pt x="19054" y="10162"/>
                  </a:cubicBezTo>
                  <a:cubicBezTo>
                    <a:pt x="16514" y="6352"/>
                    <a:pt x="19054" y="2541"/>
                    <a:pt x="22865" y="0"/>
                  </a:cubicBezTo>
                  <a:lnTo>
                    <a:pt x="22865" y="0"/>
                  </a:lnTo>
                  <a:lnTo>
                    <a:pt x="508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1270" y="11433"/>
                  </a:lnTo>
                  <a:cubicBezTo>
                    <a:pt x="1270" y="11433"/>
                    <a:pt x="1270" y="11433"/>
                    <a:pt x="0" y="12703"/>
                  </a:cubicBezTo>
                  <a:lnTo>
                    <a:pt x="0" y="12703"/>
                  </a:lnTo>
                  <a:cubicBezTo>
                    <a:pt x="0" y="12703"/>
                    <a:pt x="0" y="12703"/>
                    <a:pt x="0" y="13973"/>
                  </a:cubicBezTo>
                  <a:cubicBezTo>
                    <a:pt x="0" y="13973"/>
                    <a:pt x="0" y="15244"/>
                    <a:pt x="0" y="15244"/>
                  </a:cubicBezTo>
                  <a:lnTo>
                    <a:pt x="0" y="15244"/>
                  </a:lnTo>
                  <a:cubicBezTo>
                    <a:pt x="0" y="15244"/>
                    <a:pt x="0" y="16514"/>
                    <a:pt x="0" y="16514"/>
                  </a:cubicBezTo>
                  <a:cubicBezTo>
                    <a:pt x="0" y="1651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9055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Freeform: Shape 322"/>
            <p:cNvSpPr/>
            <p:nvPr/>
          </p:nvSpPr>
          <p:spPr>
            <a:xfrm>
              <a:off x="4143600" y="2706840"/>
              <a:ext cx="38160" cy="1351800"/>
            </a:xfrm>
            <a:custGeom>
              <a:avLst/>
              <a:gdLst>
                <a:gd name="textAreaLeft" fmla="*/ 0 w 38160"/>
                <a:gd name="textAreaRight" fmla="*/ 39240 w 38160"/>
                <a:gd name="textAreaTop" fmla="*/ 0 h 1351800"/>
                <a:gd name="textAreaBottom" fmla="*/ 1352880 h 1351800"/>
              </a:gdLst>
              <a:ahLst/>
              <a:cxnLst/>
              <a:rect l="textAreaLeft" t="textAreaTop" r="textAreaRight" b="textAreaBottom"/>
              <a:pathLst>
                <a:path w="39378" h="1352874">
                  <a:moveTo>
                    <a:pt x="39379" y="1345253"/>
                  </a:moveTo>
                  <a:lnTo>
                    <a:pt x="39379" y="1331279"/>
                  </a:lnTo>
                  <a:lnTo>
                    <a:pt x="15243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1" y="7622"/>
                  </a:cubicBezTo>
                  <a:cubicBezTo>
                    <a:pt x="7621" y="7622"/>
                    <a:pt x="7621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135" y="1345253"/>
                  </a:lnTo>
                  <a:cubicBezTo>
                    <a:pt x="24135" y="1345253"/>
                    <a:pt x="24135" y="1345253"/>
                    <a:pt x="24135" y="1346523"/>
                  </a:cubicBezTo>
                  <a:cubicBezTo>
                    <a:pt x="24135" y="1346523"/>
                    <a:pt x="24135" y="1347794"/>
                    <a:pt x="24135" y="1347794"/>
                  </a:cubicBezTo>
                  <a:cubicBezTo>
                    <a:pt x="24135" y="1347794"/>
                    <a:pt x="24135" y="1349064"/>
                    <a:pt x="25406" y="1349064"/>
                  </a:cubicBezTo>
                  <a:cubicBezTo>
                    <a:pt x="25406" y="1350334"/>
                    <a:pt x="26676" y="1350334"/>
                    <a:pt x="26676" y="1351604"/>
                  </a:cubicBezTo>
                  <a:lnTo>
                    <a:pt x="27946" y="1352875"/>
                  </a:lnTo>
                  <a:lnTo>
                    <a:pt x="29217" y="1352875"/>
                  </a:lnTo>
                  <a:lnTo>
                    <a:pt x="30487" y="1352875"/>
                  </a:lnTo>
                  <a:lnTo>
                    <a:pt x="30487" y="1352875"/>
                  </a:lnTo>
                  <a:lnTo>
                    <a:pt x="31757" y="1352875"/>
                  </a:lnTo>
                  <a:lnTo>
                    <a:pt x="33027" y="1352875"/>
                  </a:lnTo>
                  <a:lnTo>
                    <a:pt x="34298" y="1352875"/>
                  </a:lnTo>
                  <a:cubicBezTo>
                    <a:pt x="36838" y="1350334"/>
                    <a:pt x="38109" y="1347794"/>
                    <a:pt x="39379" y="1345253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Freeform: Shape 323"/>
            <p:cNvSpPr/>
            <p:nvPr/>
          </p:nvSpPr>
          <p:spPr>
            <a:xfrm>
              <a:off x="4092840" y="0"/>
              <a:ext cx="63720" cy="2713680"/>
            </a:xfrm>
            <a:custGeom>
              <a:avLst/>
              <a:gdLst>
                <a:gd name="textAreaLeft" fmla="*/ 0 w 63720"/>
                <a:gd name="textAreaRight" fmla="*/ 64800 w 63720"/>
                <a:gd name="textAreaTop" fmla="*/ 0 h 2713680"/>
                <a:gd name="textAreaBottom" fmla="*/ 2714760 h 2713680"/>
              </a:gdLst>
              <a:ahLst/>
              <a:cxnLst/>
              <a:rect l="textAreaLeft" t="textAreaTop" r="textAreaRight" b="textAreaBottom"/>
              <a:pathLst>
                <a:path w="64784" h="2714641">
                  <a:moveTo>
                    <a:pt x="57163" y="2714642"/>
                  </a:moveTo>
                  <a:cubicBezTo>
                    <a:pt x="60974" y="2714642"/>
                    <a:pt x="64785" y="2710831"/>
                    <a:pt x="64785" y="2707020"/>
                  </a:cubicBezTo>
                  <a:cubicBezTo>
                    <a:pt x="64785" y="2707020"/>
                    <a:pt x="64785" y="2707020"/>
                    <a:pt x="64785" y="2707020"/>
                  </a:cubicBezTo>
                  <a:lnTo>
                    <a:pt x="64785" y="2700668"/>
                  </a:lnTo>
                  <a:lnTo>
                    <a:pt x="15243" y="0"/>
                  </a:lnTo>
                  <a:lnTo>
                    <a:pt x="0" y="0"/>
                  </a:lnTo>
                  <a:lnTo>
                    <a:pt x="49541" y="2707020"/>
                  </a:lnTo>
                  <a:cubicBezTo>
                    <a:pt x="49541" y="2710831"/>
                    <a:pt x="53352" y="2714642"/>
                    <a:pt x="57163" y="2714642"/>
                  </a:cubicBezTo>
                  <a:cubicBezTo>
                    <a:pt x="57163" y="2714642"/>
                    <a:pt x="57163" y="2714642"/>
                    <a:pt x="57163" y="271464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Freeform: Shape 324"/>
            <p:cNvSpPr/>
            <p:nvPr/>
          </p:nvSpPr>
          <p:spPr>
            <a:xfrm>
              <a:off x="3095640" y="1106280"/>
              <a:ext cx="76320" cy="1580400"/>
            </a:xfrm>
            <a:custGeom>
              <a:avLst/>
              <a:gdLst>
                <a:gd name="textAreaLeft" fmla="*/ 0 w 76320"/>
                <a:gd name="textAreaRight" fmla="*/ 77400 w 76320"/>
                <a:gd name="textAreaTop" fmla="*/ 0 h 1580400"/>
                <a:gd name="textAreaBottom" fmla="*/ 1581480 h 1580400"/>
              </a:gdLst>
              <a:ahLst/>
              <a:cxnLst/>
              <a:rect l="textAreaLeft" t="textAreaTop" r="textAreaRight" b="textAreaBottom"/>
              <a:pathLst>
                <a:path w="77487" h="1581529">
                  <a:moveTo>
                    <a:pt x="7622" y="7622"/>
                  </a:moveTo>
                  <a:cubicBezTo>
                    <a:pt x="3811" y="7622"/>
                    <a:pt x="0" y="5081"/>
                    <a:pt x="0" y="0"/>
                  </a:cubicBezTo>
                  <a:lnTo>
                    <a:pt x="0" y="12703"/>
                  </a:lnTo>
                  <a:lnTo>
                    <a:pt x="62244" y="1577719"/>
                  </a:lnTo>
                  <a:lnTo>
                    <a:pt x="72407" y="1580259"/>
                  </a:lnTo>
                  <a:lnTo>
                    <a:pt x="77488" y="1581530"/>
                  </a:lnTo>
                  <a:lnTo>
                    <a:pt x="13973" y="0"/>
                  </a:lnTo>
                  <a:cubicBezTo>
                    <a:pt x="12703" y="3811"/>
                    <a:pt x="10162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Freeform: Shape 325"/>
            <p:cNvSpPr/>
            <p:nvPr/>
          </p:nvSpPr>
          <p:spPr>
            <a:xfrm>
              <a:off x="5820480" y="3103200"/>
              <a:ext cx="21960" cy="40284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402840"/>
                <a:gd name="textAreaBottom" fmla="*/ 403920 h 402840"/>
              </a:gdLst>
              <a:ahLst/>
              <a:cxnLst/>
              <a:rect l="textAreaLeft" t="textAreaTop" r="textAreaRight" b="textAreaBottom"/>
              <a:pathLst>
                <a:path w="22865" h="403956">
                  <a:moveTo>
                    <a:pt x="7621" y="5081"/>
                  </a:moveTo>
                  <a:lnTo>
                    <a:pt x="7621" y="11433"/>
                  </a:lnTo>
                  <a:lnTo>
                    <a:pt x="0" y="392524"/>
                  </a:lnTo>
                  <a:lnTo>
                    <a:pt x="0" y="396335"/>
                  </a:lnTo>
                  <a:cubicBezTo>
                    <a:pt x="0" y="400146"/>
                    <a:pt x="2540" y="403957"/>
                    <a:pt x="7621" y="403957"/>
                  </a:cubicBezTo>
                  <a:cubicBezTo>
                    <a:pt x="7621" y="403957"/>
                    <a:pt x="7621" y="403957"/>
                    <a:pt x="7621" y="403957"/>
                  </a:cubicBezTo>
                  <a:cubicBezTo>
                    <a:pt x="8892" y="403957"/>
                    <a:pt x="11433" y="402687"/>
                    <a:pt x="12703" y="402687"/>
                  </a:cubicBezTo>
                  <a:cubicBezTo>
                    <a:pt x="12703" y="402687"/>
                    <a:pt x="13973" y="401416"/>
                    <a:pt x="13973" y="401416"/>
                  </a:cubicBezTo>
                  <a:lnTo>
                    <a:pt x="15243" y="400146"/>
                  </a:lnTo>
                  <a:cubicBezTo>
                    <a:pt x="15243" y="400146"/>
                    <a:pt x="15243" y="398876"/>
                    <a:pt x="15243" y="398876"/>
                  </a:cubicBezTo>
                  <a:cubicBezTo>
                    <a:pt x="15243" y="398876"/>
                    <a:pt x="15243" y="397605"/>
                    <a:pt x="15243" y="397605"/>
                  </a:cubicBezTo>
                  <a:lnTo>
                    <a:pt x="15243" y="397605"/>
                  </a:lnTo>
                  <a:lnTo>
                    <a:pt x="22865" y="7622"/>
                  </a:lnTo>
                  <a:cubicBezTo>
                    <a:pt x="22865" y="7622"/>
                    <a:pt x="22865" y="7622"/>
                    <a:pt x="22865" y="6352"/>
                  </a:cubicBezTo>
                  <a:cubicBezTo>
                    <a:pt x="22865" y="6352"/>
                    <a:pt x="22865" y="5081"/>
                    <a:pt x="22865" y="5081"/>
                  </a:cubicBezTo>
                  <a:cubicBezTo>
                    <a:pt x="22865" y="5081"/>
                    <a:pt x="22865" y="3811"/>
                    <a:pt x="22865" y="3811"/>
                  </a:cubicBezTo>
                  <a:cubicBezTo>
                    <a:pt x="22865" y="3811"/>
                    <a:pt x="22865" y="2541"/>
                    <a:pt x="21595" y="2541"/>
                  </a:cubicBezTo>
                  <a:cubicBezTo>
                    <a:pt x="21595" y="2541"/>
                    <a:pt x="21595" y="1270"/>
                    <a:pt x="20324" y="1270"/>
                  </a:cubicBezTo>
                  <a:lnTo>
                    <a:pt x="19054" y="0"/>
                  </a:lnTo>
                  <a:lnTo>
                    <a:pt x="17784" y="0"/>
                  </a:lnTo>
                  <a:cubicBezTo>
                    <a:pt x="16514" y="0"/>
                    <a:pt x="16514" y="0"/>
                    <a:pt x="15243" y="0"/>
                  </a:cubicBezTo>
                  <a:cubicBezTo>
                    <a:pt x="11433" y="0"/>
                    <a:pt x="7621" y="1270"/>
                    <a:pt x="7621" y="5081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Freeform: Shape 326"/>
            <p:cNvSpPr/>
            <p:nvPr/>
          </p:nvSpPr>
          <p:spPr>
            <a:xfrm>
              <a:off x="473760" y="6641280"/>
              <a:ext cx="27000" cy="126000"/>
            </a:xfrm>
            <a:custGeom>
              <a:avLst/>
              <a:gdLst>
                <a:gd name="textAreaLeft" fmla="*/ 0 w 27000"/>
                <a:gd name="textAreaRight" fmla="*/ 28080 w 27000"/>
                <a:gd name="textAreaTop" fmla="*/ 0 h 126000"/>
                <a:gd name="textAreaBottom" fmla="*/ 127080 h 126000"/>
              </a:gdLst>
              <a:ahLst/>
              <a:cxnLst/>
              <a:rect l="textAreaLeft" t="textAreaTop" r="textAreaRight" b="textAreaBottom"/>
              <a:pathLst>
                <a:path w="28195" h="127030">
                  <a:moveTo>
                    <a:pt x="15244" y="121950"/>
                  </a:moveTo>
                  <a:cubicBezTo>
                    <a:pt x="15244" y="123220"/>
                    <a:pt x="16514" y="123220"/>
                    <a:pt x="15244" y="121950"/>
                  </a:cubicBezTo>
                  <a:cubicBezTo>
                    <a:pt x="16514" y="123220"/>
                    <a:pt x="16514" y="124490"/>
                    <a:pt x="16514" y="124490"/>
                  </a:cubicBezTo>
                  <a:cubicBezTo>
                    <a:pt x="16514" y="124490"/>
                    <a:pt x="17784" y="125760"/>
                    <a:pt x="17784" y="125760"/>
                  </a:cubicBezTo>
                  <a:cubicBezTo>
                    <a:pt x="19054" y="127030"/>
                    <a:pt x="20325" y="127030"/>
                    <a:pt x="21595" y="127030"/>
                  </a:cubicBezTo>
                  <a:cubicBezTo>
                    <a:pt x="25406" y="127030"/>
                    <a:pt x="29217" y="123220"/>
                    <a:pt x="27946" y="119409"/>
                  </a:cubicBezTo>
                  <a:cubicBezTo>
                    <a:pt x="27946" y="119409"/>
                    <a:pt x="27946" y="119409"/>
                    <a:pt x="27946" y="119409"/>
                  </a:cubicBezTo>
                  <a:lnTo>
                    <a:pt x="27946" y="114327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7622"/>
                  </a:cubicBezTo>
                  <a:cubicBezTo>
                    <a:pt x="8892" y="7622"/>
                    <a:pt x="8892" y="7622"/>
                    <a:pt x="8892" y="7622"/>
                  </a:cubicBezTo>
                  <a:cubicBezTo>
                    <a:pt x="5081" y="7622"/>
                    <a:pt x="1270" y="5082"/>
                    <a:pt x="0" y="1271"/>
                  </a:cubicBezTo>
                  <a:lnTo>
                    <a:pt x="12703" y="120679"/>
                  </a:lnTo>
                  <a:cubicBezTo>
                    <a:pt x="12703" y="120679"/>
                    <a:pt x="12703" y="120679"/>
                    <a:pt x="12703" y="121950"/>
                  </a:cubicBezTo>
                  <a:cubicBezTo>
                    <a:pt x="15244" y="120679"/>
                    <a:pt x="15244" y="121950"/>
                    <a:pt x="15244" y="12195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Freeform: Shape 327"/>
            <p:cNvSpPr/>
            <p:nvPr/>
          </p:nvSpPr>
          <p:spPr>
            <a:xfrm>
              <a:off x="3164400" y="2685600"/>
              <a:ext cx="191880" cy="58680"/>
            </a:xfrm>
            <a:custGeom>
              <a:avLst/>
              <a:gdLst>
                <a:gd name="textAreaLeft" fmla="*/ 0 w 191880"/>
                <a:gd name="textAreaRight" fmla="*/ 192960 w 191880"/>
                <a:gd name="textAreaTop" fmla="*/ 0 h 58680"/>
                <a:gd name="textAreaBottom" fmla="*/ 59760 h 58680"/>
              </a:gdLst>
              <a:ahLst/>
              <a:cxnLst/>
              <a:rect l="textAreaLeft" t="textAreaTop" r="textAreaRight" b="textAreaBottom"/>
              <a:pathLst>
                <a:path w="193084" h="59704">
                  <a:moveTo>
                    <a:pt x="8892" y="10162"/>
                  </a:moveTo>
                  <a:cubicBezTo>
                    <a:pt x="7622" y="13973"/>
                    <a:pt x="3811" y="16514"/>
                    <a:pt x="0" y="15244"/>
                  </a:cubicBezTo>
                  <a:lnTo>
                    <a:pt x="167678" y="55894"/>
                  </a:lnTo>
                  <a:lnTo>
                    <a:pt x="184192" y="59704"/>
                  </a:lnTo>
                  <a:cubicBezTo>
                    <a:pt x="186733" y="59704"/>
                    <a:pt x="189274" y="59704"/>
                    <a:pt x="190544" y="58434"/>
                  </a:cubicBezTo>
                  <a:cubicBezTo>
                    <a:pt x="190544" y="58434"/>
                    <a:pt x="191814" y="58434"/>
                    <a:pt x="191814" y="57164"/>
                  </a:cubicBezTo>
                  <a:cubicBezTo>
                    <a:pt x="191814" y="57164"/>
                    <a:pt x="193084" y="55894"/>
                    <a:pt x="193084" y="55894"/>
                  </a:cubicBezTo>
                  <a:lnTo>
                    <a:pt x="193084" y="54623"/>
                  </a:lnTo>
                  <a:lnTo>
                    <a:pt x="193084" y="54623"/>
                  </a:lnTo>
                  <a:cubicBezTo>
                    <a:pt x="193084" y="54623"/>
                    <a:pt x="193084" y="53353"/>
                    <a:pt x="193084" y="53353"/>
                  </a:cubicBezTo>
                  <a:lnTo>
                    <a:pt x="193084" y="52083"/>
                  </a:lnTo>
                  <a:lnTo>
                    <a:pt x="193084" y="50812"/>
                  </a:lnTo>
                  <a:lnTo>
                    <a:pt x="193084" y="50812"/>
                  </a:lnTo>
                  <a:cubicBezTo>
                    <a:pt x="193084" y="50812"/>
                    <a:pt x="193084" y="49542"/>
                    <a:pt x="193084" y="49542"/>
                  </a:cubicBezTo>
                  <a:lnTo>
                    <a:pt x="193084" y="49542"/>
                  </a:lnTo>
                  <a:lnTo>
                    <a:pt x="191814" y="48272"/>
                  </a:lnTo>
                  <a:lnTo>
                    <a:pt x="190544" y="47001"/>
                  </a:lnTo>
                  <a:lnTo>
                    <a:pt x="190544" y="47001"/>
                  </a:lnTo>
                  <a:cubicBezTo>
                    <a:pt x="190544" y="47001"/>
                    <a:pt x="189274" y="47001"/>
                    <a:pt x="189274" y="45731"/>
                  </a:cubicBezTo>
                  <a:lnTo>
                    <a:pt x="189274" y="45731"/>
                  </a:lnTo>
                  <a:lnTo>
                    <a:pt x="189274" y="45731"/>
                  </a:lnTo>
                  <a:lnTo>
                    <a:pt x="10162" y="1270"/>
                  </a:lnTo>
                  <a:lnTo>
                    <a:pt x="5081" y="0"/>
                  </a:lnTo>
                  <a:cubicBezTo>
                    <a:pt x="7622" y="3811"/>
                    <a:pt x="8892" y="6352"/>
                    <a:pt x="8892" y="1016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Freeform: Shape 328"/>
            <p:cNvSpPr/>
            <p:nvPr/>
          </p:nvSpPr>
          <p:spPr>
            <a:xfrm>
              <a:off x="2774160" y="3098880"/>
              <a:ext cx="597240" cy="165960"/>
            </a:xfrm>
            <a:custGeom>
              <a:avLst/>
              <a:gdLst>
                <a:gd name="textAreaLeft" fmla="*/ 0 w 597240"/>
                <a:gd name="textAreaRight" fmla="*/ 598320 w 597240"/>
                <a:gd name="textAreaTop" fmla="*/ 0 h 165960"/>
                <a:gd name="textAreaBottom" fmla="*/ 167040 h 165960"/>
              </a:gdLst>
              <a:ahLst/>
              <a:cxnLst/>
              <a:rect l="textAreaLeft" t="textAreaTop" r="textAreaRight" b="textAreaBottom"/>
              <a:pathLst>
                <a:path w="598308" h="166936">
                  <a:moveTo>
                    <a:pt x="8892" y="526"/>
                  </a:moveTo>
                  <a:cubicBezTo>
                    <a:pt x="6351" y="-744"/>
                    <a:pt x="3811" y="526"/>
                    <a:pt x="2541" y="1797"/>
                  </a:cubicBezTo>
                  <a:lnTo>
                    <a:pt x="1270" y="3067"/>
                  </a:lnTo>
                  <a:lnTo>
                    <a:pt x="0" y="4337"/>
                  </a:lnTo>
                  <a:cubicBezTo>
                    <a:pt x="0" y="4337"/>
                    <a:pt x="0" y="4337"/>
                    <a:pt x="0" y="5607"/>
                  </a:cubicBezTo>
                  <a:lnTo>
                    <a:pt x="0" y="5607"/>
                  </a:lnTo>
                  <a:cubicBezTo>
                    <a:pt x="0" y="5607"/>
                    <a:pt x="0" y="6878"/>
                    <a:pt x="0" y="6878"/>
                  </a:cubicBezTo>
                  <a:cubicBezTo>
                    <a:pt x="0" y="6878"/>
                    <a:pt x="0" y="8148"/>
                    <a:pt x="0" y="8148"/>
                  </a:cubicBezTo>
                  <a:cubicBezTo>
                    <a:pt x="0" y="8148"/>
                    <a:pt x="0" y="9418"/>
                    <a:pt x="0" y="9418"/>
                  </a:cubicBezTo>
                  <a:cubicBezTo>
                    <a:pt x="0" y="9418"/>
                    <a:pt x="0" y="10689"/>
                    <a:pt x="1270" y="10689"/>
                  </a:cubicBezTo>
                  <a:cubicBezTo>
                    <a:pt x="1270" y="10689"/>
                    <a:pt x="1270" y="11959"/>
                    <a:pt x="2541" y="11959"/>
                  </a:cubicBezTo>
                  <a:cubicBezTo>
                    <a:pt x="2541" y="11959"/>
                    <a:pt x="2541" y="13229"/>
                    <a:pt x="3811" y="13229"/>
                  </a:cubicBezTo>
                  <a:lnTo>
                    <a:pt x="5081" y="14500"/>
                  </a:lnTo>
                  <a:lnTo>
                    <a:pt x="6351" y="14500"/>
                  </a:lnTo>
                  <a:lnTo>
                    <a:pt x="6351" y="14500"/>
                  </a:lnTo>
                  <a:lnTo>
                    <a:pt x="594497" y="166936"/>
                  </a:lnTo>
                  <a:cubicBezTo>
                    <a:pt x="590686" y="165666"/>
                    <a:pt x="588146" y="161855"/>
                    <a:pt x="589416" y="158044"/>
                  </a:cubicBezTo>
                  <a:cubicBezTo>
                    <a:pt x="589416" y="158044"/>
                    <a:pt x="589416" y="158044"/>
                    <a:pt x="589416" y="158044"/>
                  </a:cubicBezTo>
                  <a:cubicBezTo>
                    <a:pt x="590686" y="154233"/>
                    <a:pt x="594497" y="151692"/>
                    <a:pt x="598308" y="152963"/>
                  </a:cubicBezTo>
                  <a:lnTo>
                    <a:pt x="588146" y="150422"/>
                  </a:lnTo>
                  <a:lnTo>
                    <a:pt x="25406" y="4337"/>
                  </a:lnTo>
                  <a:lnTo>
                    <a:pt x="8892" y="526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Freeform: Shape 329"/>
            <p:cNvSpPr/>
            <p:nvPr/>
          </p:nvSpPr>
          <p:spPr>
            <a:xfrm>
              <a:off x="3720600" y="33433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Freeform: Shape 330"/>
            <p:cNvSpPr/>
            <p:nvPr/>
          </p:nvSpPr>
          <p:spPr>
            <a:xfrm>
              <a:off x="3723120" y="334800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Freeform: Shape 331"/>
            <p:cNvSpPr/>
            <p:nvPr/>
          </p:nvSpPr>
          <p:spPr>
            <a:xfrm>
              <a:off x="3722040" y="334584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Freeform: Shape 332"/>
            <p:cNvSpPr/>
            <p:nvPr/>
          </p:nvSpPr>
          <p:spPr>
            <a:xfrm>
              <a:off x="3362040" y="3251160"/>
              <a:ext cx="354960" cy="102960"/>
            </a:xfrm>
            <a:custGeom>
              <a:avLst/>
              <a:gdLst>
                <a:gd name="textAreaLeft" fmla="*/ 0 w 354960"/>
                <a:gd name="textAreaRight" fmla="*/ 356040 w 354960"/>
                <a:gd name="textAreaTop" fmla="*/ 0 h 102960"/>
                <a:gd name="textAreaBottom" fmla="*/ 104040 h 102960"/>
              </a:gdLst>
              <a:ahLst/>
              <a:cxnLst/>
              <a:rect l="textAreaLeft" t="textAreaTop" r="textAreaRight" b="textAreaBottom"/>
              <a:pathLst>
                <a:path w="356012" h="103891">
                  <a:moveTo>
                    <a:pt x="330" y="6078"/>
                  </a:moveTo>
                  <a:cubicBezTo>
                    <a:pt x="-940" y="9889"/>
                    <a:pt x="1600" y="13700"/>
                    <a:pt x="5412" y="14970"/>
                  </a:cubicBezTo>
                  <a:cubicBezTo>
                    <a:pt x="5412" y="14970"/>
                    <a:pt x="5412" y="14970"/>
                    <a:pt x="5412" y="14970"/>
                  </a:cubicBezTo>
                  <a:lnTo>
                    <a:pt x="335688" y="101351"/>
                  </a:lnTo>
                  <a:lnTo>
                    <a:pt x="345850" y="103891"/>
                  </a:lnTo>
                  <a:lnTo>
                    <a:pt x="345850" y="98810"/>
                  </a:lnTo>
                  <a:cubicBezTo>
                    <a:pt x="345850" y="94999"/>
                    <a:pt x="348391" y="91188"/>
                    <a:pt x="353472" y="91188"/>
                  </a:cubicBezTo>
                  <a:cubicBezTo>
                    <a:pt x="353472" y="91188"/>
                    <a:pt x="353472" y="91188"/>
                    <a:pt x="353472" y="91188"/>
                  </a:cubicBezTo>
                  <a:cubicBezTo>
                    <a:pt x="354742" y="91188"/>
                    <a:pt x="354742" y="91188"/>
                    <a:pt x="356013" y="91188"/>
                  </a:cubicBezTo>
                  <a:lnTo>
                    <a:pt x="356013" y="91188"/>
                  </a:lnTo>
                  <a:lnTo>
                    <a:pt x="15574" y="2267"/>
                  </a:lnTo>
                  <a:lnTo>
                    <a:pt x="10493" y="997"/>
                  </a:lnTo>
                  <a:cubicBezTo>
                    <a:pt x="5412" y="-1544"/>
                    <a:pt x="1600" y="997"/>
                    <a:pt x="330" y="6078"/>
                  </a:cubicBezTo>
                  <a:cubicBezTo>
                    <a:pt x="330" y="6078"/>
                    <a:pt x="330" y="6078"/>
                    <a:pt x="330" y="6078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Freeform: Shape 333"/>
            <p:cNvSpPr/>
            <p:nvPr/>
          </p:nvSpPr>
          <p:spPr>
            <a:xfrm>
              <a:off x="1355400" y="35640"/>
              <a:ext cx="879840" cy="442080"/>
            </a:xfrm>
            <a:custGeom>
              <a:avLst/>
              <a:gdLst>
                <a:gd name="textAreaLeft" fmla="*/ 0 w 879840"/>
                <a:gd name="textAreaRight" fmla="*/ 880920 w 879840"/>
                <a:gd name="textAreaTop" fmla="*/ 0 h 442080"/>
                <a:gd name="textAreaBottom" fmla="*/ 443160 h 442080"/>
              </a:gdLst>
              <a:ahLst/>
              <a:cxnLst/>
              <a:rect l="textAreaLeft" t="textAreaTop" r="textAreaRight" b="textAreaBottom"/>
              <a:pathLst>
                <a:path w="880789" h="443336">
                  <a:moveTo>
                    <a:pt x="10162" y="433174"/>
                  </a:moveTo>
                  <a:cubicBezTo>
                    <a:pt x="11433" y="436985"/>
                    <a:pt x="10162" y="440796"/>
                    <a:pt x="6351" y="443336"/>
                  </a:cubicBezTo>
                  <a:lnTo>
                    <a:pt x="6351" y="443336"/>
                  </a:lnTo>
                  <a:lnTo>
                    <a:pt x="873962" y="15244"/>
                  </a:lnTo>
                  <a:lnTo>
                    <a:pt x="876502" y="13973"/>
                  </a:lnTo>
                  <a:cubicBezTo>
                    <a:pt x="880313" y="12703"/>
                    <a:pt x="881583" y="7622"/>
                    <a:pt x="880313" y="3811"/>
                  </a:cubicBezTo>
                  <a:cubicBezTo>
                    <a:pt x="880313" y="3811"/>
                    <a:pt x="880313" y="3811"/>
                    <a:pt x="880313" y="3811"/>
                  </a:cubicBezTo>
                  <a:cubicBezTo>
                    <a:pt x="879043" y="1270"/>
                    <a:pt x="876502" y="0"/>
                    <a:pt x="873962" y="0"/>
                  </a:cubicBezTo>
                  <a:lnTo>
                    <a:pt x="872691" y="0"/>
                  </a:lnTo>
                  <a:cubicBezTo>
                    <a:pt x="872691" y="0"/>
                    <a:pt x="871421" y="0"/>
                    <a:pt x="871421" y="0"/>
                  </a:cubicBezTo>
                  <a:lnTo>
                    <a:pt x="870151" y="0"/>
                  </a:lnTo>
                  <a:lnTo>
                    <a:pt x="10162" y="425552"/>
                  </a:lnTo>
                  <a:lnTo>
                    <a:pt x="0" y="430633"/>
                  </a:lnTo>
                  <a:cubicBezTo>
                    <a:pt x="3811" y="428093"/>
                    <a:pt x="8892" y="429363"/>
                    <a:pt x="10162" y="433174"/>
                  </a:cubicBezTo>
                  <a:cubicBezTo>
                    <a:pt x="10162" y="433174"/>
                    <a:pt x="10162" y="433174"/>
                    <a:pt x="10162" y="433174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Freeform: Shape 334"/>
            <p:cNvSpPr/>
            <p:nvPr/>
          </p:nvSpPr>
          <p:spPr>
            <a:xfrm>
              <a:off x="1105200" y="464400"/>
              <a:ext cx="259920" cy="135360"/>
            </a:xfrm>
            <a:custGeom>
              <a:avLst/>
              <a:gdLst>
                <a:gd name="textAreaLeft" fmla="*/ 0 w 259920"/>
                <a:gd name="textAreaRight" fmla="*/ 261000 w 259920"/>
                <a:gd name="textAreaTop" fmla="*/ 0 h 135360"/>
                <a:gd name="textAreaBottom" fmla="*/ 136440 h 135360"/>
              </a:gdLst>
              <a:ahLst/>
              <a:cxnLst/>
              <a:rect l="textAreaLeft" t="textAreaTop" r="textAreaRight" b="textAreaBottom"/>
              <a:pathLst>
                <a:path w="260886" h="136398">
                  <a:moveTo>
                    <a:pt x="10162" y="131318"/>
                  </a:moveTo>
                  <a:lnTo>
                    <a:pt x="10162" y="136399"/>
                  </a:lnTo>
                  <a:lnTo>
                    <a:pt x="25406" y="128777"/>
                  </a:lnTo>
                  <a:lnTo>
                    <a:pt x="256599" y="14450"/>
                  </a:lnTo>
                  <a:cubicBezTo>
                    <a:pt x="260410" y="13179"/>
                    <a:pt x="261680" y="8098"/>
                    <a:pt x="260410" y="4287"/>
                  </a:cubicBezTo>
                  <a:cubicBezTo>
                    <a:pt x="259140" y="476"/>
                    <a:pt x="254059" y="-794"/>
                    <a:pt x="250248" y="476"/>
                  </a:cubicBezTo>
                  <a:cubicBezTo>
                    <a:pt x="250248" y="476"/>
                    <a:pt x="250248" y="476"/>
                    <a:pt x="250248" y="476"/>
                  </a:cubicBezTo>
                  <a:lnTo>
                    <a:pt x="245167" y="3017"/>
                  </a:lnTo>
                  <a:lnTo>
                    <a:pt x="0" y="124966"/>
                  </a:lnTo>
                  <a:lnTo>
                    <a:pt x="0" y="124966"/>
                  </a:lnTo>
                  <a:cubicBezTo>
                    <a:pt x="1270" y="124966"/>
                    <a:pt x="1270" y="123696"/>
                    <a:pt x="2541" y="123696"/>
                  </a:cubicBezTo>
                  <a:cubicBezTo>
                    <a:pt x="6351" y="123696"/>
                    <a:pt x="10162" y="127507"/>
                    <a:pt x="10162" y="131318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Freeform: Shape 335"/>
            <p:cNvSpPr/>
            <p:nvPr/>
          </p:nvSpPr>
          <p:spPr>
            <a:xfrm>
              <a:off x="1101240" y="590760"/>
              <a:ext cx="360" cy="288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2880"/>
                <a:gd name="textAreaBottom" fmla="*/ 3960 h 2880"/>
              </a:gdLst>
              <a:ahLst/>
              <a:cxnLst/>
              <a:rect l="textAreaLeft" t="textAreaTop" r="textAreaRight" b="textAreaBottom"/>
              <a:pathLst>
                <a:path w="1270" h="3810">
                  <a:moveTo>
                    <a:pt x="1270" y="0"/>
                  </a:moveTo>
                  <a:lnTo>
                    <a:pt x="1270" y="0"/>
                  </a:lnTo>
                  <a:cubicBezTo>
                    <a:pt x="0" y="1270"/>
                    <a:pt x="0" y="1270"/>
                    <a:pt x="0" y="2541"/>
                  </a:cubicBezTo>
                  <a:cubicBezTo>
                    <a:pt x="0" y="2541"/>
                    <a:pt x="0" y="3811"/>
                    <a:pt x="0" y="3811"/>
                  </a:cubicBezTo>
                  <a:cubicBezTo>
                    <a:pt x="1270" y="1270"/>
                    <a:pt x="127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Freeform: Shape 336"/>
            <p:cNvSpPr/>
            <p:nvPr/>
          </p:nvSpPr>
          <p:spPr>
            <a:xfrm>
              <a:off x="1100520" y="594360"/>
              <a:ext cx="360" cy="144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952" h="2540">
                  <a:moveTo>
                    <a:pt x="953" y="0"/>
                  </a:moveTo>
                  <a:cubicBezTo>
                    <a:pt x="953" y="0"/>
                    <a:pt x="953" y="1270"/>
                    <a:pt x="953" y="0"/>
                  </a:cubicBezTo>
                  <a:cubicBezTo>
                    <a:pt x="953" y="1270"/>
                    <a:pt x="953" y="2541"/>
                    <a:pt x="953" y="2541"/>
                  </a:cubicBezTo>
                  <a:cubicBezTo>
                    <a:pt x="-318" y="1270"/>
                    <a:pt x="-318" y="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Freeform: Shape 337"/>
            <p:cNvSpPr/>
            <p:nvPr/>
          </p:nvSpPr>
          <p:spPr>
            <a:xfrm>
              <a:off x="2851920" y="786240"/>
              <a:ext cx="15480" cy="43560"/>
            </a:xfrm>
            <a:custGeom>
              <a:avLst/>
              <a:gdLst>
                <a:gd name="textAreaLeft" fmla="*/ 0 w 15480"/>
                <a:gd name="textAreaRight" fmla="*/ 16560 w 15480"/>
                <a:gd name="textAreaTop" fmla="*/ 0 h 43560"/>
                <a:gd name="textAreaBottom" fmla="*/ 44640 h 43560"/>
              </a:gdLst>
              <a:ahLst/>
              <a:cxnLst/>
              <a:rect l="textAreaLeft" t="textAreaTop" r="textAreaRight" b="textAreaBottom"/>
              <a:pathLst>
                <a:path w="16513" h="44460">
                  <a:moveTo>
                    <a:pt x="2541" y="40650"/>
                  </a:moveTo>
                  <a:cubicBezTo>
                    <a:pt x="3811" y="43190"/>
                    <a:pt x="6351" y="44461"/>
                    <a:pt x="8892" y="44461"/>
                  </a:cubicBezTo>
                  <a:cubicBezTo>
                    <a:pt x="12703" y="44461"/>
                    <a:pt x="16514" y="40650"/>
                    <a:pt x="16514" y="36839"/>
                  </a:cubicBezTo>
                  <a:lnTo>
                    <a:pt x="15243" y="8892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270" y="36839"/>
                  </a:lnTo>
                  <a:cubicBezTo>
                    <a:pt x="1270" y="38109"/>
                    <a:pt x="2541" y="39379"/>
                    <a:pt x="2541" y="4065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Freeform: Shape 338"/>
            <p:cNvSpPr/>
            <p:nvPr/>
          </p:nvSpPr>
          <p:spPr>
            <a:xfrm>
              <a:off x="2823840" y="139680"/>
              <a:ext cx="42120" cy="651960"/>
            </a:xfrm>
            <a:custGeom>
              <a:avLst/>
              <a:gdLst>
                <a:gd name="textAreaLeft" fmla="*/ 0 w 42120"/>
                <a:gd name="textAreaRight" fmla="*/ 43200 w 42120"/>
                <a:gd name="textAreaTop" fmla="*/ 0 h 651960"/>
                <a:gd name="textAreaBottom" fmla="*/ 653040 h 651960"/>
              </a:gdLst>
              <a:ahLst/>
              <a:cxnLst/>
              <a:rect l="textAreaLeft" t="textAreaTop" r="textAreaRight" b="textAreaBottom"/>
              <a:pathLst>
                <a:path w="43189" h="652936">
                  <a:moveTo>
                    <a:pt x="6351" y="1270"/>
                  </a:moveTo>
                  <a:lnTo>
                    <a:pt x="6351" y="1270"/>
                  </a:lnTo>
                  <a:lnTo>
                    <a:pt x="5081" y="1270"/>
                  </a:lnTo>
                  <a:lnTo>
                    <a:pt x="3811" y="1270"/>
                  </a:lnTo>
                  <a:cubicBezTo>
                    <a:pt x="1270" y="2541"/>
                    <a:pt x="0" y="5081"/>
                    <a:pt x="0" y="8892"/>
                  </a:cubicBezTo>
                  <a:lnTo>
                    <a:pt x="0" y="20325"/>
                  </a:lnTo>
                  <a:lnTo>
                    <a:pt x="27946" y="645315"/>
                  </a:lnTo>
                  <a:lnTo>
                    <a:pt x="27946" y="645315"/>
                  </a:lnTo>
                  <a:cubicBezTo>
                    <a:pt x="27946" y="649126"/>
                    <a:pt x="31757" y="652937"/>
                    <a:pt x="35568" y="652937"/>
                  </a:cubicBezTo>
                  <a:cubicBezTo>
                    <a:pt x="39379" y="652937"/>
                    <a:pt x="43190" y="649126"/>
                    <a:pt x="43190" y="645315"/>
                  </a:cubicBezTo>
                  <a:lnTo>
                    <a:pt x="43190" y="638963"/>
                  </a:lnTo>
                  <a:lnTo>
                    <a:pt x="15243" y="7622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6352"/>
                    <a:pt x="15243" y="5081"/>
                  </a:cubicBezTo>
                  <a:cubicBezTo>
                    <a:pt x="15243" y="5081"/>
                    <a:pt x="15243" y="5081"/>
                    <a:pt x="15243" y="3811"/>
                  </a:cubicBezTo>
                  <a:lnTo>
                    <a:pt x="13973" y="2541"/>
                  </a:lnTo>
                  <a:lnTo>
                    <a:pt x="13973" y="2541"/>
                  </a:lnTo>
                  <a:lnTo>
                    <a:pt x="13973" y="1270"/>
                  </a:lnTo>
                  <a:cubicBezTo>
                    <a:pt x="13973" y="1270"/>
                    <a:pt x="12703" y="1270"/>
                    <a:pt x="12703" y="0"/>
                  </a:cubicBezTo>
                  <a:lnTo>
                    <a:pt x="12703" y="0"/>
                  </a:lnTo>
                  <a:lnTo>
                    <a:pt x="11433" y="0"/>
                  </a:lnTo>
                  <a:cubicBezTo>
                    <a:pt x="11433" y="0"/>
                    <a:pt x="10162" y="0"/>
                    <a:pt x="10162" y="0"/>
                  </a:cubicBezTo>
                  <a:lnTo>
                    <a:pt x="6351" y="127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Freeform: Shape 339"/>
            <p:cNvSpPr/>
            <p:nvPr/>
          </p:nvSpPr>
          <p:spPr>
            <a:xfrm>
              <a:off x="1152000" y="1233360"/>
              <a:ext cx="18000" cy="58680"/>
            </a:xfrm>
            <a:custGeom>
              <a:avLst/>
              <a:gdLst>
                <a:gd name="textAreaLeft" fmla="*/ 0 w 18000"/>
                <a:gd name="textAreaRight" fmla="*/ 19080 w 18000"/>
                <a:gd name="textAreaTop" fmla="*/ 0 h 58680"/>
                <a:gd name="textAreaBottom" fmla="*/ 59760 h 58680"/>
              </a:gdLst>
              <a:ahLst/>
              <a:cxnLst/>
              <a:rect l="textAreaLeft" t="textAreaTop" r="textAreaRight" b="textAreaBottom"/>
              <a:pathLst>
                <a:path w="19054" h="59704">
                  <a:moveTo>
                    <a:pt x="12703" y="59704"/>
                  </a:moveTo>
                  <a:cubicBezTo>
                    <a:pt x="16514" y="59704"/>
                    <a:pt x="19054" y="57164"/>
                    <a:pt x="19054" y="53353"/>
                  </a:cubicBezTo>
                  <a:cubicBezTo>
                    <a:pt x="19054" y="52082"/>
                    <a:pt x="19054" y="52082"/>
                    <a:pt x="19054" y="50812"/>
                  </a:cubicBez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1270" y="5081"/>
                    <a:pt x="0" y="1270"/>
                  </a:cubicBezTo>
                  <a:lnTo>
                    <a:pt x="1270" y="12703"/>
                  </a:lnTo>
                  <a:lnTo>
                    <a:pt x="5081" y="52082"/>
                  </a:lnTo>
                  <a:cubicBezTo>
                    <a:pt x="3811" y="55893"/>
                    <a:pt x="7622" y="59704"/>
                    <a:pt x="12703" y="59704"/>
                  </a:cubicBezTo>
                  <a:cubicBezTo>
                    <a:pt x="11433" y="59704"/>
                    <a:pt x="11433" y="59704"/>
                    <a:pt x="12703" y="59704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Freeform: Shape 340"/>
            <p:cNvSpPr/>
            <p:nvPr/>
          </p:nvSpPr>
          <p:spPr>
            <a:xfrm>
              <a:off x="1102680" y="589320"/>
              <a:ext cx="62640" cy="651960"/>
            </a:xfrm>
            <a:custGeom>
              <a:avLst/>
              <a:gdLst>
                <a:gd name="textAreaLeft" fmla="*/ 0 w 62640"/>
                <a:gd name="textAreaRight" fmla="*/ 63720 w 62640"/>
                <a:gd name="textAreaTop" fmla="*/ 0 h 651960"/>
                <a:gd name="textAreaBottom" fmla="*/ 653040 h 651960"/>
              </a:gdLst>
              <a:ahLst/>
              <a:cxnLst/>
              <a:rect l="textAreaLeft" t="textAreaTop" r="textAreaRight" b="textAreaBottom"/>
              <a:pathLst>
                <a:path w="63763" h="653185">
                  <a:moveTo>
                    <a:pt x="57163" y="653186"/>
                  </a:moveTo>
                  <a:cubicBezTo>
                    <a:pt x="60974" y="653186"/>
                    <a:pt x="64785" y="649375"/>
                    <a:pt x="63515" y="645564"/>
                  </a:cubicBezTo>
                  <a:cubicBezTo>
                    <a:pt x="63515" y="645564"/>
                    <a:pt x="63515" y="645564"/>
                    <a:pt x="63515" y="645564"/>
                  </a:cubicBezTo>
                  <a:lnTo>
                    <a:pt x="12703" y="16763"/>
                  </a:lnTo>
                  <a:lnTo>
                    <a:pt x="12703" y="11682"/>
                  </a:lnTo>
                  <a:lnTo>
                    <a:pt x="12703" y="6601"/>
                  </a:lnTo>
                  <a:cubicBezTo>
                    <a:pt x="12703" y="2790"/>
                    <a:pt x="8892" y="-1021"/>
                    <a:pt x="5081" y="249"/>
                  </a:cubicBezTo>
                  <a:cubicBezTo>
                    <a:pt x="5081" y="249"/>
                    <a:pt x="5081" y="249"/>
                    <a:pt x="5081" y="249"/>
                  </a:cubicBezTo>
                  <a:cubicBezTo>
                    <a:pt x="3811" y="249"/>
                    <a:pt x="2541" y="249"/>
                    <a:pt x="2541" y="1519"/>
                  </a:cubicBezTo>
                  <a:lnTo>
                    <a:pt x="2541" y="1519"/>
                  </a:lnTo>
                  <a:lnTo>
                    <a:pt x="2541" y="1519"/>
                  </a:lnTo>
                  <a:cubicBezTo>
                    <a:pt x="1270" y="2790"/>
                    <a:pt x="1270" y="4060"/>
                    <a:pt x="0" y="533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50812" y="641753"/>
                  </a:lnTo>
                  <a:lnTo>
                    <a:pt x="50812" y="646834"/>
                  </a:lnTo>
                  <a:cubicBezTo>
                    <a:pt x="50812" y="649375"/>
                    <a:pt x="53352" y="653186"/>
                    <a:pt x="57163" y="653186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Freeform: Shape 341"/>
            <p:cNvSpPr/>
            <p:nvPr/>
          </p:nvSpPr>
          <p:spPr>
            <a:xfrm>
              <a:off x="4456080" y="6375240"/>
              <a:ext cx="62280" cy="30960"/>
            </a:xfrm>
            <a:custGeom>
              <a:avLst/>
              <a:gdLst>
                <a:gd name="textAreaLeft" fmla="*/ 0 w 62280"/>
                <a:gd name="textAreaRight" fmla="*/ 63360 w 62280"/>
                <a:gd name="textAreaTop" fmla="*/ 0 h 30960"/>
                <a:gd name="textAreaBottom" fmla="*/ 32040 h 30960"/>
              </a:gdLst>
              <a:ahLst/>
              <a:cxnLst/>
              <a:rect l="textAreaLeft" t="textAreaTop" r="textAreaRight" b="textAreaBottom"/>
              <a:pathLst>
                <a:path w="63514" h="32088">
                  <a:moveTo>
                    <a:pt x="53352" y="23196"/>
                  </a:moveTo>
                  <a:cubicBezTo>
                    <a:pt x="54623" y="19385"/>
                    <a:pt x="58434" y="16845"/>
                    <a:pt x="63515" y="18115"/>
                  </a:cubicBezTo>
                  <a:lnTo>
                    <a:pt x="53352" y="14304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1" y="13034"/>
                  </a:ln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59704" y="32088"/>
                  </a:lnTo>
                  <a:cubicBezTo>
                    <a:pt x="54623" y="30818"/>
                    <a:pt x="52082" y="27007"/>
                    <a:pt x="53352" y="23196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Freeform: Shape 342"/>
            <p:cNvSpPr/>
            <p:nvPr/>
          </p:nvSpPr>
          <p:spPr>
            <a:xfrm>
              <a:off x="4509360" y="6393600"/>
              <a:ext cx="1151280" cy="396720"/>
            </a:xfrm>
            <a:custGeom>
              <a:avLst/>
              <a:gdLst>
                <a:gd name="textAreaLeft" fmla="*/ 0 w 1151280"/>
                <a:gd name="textAreaRight" fmla="*/ 1152360 w 1151280"/>
                <a:gd name="textAreaTop" fmla="*/ 0 h 396720"/>
                <a:gd name="textAreaBottom" fmla="*/ 397800 h 396720"/>
              </a:gdLst>
              <a:ahLst/>
              <a:cxnLst/>
              <a:rect l="textAreaLeft" t="textAreaTop" r="textAreaRight" b="textAreaBottom"/>
              <a:pathLst>
                <a:path w="1152486" h="397688">
                  <a:moveTo>
                    <a:pt x="330" y="4834"/>
                  </a:moveTo>
                  <a:cubicBezTo>
                    <a:pt x="-940" y="8644"/>
                    <a:pt x="1601" y="12455"/>
                    <a:pt x="5412" y="14996"/>
                  </a:cubicBezTo>
                  <a:lnTo>
                    <a:pt x="1130891" y="393547"/>
                  </a:lnTo>
                  <a:lnTo>
                    <a:pt x="1137243" y="396087"/>
                  </a:lnTo>
                  <a:lnTo>
                    <a:pt x="1142324" y="397357"/>
                  </a:lnTo>
                  <a:cubicBezTo>
                    <a:pt x="1146135" y="398628"/>
                    <a:pt x="1149946" y="396087"/>
                    <a:pt x="1152486" y="392277"/>
                  </a:cubicBezTo>
                  <a:cubicBezTo>
                    <a:pt x="1152486" y="391006"/>
                    <a:pt x="1152486" y="391006"/>
                    <a:pt x="1152486" y="389736"/>
                  </a:cubicBezTo>
                  <a:cubicBezTo>
                    <a:pt x="1152486" y="389736"/>
                    <a:pt x="1152486" y="388466"/>
                    <a:pt x="1152486" y="388466"/>
                  </a:cubicBezTo>
                  <a:lnTo>
                    <a:pt x="1152486" y="388466"/>
                  </a:lnTo>
                  <a:cubicBezTo>
                    <a:pt x="1152486" y="388466"/>
                    <a:pt x="1152486" y="387195"/>
                    <a:pt x="1152486" y="387195"/>
                  </a:cubicBezTo>
                  <a:lnTo>
                    <a:pt x="1151216" y="385925"/>
                  </a:lnTo>
                  <a:lnTo>
                    <a:pt x="1149946" y="384654"/>
                  </a:lnTo>
                  <a:lnTo>
                    <a:pt x="1148675" y="384654"/>
                  </a:lnTo>
                  <a:lnTo>
                    <a:pt x="1147405" y="383384"/>
                  </a:lnTo>
                  <a:lnTo>
                    <a:pt x="1147405" y="383384"/>
                  </a:lnTo>
                  <a:lnTo>
                    <a:pt x="14304" y="2293"/>
                  </a:lnTo>
                  <a:lnTo>
                    <a:pt x="9223" y="1023"/>
                  </a:lnTo>
                  <a:cubicBezTo>
                    <a:pt x="6682" y="-1518"/>
                    <a:pt x="1601" y="1023"/>
                    <a:pt x="330" y="4834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Freeform: Shape 343"/>
            <p:cNvSpPr/>
            <p:nvPr/>
          </p:nvSpPr>
          <p:spPr>
            <a:xfrm>
              <a:off x="275760" y="4642920"/>
              <a:ext cx="777600" cy="267120"/>
            </a:xfrm>
            <a:custGeom>
              <a:avLst/>
              <a:gdLst>
                <a:gd name="textAreaLeft" fmla="*/ 0 w 777600"/>
                <a:gd name="textAreaRight" fmla="*/ 778680 w 777600"/>
                <a:gd name="textAreaTop" fmla="*/ 0 h 267120"/>
                <a:gd name="textAreaBottom" fmla="*/ 268200 h 267120"/>
              </a:gdLst>
              <a:ahLst/>
              <a:cxnLst/>
              <a:rect l="textAreaLeft" t="textAreaTop" r="textAreaRight" b="textAreaBottom"/>
              <a:pathLst>
                <a:path w="778689" h="268034">
                  <a:moveTo>
                    <a:pt x="1270" y="15244"/>
                  </a:moveTo>
                  <a:lnTo>
                    <a:pt x="773608" y="268034"/>
                  </a:lnTo>
                  <a:cubicBezTo>
                    <a:pt x="769798" y="266764"/>
                    <a:pt x="767257" y="262953"/>
                    <a:pt x="768527" y="259142"/>
                  </a:cubicBezTo>
                  <a:cubicBezTo>
                    <a:pt x="769798" y="255331"/>
                    <a:pt x="773608" y="252791"/>
                    <a:pt x="778690" y="254061"/>
                  </a:cubicBezTo>
                  <a:lnTo>
                    <a:pt x="774879" y="252791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Freeform: Shape 344"/>
            <p:cNvSpPr/>
            <p:nvPr/>
          </p:nvSpPr>
          <p:spPr>
            <a:xfrm>
              <a:off x="5558400" y="5296680"/>
              <a:ext cx="271080" cy="92160"/>
            </a:xfrm>
            <a:custGeom>
              <a:avLst/>
              <a:gdLst>
                <a:gd name="textAreaLeft" fmla="*/ 0 w 271080"/>
                <a:gd name="textAreaRight" fmla="*/ 272160 w 271080"/>
                <a:gd name="textAreaTop" fmla="*/ 0 h 92160"/>
                <a:gd name="textAreaBottom" fmla="*/ 93240 h 92160"/>
              </a:gdLst>
              <a:ahLst/>
              <a:cxnLst/>
              <a:rect l="textAreaLeft" t="textAreaTop" r="textAreaRight" b="textAreaBottom"/>
              <a:pathLst>
                <a:path w="272173" h="93062">
                  <a:moveTo>
                    <a:pt x="263281" y="82900"/>
                  </a:moveTo>
                  <a:cubicBezTo>
                    <a:pt x="264551" y="79090"/>
                    <a:pt x="268362" y="76549"/>
                    <a:pt x="272173" y="77819"/>
                  </a:cubicBezTo>
                  <a:cubicBezTo>
                    <a:pt x="272173" y="77819"/>
                    <a:pt x="272173" y="77819"/>
                    <a:pt x="272173" y="77819"/>
                  </a:cubicBezTo>
                  <a:lnTo>
                    <a:pt x="263281" y="75278"/>
                  </a:lnTo>
                  <a:lnTo>
                    <a:pt x="21925" y="414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268362" y="93063"/>
                  </a:lnTo>
                  <a:cubicBezTo>
                    <a:pt x="264551" y="91793"/>
                    <a:pt x="262011" y="87981"/>
                    <a:pt x="263281" y="82900"/>
                  </a:cubicBezTo>
                  <a:cubicBezTo>
                    <a:pt x="263281" y="82900"/>
                    <a:pt x="263281" y="82900"/>
                    <a:pt x="263281" y="8290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Freeform: Shape 345"/>
            <p:cNvSpPr/>
            <p:nvPr/>
          </p:nvSpPr>
          <p:spPr>
            <a:xfrm>
              <a:off x="5821560" y="5374440"/>
              <a:ext cx="254880" cy="84600"/>
            </a:xfrm>
            <a:custGeom>
              <a:avLst/>
              <a:gdLst>
                <a:gd name="textAreaLeft" fmla="*/ 0 w 254880"/>
                <a:gd name="textAreaRight" fmla="*/ 255960 w 254880"/>
                <a:gd name="textAreaTop" fmla="*/ 0 h 84600"/>
                <a:gd name="textAreaBottom" fmla="*/ 85680 h 84600"/>
              </a:gdLst>
              <a:ahLst/>
              <a:cxnLst/>
              <a:rect l="textAreaLeft" t="textAreaTop" r="textAreaRight" b="textAreaBottom"/>
              <a:pathLst>
                <a:path w="255989" h="85771">
                  <a:moveTo>
                    <a:pt x="9223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lnTo>
                    <a:pt x="246767" y="85441"/>
                  </a:lnTo>
                  <a:cubicBezTo>
                    <a:pt x="250578" y="86711"/>
                    <a:pt x="254389" y="84171"/>
                    <a:pt x="255659" y="80360"/>
                  </a:cubicBezTo>
                  <a:cubicBezTo>
                    <a:pt x="256930" y="76549"/>
                    <a:pt x="254389" y="72738"/>
                    <a:pt x="250578" y="71468"/>
                  </a:cubicBezTo>
                  <a:lnTo>
                    <a:pt x="250578" y="71468"/>
                  </a:lnTo>
                  <a:lnTo>
                    <a:pt x="241686" y="68927"/>
                  </a:lnTo>
                  <a:lnTo>
                    <a:pt x="15574" y="1601"/>
                  </a:lnTo>
                  <a:lnTo>
                    <a:pt x="9223" y="33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Freeform: Shape 346"/>
            <p:cNvSpPr/>
            <p:nvPr/>
          </p:nvSpPr>
          <p:spPr>
            <a:xfrm>
              <a:off x="6557040" y="5594040"/>
              <a:ext cx="149040" cy="55080"/>
            </a:xfrm>
            <a:custGeom>
              <a:avLst/>
              <a:gdLst>
                <a:gd name="textAreaLeft" fmla="*/ 0 w 149040"/>
                <a:gd name="textAreaRight" fmla="*/ 150120 w 149040"/>
                <a:gd name="textAreaTop" fmla="*/ 0 h 55080"/>
                <a:gd name="textAreaBottom" fmla="*/ 56160 h 55080"/>
              </a:gdLst>
              <a:ahLst/>
              <a:cxnLst/>
              <a:rect l="textAreaLeft" t="textAreaTop" r="textAreaRight" b="textAreaBottom"/>
              <a:pathLst>
                <a:path w="150225" h="56223">
                  <a:moveTo>
                    <a:pt x="331" y="5412"/>
                  </a:moveTo>
                  <a:cubicBezTo>
                    <a:pt x="-940" y="9223"/>
                    <a:pt x="1601" y="13034"/>
                    <a:pt x="5411" y="14304"/>
                  </a:cubicBezTo>
                  <a:cubicBezTo>
                    <a:pt x="5411" y="14304"/>
                    <a:pt x="5411" y="14304"/>
                    <a:pt x="5411" y="14304"/>
                  </a:cubicBezTo>
                  <a:lnTo>
                    <a:pt x="146414" y="56224"/>
                  </a:lnTo>
                  <a:cubicBezTo>
                    <a:pt x="142604" y="54954"/>
                    <a:pt x="140063" y="51143"/>
                    <a:pt x="141333" y="47332"/>
                  </a:cubicBezTo>
                  <a:cubicBezTo>
                    <a:pt x="142604" y="43521"/>
                    <a:pt x="146414" y="40980"/>
                    <a:pt x="150225" y="42251"/>
                  </a:cubicBezTo>
                  <a:lnTo>
                    <a:pt x="150225" y="42251"/>
                  </a:lnTo>
                  <a:lnTo>
                    <a:pt x="9223" y="330"/>
                  </a:lnTo>
                  <a:cubicBezTo>
                    <a:pt x="5411" y="-940"/>
                    <a:pt x="1601" y="1601"/>
                    <a:pt x="331" y="5412"/>
                  </a:cubicBezTo>
                  <a:cubicBezTo>
                    <a:pt x="331" y="5412"/>
                    <a:pt x="331" y="5412"/>
                    <a:pt x="331" y="541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Freeform: Shape 347"/>
            <p:cNvSpPr/>
            <p:nvPr/>
          </p:nvSpPr>
          <p:spPr>
            <a:xfrm>
              <a:off x="6697800" y="5636520"/>
              <a:ext cx="184680" cy="640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64080"/>
                <a:gd name="textAreaBottom" fmla="*/ 65160 h 64080"/>
              </a:gdLst>
              <a:ahLst/>
              <a:cxnLst/>
              <a:rect l="textAreaLeft" t="textAreaTop" r="textAreaRight" b="textAreaBottom"/>
              <a:pathLst>
                <a:path w="185793" h="65283">
                  <a:moveTo>
                    <a:pt x="330" y="5081"/>
                  </a:moveTo>
                  <a:cubicBezTo>
                    <a:pt x="-940" y="8892"/>
                    <a:pt x="1601" y="12703"/>
                    <a:pt x="5412" y="13973"/>
                  </a:cubicBezTo>
                  <a:lnTo>
                    <a:pt x="164198" y="60974"/>
                  </a:lnTo>
                  <a:lnTo>
                    <a:pt x="176901" y="64785"/>
                  </a:lnTo>
                  <a:cubicBezTo>
                    <a:pt x="179442" y="66056"/>
                    <a:pt x="181982" y="64785"/>
                    <a:pt x="184523" y="62245"/>
                  </a:cubicBezTo>
                  <a:cubicBezTo>
                    <a:pt x="184523" y="62245"/>
                    <a:pt x="185794" y="60974"/>
                    <a:pt x="185794" y="60974"/>
                  </a:cubicBezTo>
                  <a:cubicBezTo>
                    <a:pt x="185794" y="60974"/>
                    <a:pt x="185794" y="59704"/>
                    <a:pt x="185794" y="59704"/>
                  </a:cubicBezTo>
                  <a:lnTo>
                    <a:pt x="185794" y="59704"/>
                  </a:lnTo>
                  <a:cubicBezTo>
                    <a:pt x="185794" y="59704"/>
                    <a:pt x="185794" y="59704"/>
                    <a:pt x="185794" y="58434"/>
                  </a:cubicBezTo>
                  <a:cubicBezTo>
                    <a:pt x="185794" y="57164"/>
                    <a:pt x="185794" y="57164"/>
                    <a:pt x="185794" y="57164"/>
                  </a:cubicBezTo>
                  <a:cubicBezTo>
                    <a:pt x="185794" y="57164"/>
                    <a:pt x="185794" y="55893"/>
                    <a:pt x="185794" y="55893"/>
                  </a:cubicBezTo>
                  <a:lnTo>
                    <a:pt x="185794" y="54623"/>
                  </a:lnTo>
                  <a:lnTo>
                    <a:pt x="185794" y="54623"/>
                  </a:lnTo>
                  <a:lnTo>
                    <a:pt x="184523" y="53353"/>
                  </a:lnTo>
                  <a:lnTo>
                    <a:pt x="184523" y="53353"/>
                  </a:lnTo>
                  <a:lnTo>
                    <a:pt x="183253" y="52082"/>
                  </a:lnTo>
                  <a:lnTo>
                    <a:pt x="181982" y="50812"/>
                  </a:lnTo>
                  <a:lnTo>
                    <a:pt x="181982" y="50812"/>
                  </a:lnTo>
                  <a:lnTo>
                    <a:pt x="180712" y="50812"/>
                  </a:lnTo>
                  <a:lnTo>
                    <a:pt x="180712" y="50812"/>
                  </a:lnTo>
                  <a:lnTo>
                    <a:pt x="9222" y="0"/>
                  </a:lnTo>
                  <a:cubicBezTo>
                    <a:pt x="6682" y="0"/>
                    <a:pt x="2871" y="1270"/>
                    <a:pt x="330" y="5081"/>
                  </a:cubicBezTo>
                  <a:cubicBezTo>
                    <a:pt x="330" y="5081"/>
                    <a:pt x="330" y="5081"/>
                    <a:pt x="330" y="5081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Freeform: Shape 348"/>
            <p:cNvSpPr/>
            <p:nvPr/>
          </p:nvSpPr>
          <p:spPr>
            <a:xfrm>
              <a:off x="1092600" y="4283640"/>
              <a:ext cx="258120" cy="91800"/>
            </a:xfrm>
            <a:custGeom>
              <a:avLst/>
              <a:gdLst>
                <a:gd name="textAreaLeft" fmla="*/ 0 w 258120"/>
                <a:gd name="textAreaRight" fmla="*/ 259200 w 258120"/>
                <a:gd name="textAreaTop" fmla="*/ 0 h 91800"/>
                <a:gd name="textAreaBottom" fmla="*/ 92880 h 91800"/>
              </a:gdLst>
              <a:ahLst/>
              <a:cxnLst/>
              <a:rect l="textAreaLeft" t="textAreaTop" r="textAreaRight" b="textAreaBottom"/>
              <a:pathLst>
                <a:path w="259139" h="92732">
                  <a:moveTo>
                    <a:pt x="255329" y="92732"/>
                  </a:moveTo>
                  <a:cubicBezTo>
                    <a:pt x="251518" y="91462"/>
                    <a:pt x="248977" y="87651"/>
                    <a:pt x="250248" y="83840"/>
                  </a:cubicBezTo>
                  <a:cubicBezTo>
                    <a:pt x="251518" y="80029"/>
                    <a:pt x="255329" y="77488"/>
                    <a:pt x="259140" y="78759"/>
                  </a:cubicBezTo>
                  <a:lnTo>
                    <a:pt x="259140" y="78759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7622" y="1270"/>
                    <a:pt x="10162" y="5081"/>
                    <a:pt x="8892" y="8892"/>
                  </a:cubicBezTo>
                  <a:cubicBezTo>
                    <a:pt x="8892" y="8892"/>
                    <a:pt x="8892" y="8892"/>
                    <a:pt x="8892" y="8892"/>
                  </a:cubicBezTo>
                  <a:cubicBezTo>
                    <a:pt x="7622" y="12703"/>
                    <a:pt x="3811" y="15243"/>
                    <a:pt x="0" y="13973"/>
                  </a:cubicBezTo>
                  <a:cubicBezTo>
                    <a:pt x="0" y="13973"/>
                    <a:pt x="0" y="13973"/>
                    <a:pt x="0" y="13973"/>
                  </a:cubicBezTo>
                  <a:lnTo>
                    <a:pt x="10162" y="17784"/>
                  </a:lnTo>
                  <a:lnTo>
                    <a:pt x="250248" y="91462"/>
                  </a:lnTo>
                  <a:lnTo>
                    <a:pt x="255329" y="9273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Freeform: Shape 349"/>
            <p:cNvSpPr/>
            <p:nvPr/>
          </p:nvSpPr>
          <p:spPr>
            <a:xfrm>
              <a:off x="1342440" y="4363200"/>
              <a:ext cx="52920" cy="24840"/>
            </a:xfrm>
            <a:custGeom>
              <a:avLst/>
              <a:gdLst>
                <a:gd name="textAreaLeft" fmla="*/ 0 w 52920"/>
                <a:gd name="textAreaRight" fmla="*/ 54000 w 52920"/>
                <a:gd name="textAreaTop" fmla="*/ 0 h 24840"/>
                <a:gd name="textAreaBottom" fmla="*/ 25920 h 24840"/>
              </a:gdLst>
              <a:ahLst/>
              <a:cxnLst/>
              <a:rect l="textAreaLeft" t="textAreaTop" r="textAreaRight" b="textAreaBottom"/>
              <a:pathLst>
                <a:path w="54013" h="25882">
                  <a:moveTo>
                    <a:pt x="330" y="4287"/>
                  </a:moveTo>
                  <a:cubicBezTo>
                    <a:pt x="-940" y="8098"/>
                    <a:pt x="1601" y="11909"/>
                    <a:pt x="5412" y="13179"/>
                  </a:cubicBezTo>
                  <a:cubicBezTo>
                    <a:pt x="5412" y="13179"/>
                    <a:pt x="5412" y="13179"/>
                    <a:pt x="5412" y="13179"/>
                  </a:cubicBezTo>
                  <a:lnTo>
                    <a:pt x="15574" y="16990"/>
                  </a:lnTo>
                  <a:lnTo>
                    <a:pt x="44791" y="25882"/>
                  </a:lnTo>
                  <a:lnTo>
                    <a:pt x="44791" y="25882"/>
                  </a:lnTo>
                  <a:lnTo>
                    <a:pt x="46061" y="25882"/>
                  </a:lnTo>
                  <a:lnTo>
                    <a:pt x="47331" y="25882"/>
                  </a:lnTo>
                  <a:lnTo>
                    <a:pt x="48602" y="25882"/>
                  </a:lnTo>
                  <a:lnTo>
                    <a:pt x="48602" y="25882"/>
                  </a:lnTo>
                  <a:lnTo>
                    <a:pt x="49872" y="25882"/>
                  </a:lnTo>
                  <a:lnTo>
                    <a:pt x="49872" y="25882"/>
                  </a:lnTo>
                  <a:cubicBezTo>
                    <a:pt x="51142" y="24612"/>
                    <a:pt x="52413" y="23342"/>
                    <a:pt x="53683" y="22072"/>
                  </a:cubicBezTo>
                  <a:cubicBezTo>
                    <a:pt x="54953" y="18261"/>
                    <a:pt x="52413" y="14450"/>
                    <a:pt x="48602" y="13179"/>
                  </a:cubicBezTo>
                  <a:cubicBezTo>
                    <a:pt x="48602" y="13179"/>
                    <a:pt x="48602" y="13179"/>
                    <a:pt x="48602" y="13179"/>
                  </a:cubicBezTo>
                  <a:lnTo>
                    <a:pt x="44791" y="11909"/>
                  </a:lnTo>
                  <a:lnTo>
                    <a:pt x="37169" y="9369"/>
                  </a:lnTo>
                  <a:lnTo>
                    <a:pt x="7952" y="476"/>
                  </a:lnTo>
                  <a:lnTo>
                    <a:pt x="7952" y="476"/>
                  </a:lnTo>
                  <a:cubicBezTo>
                    <a:pt x="4141" y="-794"/>
                    <a:pt x="1601" y="476"/>
                    <a:pt x="330" y="4287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Freeform: Shape 350"/>
            <p:cNvSpPr/>
            <p:nvPr/>
          </p:nvSpPr>
          <p:spPr>
            <a:xfrm>
              <a:off x="3084120" y="829440"/>
              <a:ext cx="24480" cy="283320"/>
            </a:xfrm>
            <a:custGeom>
              <a:avLst/>
              <a:gdLst>
                <a:gd name="textAreaLeft" fmla="*/ 0 w 24480"/>
                <a:gd name="textAreaRight" fmla="*/ 25560 w 24480"/>
                <a:gd name="textAreaTop" fmla="*/ 0 h 283320"/>
                <a:gd name="textAreaBottom" fmla="*/ 284400 h 283320"/>
              </a:gdLst>
              <a:ahLst/>
              <a:cxnLst/>
              <a:rect l="textAreaLeft" t="textAreaTop" r="textAreaRight" b="textAreaBottom"/>
              <a:pathLst>
                <a:path w="25405" h="284548">
                  <a:moveTo>
                    <a:pt x="10162" y="276926"/>
                  </a:moveTo>
                  <a:cubicBezTo>
                    <a:pt x="10162" y="280737"/>
                    <a:pt x="13973" y="284548"/>
                    <a:pt x="17784" y="284548"/>
                  </a:cubicBezTo>
                  <a:cubicBezTo>
                    <a:pt x="21595" y="284548"/>
                    <a:pt x="25406" y="280737"/>
                    <a:pt x="25406" y="276926"/>
                  </a:cubicBezTo>
                  <a:cubicBezTo>
                    <a:pt x="25406" y="276926"/>
                    <a:pt x="25406" y="276926"/>
                    <a:pt x="25406" y="276926"/>
                  </a:cubicBez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0" y="6352"/>
                  </a:lnTo>
                  <a:lnTo>
                    <a:pt x="10162" y="271845"/>
                  </a:lnTo>
                  <a:lnTo>
                    <a:pt x="10162" y="276926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Freeform: Shape 351"/>
            <p:cNvSpPr/>
            <p:nvPr/>
          </p:nvSpPr>
          <p:spPr>
            <a:xfrm>
              <a:off x="3051360" y="0"/>
              <a:ext cx="47160" cy="837360"/>
            </a:xfrm>
            <a:custGeom>
              <a:avLst/>
              <a:gdLst>
                <a:gd name="textAreaLeft" fmla="*/ 0 w 47160"/>
                <a:gd name="textAreaRight" fmla="*/ 48240 w 47160"/>
                <a:gd name="textAreaTop" fmla="*/ 0 h 837360"/>
                <a:gd name="textAreaBottom" fmla="*/ 838440 h 837360"/>
              </a:gdLst>
              <a:ahLst/>
              <a:cxnLst/>
              <a:rect l="textAreaLeft" t="textAreaTop" r="textAreaRight" b="textAreaBottom"/>
              <a:pathLst>
                <a:path w="48271" h="838401">
                  <a:moveTo>
                    <a:pt x="40649" y="838401"/>
                  </a:moveTo>
                  <a:cubicBezTo>
                    <a:pt x="44460" y="838401"/>
                    <a:pt x="48271" y="834590"/>
                    <a:pt x="48271" y="830779"/>
                  </a:cubicBezTo>
                  <a:cubicBezTo>
                    <a:pt x="48271" y="830779"/>
                    <a:pt x="48271" y="830779"/>
                    <a:pt x="48271" y="830779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33028" y="821887"/>
                  </a:lnTo>
                  <a:lnTo>
                    <a:pt x="33028" y="830779"/>
                  </a:lnTo>
                  <a:cubicBezTo>
                    <a:pt x="31757" y="834590"/>
                    <a:pt x="35568" y="838401"/>
                    <a:pt x="40649" y="838401"/>
                  </a:cubicBezTo>
                  <a:cubicBezTo>
                    <a:pt x="39379" y="838401"/>
                    <a:pt x="40649" y="838401"/>
                    <a:pt x="40649" y="838401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Freeform: Shape 352"/>
            <p:cNvSpPr/>
            <p:nvPr/>
          </p:nvSpPr>
          <p:spPr>
            <a:xfrm>
              <a:off x="472680" y="6614640"/>
              <a:ext cx="16920" cy="33120"/>
            </a:xfrm>
            <a:custGeom>
              <a:avLst/>
              <a:gdLst>
                <a:gd name="textAreaLeft" fmla="*/ 0 w 16920"/>
                <a:gd name="textAreaRight" fmla="*/ 18000 w 16920"/>
                <a:gd name="textAreaTop" fmla="*/ 0 h 33120"/>
                <a:gd name="textAreaBottom" fmla="*/ 34200 h 33120"/>
              </a:gdLst>
              <a:ahLst/>
              <a:cxnLst/>
              <a:rect l="textAreaLeft" t="textAreaTop" r="textAreaRight" b="textAreaBottom"/>
              <a:pathLst>
                <a:path w="18033" h="34298">
                  <a:moveTo>
                    <a:pt x="11433" y="34298"/>
                  </a:moveTo>
                  <a:cubicBezTo>
                    <a:pt x="15244" y="34298"/>
                    <a:pt x="19054" y="30487"/>
                    <a:pt x="17784" y="26676"/>
                  </a:cubicBezTo>
                  <a:cubicBezTo>
                    <a:pt x="17784" y="26676"/>
                    <a:pt x="17784" y="26676"/>
                    <a:pt x="17784" y="26676"/>
                  </a:cubicBezTo>
                  <a:lnTo>
                    <a:pt x="17784" y="21595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2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2541" y="26676"/>
                  </a:lnTo>
                  <a:cubicBezTo>
                    <a:pt x="3811" y="30487"/>
                    <a:pt x="6351" y="34298"/>
                    <a:pt x="11433" y="34298"/>
                  </a:cubicBezTo>
                  <a:cubicBezTo>
                    <a:pt x="11433" y="34298"/>
                    <a:pt x="11433" y="34298"/>
                    <a:pt x="11433" y="34298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Freeform: Shape 353"/>
            <p:cNvSpPr/>
            <p:nvPr/>
          </p:nvSpPr>
          <p:spPr>
            <a:xfrm>
              <a:off x="1076040" y="6210360"/>
              <a:ext cx="71280" cy="641520"/>
            </a:xfrm>
            <a:custGeom>
              <a:avLst/>
              <a:gdLst>
                <a:gd name="textAreaLeft" fmla="*/ 0 w 71280"/>
                <a:gd name="textAreaRight" fmla="*/ 72360 w 71280"/>
                <a:gd name="textAreaTop" fmla="*/ 0 h 641520"/>
                <a:gd name="textAreaBottom" fmla="*/ 642600 h 641520"/>
              </a:gdLst>
              <a:ahLst/>
              <a:cxnLst/>
              <a:rect l="textAreaLeft" t="textAreaTop" r="textAreaRight" b="textAreaBottom"/>
              <a:pathLst>
                <a:path w="72406" h="642774">
                  <a:moveTo>
                    <a:pt x="13973" y="6352"/>
                  </a:moveTo>
                  <a:cubicBezTo>
                    <a:pt x="13973" y="3811"/>
                    <a:pt x="11433" y="1270"/>
                    <a:pt x="8892" y="0"/>
                  </a:cubicBez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0"/>
                  </a:lnTo>
                  <a:lnTo>
                    <a:pt x="1270" y="1270"/>
                  </a:lnTo>
                  <a:cubicBezTo>
                    <a:pt x="1270" y="1270"/>
                    <a:pt x="1270" y="2541"/>
                    <a:pt x="1270" y="2541"/>
                  </a:cubicBezTo>
                  <a:cubicBezTo>
                    <a:pt x="1270" y="2541"/>
                    <a:pt x="1270" y="3811"/>
                    <a:pt x="0" y="3811"/>
                  </a:cubicBezTo>
                  <a:cubicBezTo>
                    <a:pt x="0" y="3811"/>
                    <a:pt x="0" y="5081"/>
                    <a:pt x="0" y="5081"/>
                  </a:cubicBezTo>
                  <a:cubicBezTo>
                    <a:pt x="0" y="5081"/>
                    <a:pt x="0" y="6352"/>
                    <a:pt x="0" y="6352"/>
                  </a:cubicBezTo>
                  <a:lnTo>
                    <a:pt x="0" y="6352"/>
                  </a:lnTo>
                  <a:lnTo>
                    <a:pt x="58434" y="642774"/>
                  </a:lnTo>
                  <a:lnTo>
                    <a:pt x="72407" y="642774"/>
                  </a:lnTo>
                  <a:lnTo>
                    <a:pt x="13973" y="16514"/>
                  </a:lnTo>
                  <a:lnTo>
                    <a:pt x="13973" y="635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Freeform: Shape 354"/>
            <p:cNvSpPr/>
            <p:nvPr/>
          </p:nvSpPr>
          <p:spPr>
            <a:xfrm>
              <a:off x="1677960" y="3399480"/>
              <a:ext cx="228960" cy="152640"/>
            </a:xfrm>
            <a:custGeom>
              <a:avLst/>
              <a:gdLst>
                <a:gd name="textAreaLeft" fmla="*/ 0 w 228960"/>
                <a:gd name="textAreaRight" fmla="*/ 230040 w 228960"/>
                <a:gd name="textAreaTop" fmla="*/ 0 h 152640"/>
                <a:gd name="textAreaBottom" fmla="*/ 153720 h 152640"/>
              </a:gdLst>
              <a:ahLst/>
              <a:cxnLst/>
              <a:rect l="textAreaLeft" t="textAreaTop" r="textAreaRight" b="textAreaBottom"/>
              <a:pathLst>
                <a:path w="229922" h="153706">
                  <a:moveTo>
                    <a:pt x="219761" y="10162"/>
                  </a:moveTo>
                  <a:cubicBezTo>
                    <a:pt x="217220" y="6352"/>
                    <a:pt x="218490" y="2540"/>
                    <a:pt x="222301" y="0"/>
                  </a:cubicBezTo>
                  <a:lnTo>
                    <a:pt x="218490" y="2540"/>
                  </a:lnTo>
                  <a:lnTo>
                    <a:pt x="8892" y="134652"/>
                  </a:lnTo>
                  <a:lnTo>
                    <a:pt x="0" y="141004"/>
                  </a:lnTo>
                  <a:lnTo>
                    <a:pt x="0" y="141004"/>
                  </a:lnTo>
                  <a:cubicBezTo>
                    <a:pt x="3811" y="139734"/>
                    <a:pt x="7622" y="142274"/>
                    <a:pt x="8892" y="146085"/>
                  </a:cubicBezTo>
                  <a:cubicBezTo>
                    <a:pt x="10162" y="148625"/>
                    <a:pt x="8892" y="152437"/>
                    <a:pt x="6351" y="153707"/>
                  </a:cubicBezTo>
                  <a:lnTo>
                    <a:pt x="6351" y="153707"/>
                  </a:lnTo>
                  <a:lnTo>
                    <a:pt x="229923" y="12703"/>
                  </a:lnTo>
                  <a:cubicBezTo>
                    <a:pt x="227382" y="13973"/>
                    <a:pt x="222301" y="12703"/>
                    <a:pt x="219761" y="1016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Freeform: Shape 355"/>
            <p:cNvSpPr/>
            <p:nvPr/>
          </p:nvSpPr>
          <p:spPr>
            <a:xfrm>
              <a:off x="1676880" y="3539880"/>
              <a:ext cx="11520" cy="18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8360"/>
                <a:gd name="textAreaBottom" fmla="*/ 19440 h 18360"/>
              </a:gdLst>
              <a:ahLst/>
              <a:cxnLst/>
              <a:rect l="textAreaLeft" t="textAreaTop" r="textAreaRight" b="textAreaBottom"/>
              <a:pathLst>
                <a:path w="12754" h="19552">
                  <a:moveTo>
                    <a:pt x="1270" y="18283"/>
                  </a:moveTo>
                  <a:lnTo>
                    <a:pt x="1270" y="18283"/>
                  </a:lnTo>
                  <a:cubicBezTo>
                    <a:pt x="0" y="19553"/>
                    <a:pt x="0" y="19553"/>
                    <a:pt x="0" y="19553"/>
                  </a:cubicBezTo>
                  <a:lnTo>
                    <a:pt x="8892" y="13201"/>
                  </a:lnTo>
                  <a:lnTo>
                    <a:pt x="8892" y="13201"/>
                  </a:lnTo>
                  <a:cubicBezTo>
                    <a:pt x="12703" y="10661"/>
                    <a:pt x="13973" y="6850"/>
                    <a:pt x="11433" y="3039"/>
                  </a:cubicBezTo>
                  <a:cubicBezTo>
                    <a:pt x="11433" y="3039"/>
                    <a:pt x="11433" y="3039"/>
                    <a:pt x="11433" y="3039"/>
                  </a:cubicBezTo>
                  <a:cubicBezTo>
                    <a:pt x="8892" y="498"/>
                    <a:pt x="5081" y="-772"/>
                    <a:pt x="2541" y="498"/>
                  </a:cubicBezTo>
                  <a:lnTo>
                    <a:pt x="3811" y="13201"/>
                  </a:lnTo>
                  <a:cubicBezTo>
                    <a:pt x="3811" y="13201"/>
                    <a:pt x="3811" y="13201"/>
                    <a:pt x="3811" y="14471"/>
                  </a:cubicBezTo>
                  <a:cubicBezTo>
                    <a:pt x="3811" y="15742"/>
                    <a:pt x="3811" y="15742"/>
                    <a:pt x="3811" y="15742"/>
                  </a:cubicBezTo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Freeform: Shape 356"/>
            <p:cNvSpPr/>
            <p:nvPr/>
          </p:nvSpPr>
          <p:spPr>
            <a:xfrm>
              <a:off x="1533240" y="363420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Freeform: Shape 357"/>
            <p:cNvSpPr/>
            <p:nvPr/>
          </p:nvSpPr>
          <p:spPr>
            <a:xfrm>
              <a:off x="1534680" y="363168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" h="1270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lnTo>
                    <a:pt x="127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Freeform: Shape 358"/>
            <p:cNvSpPr/>
            <p:nvPr/>
          </p:nvSpPr>
          <p:spPr>
            <a:xfrm>
              <a:off x="1535760" y="3549240"/>
              <a:ext cx="139680" cy="91800"/>
            </a:xfrm>
            <a:custGeom>
              <a:avLst/>
              <a:gdLst>
                <a:gd name="textAreaLeft" fmla="*/ 0 w 139680"/>
                <a:gd name="textAreaRight" fmla="*/ 140760 w 139680"/>
                <a:gd name="textAreaTop" fmla="*/ 0 h 91800"/>
                <a:gd name="textAreaBottom" fmla="*/ 92880 h 91800"/>
              </a:gdLst>
              <a:ahLst/>
              <a:cxnLst/>
              <a:rect l="textAreaLeft" t="textAreaTop" r="textAreaRight" b="textAreaBottom"/>
              <a:pathLst>
                <a:path w="140684" h="92732">
                  <a:moveTo>
                    <a:pt x="139732" y="10163"/>
                  </a:moveTo>
                  <a:cubicBezTo>
                    <a:pt x="141003" y="10163"/>
                    <a:pt x="141003" y="8892"/>
                    <a:pt x="139732" y="10163"/>
                  </a:cubicBezTo>
                  <a:cubicBezTo>
                    <a:pt x="139732" y="10163"/>
                    <a:pt x="138462" y="11433"/>
                    <a:pt x="135921" y="11433"/>
                  </a:cubicBezTo>
                  <a:cubicBezTo>
                    <a:pt x="132110" y="11433"/>
                    <a:pt x="128300" y="8892"/>
                    <a:pt x="128300" y="5081"/>
                  </a:cubicBezTo>
                  <a:cubicBezTo>
                    <a:pt x="128300" y="5081"/>
                    <a:pt x="128300" y="5081"/>
                    <a:pt x="128300" y="5081"/>
                  </a:cubicBezTo>
                  <a:lnTo>
                    <a:pt x="128300" y="0"/>
                  </a:lnTo>
                  <a:lnTo>
                    <a:pt x="1270" y="81299"/>
                  </a:lnTo>
                  <a:lnTo>
                    <a:pt x="0" y="82570"/>
                  </a:lnTo>
                  <a:cubicBezTo>
                    <a:pt x="1270" y="81299"/>
                    <a:pt x="2541" y="81299"/>
                    <a:pt x="3811" y="81299"/>
                  </a:cubicBezTo>
                  <a:cubicBezTo>
                    <a:pt x="7622" y="81299"/>
                    <a:pt x="11433" y="83840"/>
                    <a:pt x="11433" y="87651"/>
                  </a:cubicBezTo>
                  <a:cubicBezTo>
                    <a:pt x="11433" y="87651"/>
                    <a:pt x="11433" y="87651"/>
                    <a:pt x="11433" y="87651"/>
                  </a:cubicBezTo>
                  <a:lnTo>
                    <a:pt x="11433" y="92732"/>
                  </a:lnTo>
                  <a:lnTo>
                    <a:pt x="21595" y="86381"/>
                  </a:lnTo>
                  <a:lnTo>
                    <a:pt x="139732" y="10163"/>
                  </a:lnTo>
                  <a:lnTo>
                    <a:pt x="139732" y="10163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Freeform: Shape 359"/>
            <p:cNvSpPr/>
            <p:nvPr/>
          </p:nvSpPr>
          <p:spPr>
            <a:xfrm>
              <a:off x="1695960" y="5736600"/>
              <a:ext cx="63720" cy="669600"/>
            </a:xfrm>
            <a:custGeom>
              <a:avLst/>
              <a:gdLst>
                <a:gd name="textAreaLeft" fmla="*/ 0 w 63720"/>
                <a:gd name="textAreaRight" fmla="*/ 64800 w 63720"/>
                <a:gd name="textAreaTop" fmla="*/ 0 h 669600"/>
                <a:gd name="textAreaBottom" fmla="*/ 670680 h 669600"/>
              </a:gdLst>
              <a:ahLst/>
              <a:cxnLst/>
              <a:rect l="textAreaLeft" t="textAreaTop" r="textAreaRight" b="textAreaBottom"/>
              <a:pathLst>
                <a:path w="64785" h="670720">
                  <a:moveTo>
                    <a:pt x="7622" y="8892"/>
                  </a:moveTo>
                  <a:cubicBezTo>
                    <a:pt x="3811" y="8892"/>
                    <a:pt x="0" y="6352"/>
                    <a:pt x="0" y="2540"/>
                  </a:cubicBezTo>
                  <a:cubicBezTo>
                    <a:pt x="0" y="2540"/>
                    <a:pt x="0" y="2540"/>
                    <a:pt x="0" y="2540"/>
                  </a:cubicBezTo>
                  <a:lnTo>
                    <a:pt x="1270" y="15243"/>
                  </a:lnTo>
                  <a:lnTo>
                    <a:pt x="50812" y="666910"/>
                  </a:lnTo>
                  <a:lnTo>
                    <a:pt x="50812" y="670721"/>
                  </a:lnTo>
                  <a:cubicBezTo>
                    <a:pt x="50812" y="666910"/>
                    <a:pt x="53352" y="663099"/>
                    <a:pt x="57163" y="663099"/>
                  </a:cubicBezTo>
                  <a:cubicBezTo>
                    <a:pt x="60974" y="663099"/>
                    <a:pt x="64785" y="665640"/>
                    <a:pt x="64785" y="669450"/>
                  </a:cubicBezTo>
                  <a:lnTo>
                    <a:pt x="12703" y="0"/>
                  </a:lnTo>
                  <a:cubicBezTo>
                    <a:pt x="15243" y="5081"/>
                    <a:pt x="1270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Freeform: Shape 360"/>
            <p:cNvSpPr/>
            <p:nvPr/>
          </p:nvSpPr>
          <p:spPr>
            <a:xfrm>
              <a:off x="3772800" y="5598360"/>
              <a:ext cx="29520" cy="56556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565560"/>
                <a:gd name="textAreaBottom" fmla="*/ 566640 h 565560"/>
              </a:gdLst>
              <a:ahLst/>
              <a:cxnLst/>
              <a:rect l="textAreaLeft" t="textAreaTop" r="textAreaRight" b="textAreaBottom"/>
              <a:pathLst>
                <a:path w="30486" h="566555">
                  <a:moveTo>
                    <a:pt x="15244" y="560204"/>
                  </a:moveTo>
                  <a:cubicBezTo>
                    <a:pt x="15244" y="560204"/>
                    <a:pt x="15244" y="561475"/>
                    <a:pt x="15244" y="561475"/>
                  </a:cubicBezTo>
                  <a:cubicBezTo>
                    <a:pt x="15244" y="561475"/>
                    <a:pt x="15244" y="562745"/>
                    <a:pt x="15244" y="562745"/>
                  </a:cubicBezTo>
                  <a:lnTo>
                    <a:pt x="16514" y="564015"/>
                  </a:lnTo>
                  <a:lnTo>
                    <a:pt x="17784" y="565286"/>
                  </a:lnTo>
                  <a:lnTo>
                    <a:pt x="19054" y="565286"/>
                  </a:lnTo>
                  <a:lnTo>
                    <a:pt x="20325" y="566556"/>
                  </a:lnTo>
                  <a:cubicBezTo>
                    <a:pt x="21595" y="566556"/>
                    <a:pt x="21595" y="566556"/>
                    <a:pt x="22865" y="566556"/>
                  </a:cubicBezTo>
                  <a:cubicBezTo>
                    <a:pt x="26676" y="566556"/>
                    <a:pt x="30487" y="562745"/>
                    <a:pt x="30487" y="558934"/>
                  </a:cubicBezTo>
                  <a:cubicBezTo>
                    <a:pt x="30487" y="558934"/>
                    <a:pt x="30487" y="558934"/>
                    <a:pt x="30487" y="558934"/>
                  </a:cubicBezTo>
                  <a:lnTo>
                    <a:pt x="30487" y="553853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56393"/>
                  </a:lnTo>
                  <a:lnTo>
                    <a:pt x="15244" y="560204"/>
                  </a:lnTo>
                  <a:lnTo>
                    <a:pt x="15244" y="560204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Freeform: Shape 361"/>
            <p:cNvSpPr/>
            <p:nvPr/>
          </p:nvSpPr>
          <p:spPr>
            <a:xfrm>
              <a:off x="3771360" y="5586840"/>
              <a:ext cx="14040" cy="18000"/>
            </a:xfrm>
            <a:custGeom>
              <a:avLst/>
              <a:gdLst>
                <a:gd name="textAreaLeft" fmla="*/ 0 w 14040"/>
                <a:gd name="textAreaRight" fmla="*/ 15120 w 14040"/>
                <a:gd name="textAreaTop" fmla="*/ 0 h 18000"/>
                <a:gd name="textAreaBottom" fmla="*/ 19080 h 18000"/>
              </a:gdLst>
              <a:ahLst/>
              <a:cxnLst/>
              <a:rect l="textAreaLeft" t="textAreaTop" r="textAreaRight" b="textAreaBottom"/>
              <a:pathLst>
                <a:path w="15243" h="19054">
                  <a:moveTo>
                    <a:pt x="7622" y="19055"/>
                  </a:moveTo>
                  <a:cubicBezTo>
                    <a:pt x="11433" y="19055"/>
                    <a:pt x="15244" y="15244"/>
                    <a:pt x="15244" y="11433"/>
                  </a:cubicBez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8892"/>
                    <a:pt x="1270" y="6352"/>
                    <a:pt x="0" y="2541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lnTo>
                    <a:pt x="0" y="11433"/>
                  </a:lnTo>
                  <a:cubicBezTo>
                    <a:pt x="0" y="15244"/>
                    <a:pt x="3811" y="19055"/>
                    <a:pt x="7622" y="19055"/>
                  </a:cubicBezTo>
                  <a:cubicBezTo>
                    <a:pt x="7622" y="19055"/>
                    <a:pt x="7622" y="19055"/>
                    <a:pt x="7622" y="19055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Freeform: Shape 362"/>
            <p:cNvSpPr/>
            <p:nvPr/>
          </p:nvSpPr>
          <p:spPr>
            <a:xfrm>
              <a:off x="3771360" y="5553720"/>
              <a:ext cx="14040" cy="39600"/>
            </a:xfrm>
            <a:custGeom>
              <a:avLst/>
              <a:gdLst>
                <a:gd name="textAreaLeft" fmla="*/ 0 w 14040"/>
                <a:gd name="textAreaRight" fmla="*/ 15120 w 14040"/>
                <a:gd name="textAreaTop" fmla="*/ 0 h 39600"/>
                <a:gd name="textAreaBottom" fmla="*/ 40680 h 39600"/>
              </a:gdLst>
              <a:ahLst/>
              <a:cxnLst/>
              <a:rect l="textAreaLeft" t="textAreaTop" r="textAreaRight" b="textAreaBottom"/>
              <a:pathLst>
                <a:path w="15243" h="40649">
                  <a:moveTo>
                    <a:pt x="7622" y="40650"/>
                  </a:moveTo>
                  <a:cubicBezTo>
                    <a:pt x="11433" y="40650"/>
                    <a:pt x="15244" y="36839"/>
                    <a:pt x="15244" y="33028"/>
                  </a:cubicBezTo>
                  <a:cubicBezTo>
                    <a:pt x="15244" y="33028"/>
                    <a:pt x="15244" y="33028"/>
                    <a:pt x="15244" y="33028"/>
                  </a:cubicBezTo>
                  <a:lnTo>
                    <a:pt x="15244" y="33028"/>
                  </a:lnTo>
                  <a:lnTo>
                    <a:pt x="15244" y="29217"/>
                  </a:lnTo>
                  <a:lnTo>
                    <a:pt x="15244" y="17784"/>
                  </a:lnTo>
                  <a:lnTo>
                    <a:pt x="15244" y="10162"/>
                  </a:lnTo>
                  <a:lnTo>
                    <a:pt x="15244" y="0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7622" y="7622"/>
                  </a:cubicBezTo>
                  <a:cubicBezTo>
                    <a:pt x="7622" y="7622"/>
                    <a:pt x="7622" y="7622"/>
                    <a:pt x="7622" y="7622"/>
                  </a:cubicBezTo>
                  <a:cubicBezTo>
                    <a:pt x="3811" y="7622"/>
                    <a:pt x="0" y="508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33028"/>
                  </a:lnTo>
                  <a:lnTo>
                    <a:pt x="1270" y="33028"/>
                  </a:lnTo>
                  <a:cubicBezTo>
                    <a:pt x="0" y="36839"/>
                    <a:pt x="3811" y="40650"/>
                    <a:pt x="7622" y="4065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Freeform: Shape 363"/>
            <p:cNvSpPr/>
            <p:nvPr/>
          </p:nvSpPr>
          <p:spPr>
            <a:xfrm>
              <a:off x="1042560" y="4895280"/>
              <a:ext cx="215280" cy="80640"/>
            </a:xfrm>
            <a:custGeom>
              <a:avLst/>
              <a:gdLst>
                <a:gd name="textAreaLeft" fmla="*/ 0 w 215280"/>
                <a:gd name="textAreaRight" fmla="*/ 216360 w 215280"/>
                <a:gd name="textAreaTop" fmla="*/ 0 h 80640"/>
                <a:gd name="textAreaBottom" fmla="*/ 81720 h 80640"/>
              </a:gdLst>
              <a:ahLst/>
              <a:cxnLst/>
              <a:rect l="textAreaLeft" t="textAreaTop" r="textAreaRight" b="textAreaBottom"/>
              <a:pathLst>
                <a:path w="216280" h="81629">
                  <a:moveTo>
                    <a:pt x="207388" y="72738"/>
                  </a:moveTo>
                  <a:cubicBezTo>
                    <a:pt x="208659" y="68927"/>
                    <a:pt x="212469" y="66386"/>
                    <a:pt x="216280" y="67657"/>
                  </a:cubicBezTo>
                  <a:lnTo>
                    <a:pt x="212469" y="66386"/>
                  </a:lnTo>
                  <a:lnTo>
                    <a:pt x="24466" y="5412"/>
                  </a:lnTo>
                  <a:lnTo>
                    <a:pt x="10493" y="330"/>
                  </a:lnTo>
                  <a:cubicBezTo>
                    <a:pt x="6682" y="-940"/>
                    <a:pt x="2871" y="1601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lnTo>
                    <a:pt x="212469" y="81630"/>
                  </a:lnTo>
                  <a:cubicBezTo>
                    <a:pt x="208659" y="81630"/>
                    <a:pt x="206118" y="77819"/>
                    <a:pt x="207388" y="72738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Freeform: Shape 364"/>
            <p:cNvSpPr/>
            <p:nvPr/>
          </p:nvSpPr>
          <p:spPr>
            <a:xfrm>
              <a:off x="1251000" y="4964040"/>
              <a:ext cx="395640" cy="142920"/>
            </a:xfrm>
            <a:custGeom>
              <a:avLst/>
              <a:gdLst>
                <a:gd name="textAreaLeft" fmla="*/ 0 w 395640"/>
                <a:gd name="textAreaRight" fmla="*/ 396720 w 395640"/>
                <a:gd name="textAreaTop" fmla="*/ 0 h 142920"/>
                <a:gd name="textAreaBottom" fmla="*/ 144000 h 142920"/>
              </a:gdLst>
              <a:ahLst/>
              <a:cxnLst/>
              <a:rect l="textAreaLeft" t="textAreaTop" r="textAreaRight" b="textAreaBottom"/>
              <a:pathLst>
                <a:path w="396661" h="143875">
                  <a:moveTo>
                    <a:pt x="9222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5574"/>
                  </a:cubicBezTo>
                  <a:lnTo>
                    <a:pt x="396662" y="143875"/>
                  </a:lnTo>
                  <a:lnTo>
                    <a:pt x="396662" y="138794"/>
                  </a:lnTo>
                  <a:lnTo>
                    <a:pt x="395392" y="127361"/>
                  </a:lnTo>
                  <a:lnTo>
                    <a:pt x="23196" y="6682"/>
                  </a:lnTo>
                  <a:lnTo>
                    <a:pt x="9222" y="33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Freeform: Shape 365"/>
            <p:cNvSpPr/>
            <p:nvPr/>
          </p:nvSpPr>
          <p:spPr>
            <a:xfrm>
              <a:off x="0" y="4014000"/>
              <a:ext cx="56160" cy="30600"/>
            </a:xfrm>
            <a:custGeom>
              <a:avLst/>
              <a:gdLst>
                <a:gd name="textAreaLeft" fmla="*/ 0 w 56160"/>
                <a:gd name="textAreaRight" fmla="*/ 57240 w 56160"/>
                <a:gd name="textAreaTop" fmla="*/ 0 h 30600"/>
                <a:gd name="textAreaBottom" fmla="*/ 31680 h 30600"/>
              </a:gdLst>
              <a:ahLst/>
              <a:cxnLst/>
              <a:rect l="textAreaLeft" t="textAreaTop" r="textAreaRight" b="textAreaBottom"/>
              <a:pathLst>
                <a:path w="57163" h="31757">
                  <a:moveTo>
                    <a:pt x="48271" y="22865"/>
                  </a:moveTo>
                  <a:cubicBezTo>
                    <a:pt x="49541" y="19055"/>
                    <a:pt x="53352" y="16514"/>
                    <a:pt x="57163" y="17784"/>
                  </a:cubicBezTo>
                  <a:cubicBezTo>
                    <a:pt x="57163" y="17784"/>
                    <a:pt x="57163" y="17784"/>
                    <a:pt x="57163" y="17784"/>
                  </a:cubicBezTo>
                  <a:lnTo>
                    <a:pt x="45731" y="13973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52082" y="31758"/>
                  </a:lnTo>
                  <a:cubicBezTo>
                    <a:pt x="48271" y="30487"/>
                    <a:pt x="45731" y="26676"/>
                    <a:pt x="48271" y="22865"/>
                  </a:cubicBezTo>
                  <a:cubicBezTo>
                    <a:pt x="47001" y="22865"/>
                    <a:pt x="47001" y="22865"/>
                    <a:pt x="48271" y="22865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Freeform: Shape 366"/>
            <p:cNvSpPr/>
            <p:nvPr/>
          </p:nvSpPr>
          <p:spPr>
            <a:xfrm>
              <a:off x="47880" y="4031640"/>
              <a:ext cx="162000" cy="59040"/>
            </a:xfrm>
            <a:custGeom>
              <a:avLst/>
              <a:gdLst>
                <a:gd name="textAreaLeft" fmla="*/ 0 w 162000"/>
                <a:gd name="textAreaRight" fmla="*/ 163080 w 162000"/>
                <a:gd name="textAreaTop" fmla="*/ 0 h 59040"/>
                <a:gd name="textAreaBottom" fmla="*/ 60120 h 59040"/>
              </a:gdLst>
              <a:ahLst/>
              <a:cxnLst/>
              <a:rect l="textAreaLeft" t="textAreaTop" r="textAreaRight" b="textAreaBottom"/>
              <a:pathLst>
                <a:path w="162927" h="60034">
                  <a:moveTo>
                    <a:pt x="159117" y="46062"/>
                  </a:moveTo>
                  <a:cubicBezTo>
                    <a:pt x="160387" y="46062"/>
                    <a:pt x="161658" y="46062"/>
                    <a:pt x="162928" y="47332"/>
                  </a:cubicBezTo>
                  <a:lnTo>
                    <a:pt x="161658" y="47332"/>
                  </a:lnTo>
                  <a:lnTo>
                    <a:pt x="14304" y="160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5412" y="14304"/>
                  </a:lnTo>
                  <a:lnTo>
                    <a:pt x="142603" y="56224"/>
                  </a:lnTo>
                  <a:lnTo>
                    <a:pt x="154036" y="60035"/>
                  </a:lnTo>
                  <a:lnTo>
                    <a:pt x="154036" y="54954"/>
                  </a:lnTo>
                  <a:cubicBezTo>
                    <a:pt x="151495" y="51143"/>
                    <a:pt x="154036" y="47332"/>
                    <a:pt x="159117" y="4606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Freeform: Shape 367"/>
            <p:cNvSpPr/>
            <p:nvPr/>
          </p:nvSpPr>
          <p:spPr>
            <a:xfrm>
              <a:off x="212400" y="408060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952" h="952">
                  <a:moveTo>
                    <a:pt x="953" y="952"/>
                  </a:moveTo>
                  <a:cubicBezTo>
                    <a:pt x="953" y="952"/>
                    <a:pt x="953" y="-317"/>
                    <a:pt x="953" y="952"/>
                  </a:cubicBezTo>
                  <a:cubicBezTo>
                    <a:pt x="-318" y="-317"/>
                    <a:pt x="-318" y="-317"/>
                    <a:pt x="953" y="952"/>
                  </a:cubicBezTo>
                  <a:lnTo>
                    <a:pt x="953" y="95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Freeform: Shape 368"/>
            <p:cNvSpPr/>
            <p:nvPr/>
          </p:nvSpPr>
          <p:spPr>
            <a:xfrm>
              <a:off x="214560" y="408276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Freeform: Shape 369"/>
            <p:cNvSpPr/>
            <p:nvPr/>
          </p:nvSpPr>
          <p:spPr>
            <a:xfrm>
              <a:off x="421560" y="6145560"/>
              <a:ext cx="65160" cy="475560"/>
            </a:xfrm>
            <a:custGeom>
              <a:avLst/>
              <a:gdLst>
                <a:gd name="textAreaLeft" fmla="*/ 0 w 65160"/>
                <a:gd name="textAreaRight" fmla="*/ 66240 w 65160"/>
                <a:gd name="textAreaTop" fmla="*/ 0 h 475560"/>
                <a:gd name="textAreaBottom" fmla="*/ 476640 h 475560"/>
              </a:gdLst>
              <a:ahLst/>
              <a:cxnLst/>
              <a:rect l="textAreaLeft" t="textAreaTop" r="textAreaRight" b="textAreaBottom"/>
              <a:pathLst>
                <a:path w="66304" h="476613">
                  <a:moveTo>
                    <a:pt x="59704" y="476364"/>
                  </a:moveTo>
                  <a:cubicBezTo>
                    <a:pt x="63515" y="476364"/>
                    <a:pt x="67326" y="472554"/>
                    <a:pt x="66055" y="468743"/>
                  </a:cubicBezTo>
                  <a:cubicBezTo>
                    <a:pt x="66055" y="468743"/>
                    <a:pt x="66055" y="468743"/>
                    <a:pt x="66055" y="468743"/>
                  </a:cubicBezTo>
                  <a:lnTo>
                    <a:pt x="64785" y="456040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0" y="2541"/>
                  </a:lnTo>
                  <a:lnTo>
                    <a:pt x="50812" y="470013"/>
                  </a:lnTo>
                  <a:cubicBezTo>
                    <a:pt x="52082" y="473824"/>
                    <a:pt x="55893" y="477635"/>
                    <a:pt x="59704" y="476364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Freeform: Shape 370"/>
            <p:cNvSpPr/>
            <p:nvPr/>
          </p:nvSpPr>
          <p:spPr>
            <a:xfrm>
              <a:off x="2417400" y="2661120"/>
              <a:ext cx="649440" cy="421920"/>
            </a:xfrm>
            <a:custGeom>
              <a:avLst/>
              <a:gdLst>
                <a:gd name="textAreaLeft" fmla="*/ 0 w 649440"/>
                <a:gd name="textAreaRight" fmla="*/ 650520 w 649440"/>
                <a:gd name="textAreaTop" fmla="*/ 0 h 421920"/>
                <a:gd name="textAreaBottom" fmla="*/ 423000 h 421920"/>
              </a:gdLst>
              <a:ahLst/>
              <a:cxnLst/>
              <a:rect l="textAreaLeft" t="textAreaTop" r="textAreaRight" b="textAreaBottom"/>
              <a:pathLst>
                <a:path w="650389" h="423011">
                  <a:moveTo>
                    <a:pt x="10162" y="412849"/>
                  </a:moveTo>
                  <a:cubicBezTo>
                    <a:pt x="12703" y="416660"/>
                    <a:pt x="11433" y="420471"/>
                    <a:pt x="7622" y="423012"/>
                  </a:cubicBezTo>
                  <a:cubicBezTo>
                    <a:pt x="7622" y="423012"/>
                    <a:pt x="7622" y="423012"/>
                    <a:pt x="7622" y="423012"/>
                  </a:cubicBezTo>
                  <a:lnTo>
                    <a:pt x="650390" y="15244"/>
                  </a:lnTo>
                  <a:lnTo>
                    <a:pt x="647849" y="13973"/>
                  </a:lnTo>
                  <a:cubicBezTo>
                    <a:pt x="644039" y="12703"/>
                    <a:pt x="641498" y="8892"/>
                    <a:pt x="642768" y="5081"/>
                  </a:cubicBezTo>
                  <a:cubicBezTo>
                    <a:pt x="642768" y="2541"/>
                    <a:pt x="644039" y="1270"/>
                    <a:pt x="646579" y="0"/>
                  </a:cubicBezTo>
                  <a:lnTo>
                    <a:pt x="646579" y="0"/>
                  </a:lnTo>
                  <a:lnTo>
                    <a:pt x="11433" y="402687"/>
                  </a:lnTo>
                  <a:lnTo>
                    <a:pt x="0" y="409038"/>
                  </a:lnTo>
                  <a:cubicBezTo>
                    <a:pt x="2541" y="407768"/>
                    <a:pt x="6351" y="409038"/>
                    <a:pt x="10162" y="412849"/>
                  </a:cubicBezTo>
                  <a:cubicBezTo>
                    <a:pt x="8892" y="412849"/>
                    <a:pt x="8892" y="412849"/>
                    <a:pt x="10162" y="412849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Freeform: Shape 371"/>
            <p:cNvSpPr/>
            <p:nvPr/>
          </p:nvSpPr>
          <p:spPr>
            <a:xfrm>
              <a:off x="1897920" y="3070440"/>
              <a:ext cx="529560" cy="340560"/>
            </a:xfrm>
            <a:custGeom>
              <a:avLst/>
              <a:gdLst>
                <a:gd name="textAreaLeft" fmla="*/ 0 w 529560"/>
                <a:gd name="textAreaRight" fmla="*/ 530640 w 529560"/>
                <a:gd name="textAreaTop" fmla="*/ 0 h 340560"/>
                <a:gd name="textAreaBottom" fmla="*/ 341640 h 340560"/>
              </a:gdLst>
              <a:ahLst/>
              <a:cxnLst/>
              <a:rect l="textAreaLeft" t="textAreaTop" r="textAreaRight" b="textAreaBottom"/>
              <a:pathLst>
                <a:path w="530523" h="341814">
                  <a:moveTo>
                    <a:pt x="529764" y="3862"/>
                  </a:moveTo>
                  <a:cubicBezTo>
                    <a:pt x="527223" y="51"/>
                    <a:pt x="523412" y="-1219"/>
                    <a:pt x="519601" y="1322"/>
                  </a:cubicBezTo>
                  <a:cubicBezTo>
                    <a:pt x="519601" y="1322"/>
                    <a:pt x="519601" y="1322"/>
                    <a:pt x="519601" y="1322"/>
                  </a:cubicBezTo>
                  <a:lnTo>
                    <a:pt x="515790" y="3862"/>
                  </a:lnTo>
                  <a:lnTo>
                    <a:pt x="14025" y="321439"/>
                  </a:lnTo>
                  <a:lnTo>
                    <a:pt x="3862" y="327790"/>
                  </a:lnTo>
                  <a:cubicBezTo>
                    <a:pt x="51" y="330331"/>
                    <a:pt x="-1219" y="334142"/>
                    <a:pt x="1322" y="337952"/>
                  </a:cubicBezTo>
                  <a:cubicBezTo>
                    <a:pt x="3862" y="341764"/>
                    <a:pt x="7673" y="343034"/>
                    <a:pt x="11484" y="340493"/>
                  </a:cubicBezTo>
                  <a:lnTo>
                    <a:pt x="527223" y="14025"/>
                  </a:lnTo>
                  <a:cubicBezTo>
                    <a:pt x="531034" y="11484"/>
                    <a:pt x="531034" y="7673"/>
                    <a:pt x="529764" y="386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Freeform: Shape 372"/>
            <p:cNvSpPr/>
            <p:nvPr/>
          </p:nvSpPr>
          <p:spPr>
            <a:xfrm>
              <a:off x="1656360" y="5224680"/>
              <a:ext cx="52560" cy="518760"/>
            </a:xfrm>
            <a:custGeom>
              <a:avLst/>
              <a:gdLst>
                <a:gd name="textAreaLeft" fmla="*/ 0 w 52560"/>
                <a:gd name="textAreaRight" fmla="*/ 53640 w 52560"/>
                <a:gd name="textAreaTop" fmla="*/ 0 h 518760"/>
                <a:gd name="textAreaBottom" fmla="*/ 519840 h 518760"/>
              </a:gdLst>
              <a:ahLst/>
              <a:cxnLst/>
              <a:rect l="textAreaLeft" t="textAreaTop" r="textAreaRight" b="textAreaBottom"/>
              <a:pathLst>
                <a:path w="53601" h="519804">
                  <a:moveTo>
                    <a:pt x="7622" y="8892"/>
                  </a:moveTo>
                  <a:cubicBezTo>
                    <a:pt x="3811" y="8892"/>
                    <a:pt x="0" y="6352"/>
                    <a:pt x="0" y="2541"/>
                  </a:cubicBezTo>
                  <a:lnTo>
                    <a:pt x="1270" y="15244"/>
                  </a:lnTo>
                  <a:lnTo>
                    <a:pt x="39379" y="509392"/>
                  </a:lnTo>
                  <a:lnTo>
                    <a:pt x="39379" y="513203"/>
                  </a:lnTo>
                  <a:cubicBezTo>
                    <a:pt x="39379" y="517014"/>
                    <a:pt x="43190" y="520825"/>
                    <a:pt x="47001" y="519555"/>
                  </a:cubicBezTo>
                  <a:cubicBezTo>
                    <a:pt x="47001" y="519555"/>
                    <a:pt x="47001" y="519555"/>
                    <a:pt x="47001" y="519555"/>
                  </a:cubicBezTo>
                  <a:cubicBezTo>
                    <a:pt x="50812" y="519555"/>
                    <a:pt x="54623" y="515744"/>
                    <a:pt x="53352" y="511933"/>
                  </a:cubicBezTo>
                  <a:cubicBezTo>
                    <a:pt x="53352" y="511933"/>
                    <a:pt x="53352" y="511933"/>
                    <a:pt x="53352" y="511933"/>
                  </a:cubicBezTo>
                  <a:lnTo>
                    <a:pt x="13973" y="0"/>
                  </a:lnTo>
                  <a:cubicBezTo>
                    <a:pt x="15244" y="5082"/>
                    <a:pt x="1143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Freeform: Shape 373"/>
            <p:cNvSpPr/>
            <p:nvPr/>
          </p:nvSpPr>
          <p:spPr>
            <a:xfrm>
              <a:off x="374760" y="5707440"/>
              <a:ext cx="61200" cy="446040"/>
            </a:xfrm>
            <a:custGeom>
              <a:avLst/>
              <a:gdLst>
                <a:gd name="textAreaLeft" fmla="*/ 0 w 61200"/>
                <a:gd name="textAreaRight" fmla="*/ 62280 w 61200"/>
                <a:gd name="textAreaTop" fmla="*/ 0 h 446040"/>
                <a:gd name="textAreaBottom" fmla="*/ 447120 h 446040"/>
              </a:gdLst>
              <a:ahLst/>
              <a:cxnLst/>
              <a:rect l="textAreaLeft" t="textAreaTop" r="textAreaRight" b="textAreaBottom"/>
              <a:pathLst>
                <a:path w="62244" h="447147">
                  <a:moveTo>
                    <a:pt x="55893" y="447147"/>
                  </a:moveTo>
                  <a:cubicBezTo>
                    <a:pt x="59704" y="447147"/>
                    <a:pt x="62244" y="443337"/>
                    <a:pt x="62244" y="439526"/>
                  </a:cubicBezTo>
                  <a:lnTo>
                    <a:pt x="62244" y="434444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47001" y="439526"/>
                  </a:lnTo>
                  <a:cubicBezTo>
                    <a:pt x="48271" y="444607"/>
                    <a:pt x="52082" y="447147"/>
                    <a:pt x="55893" y="447147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Freeform: Shape 374"/>
            <p:cNvSpPr/>
            <p:nvPr/>
          </p:nvSpPr>
          <p:spPr>
            <a:xfrm>
              <a:off x="3768840" y="5486400"/>
              <a:ext cx="15480" cy="73800"/>
            </a:xfrm>
            <a:custGeom>
              <a:avLst/>
              <a:gdLst>
                <a:gd name="textAreaLeft" fmla="*/ 0 w 15480"/>
                <a:gd name="textAreaRight" fmla="*/ 16560 w 15480"/>
                <a:gd name="textAreaTop" fmla="*/ 0 h 73800"/>
                <a:gd name="textAreaBottom" fmla="*/ 74880 h 73800"/>
              </a:gdLst>
              <a:ahLst/>
              <a:cxnLst/>
              <a:rect l="textAreaLeft" t="textAreaTop" r="textAreaRight" b="textAreaBottom"/>
              <a:pathLst>
                <a:path w="16513" h="74947">
                  <a:moveTo>
                    <a:pt x="8892" y="74948"/>
                  </a:moveTo>
                  <a:cubicBezTo>
                    <a:pt x="12703" y="74948"/>
                    <a:pt x="16514" y="71137"/>
                    <a:pt x="16514" y="67326"/>
                  </a:cubicBezTo>
                  <a:cubicBezTo>
                    <a:pt x="16514" y="67326"/>
                    <a:pt x="16514" y="67326"/>
                    <a:pt x="16514" y="67326"/>
                  </a:cubicBezTo>
                  <a:lnTo>
                    <a:pt x="16514" y="67326"/>
                  </a:lnTo>
                  <a:lnTo>
                    <a:pt x="16514" y="62245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68596"/>
                  </a:lnTo>
                  <a:lnTo>
                    <a:pt x="1270" y="68596"/>
                  </a:lnTo>
                  <a:cubicBezTo>
                    <a:pt x="1270" y="71137"/>
                    <a:pt x="5081" y="74948"/>
                    <a:pt x="8892" y="74948"/>
                  </a:cubicBezTo>
                  <a:cubicBezTo>
                    <a:pt x="8892" y="74948"/>
                    <a:pt x="8892" y="74948"/>
                    <a:pt x="8892" y="74948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Freeform: Shape 375"/>
            <p:cNvSpPr/>
            <p:nvPr/>
          </p:nvSpPr>
          <p:spPr>
            <a:xfrm>
              <a:off x="3753720" y="4950360"/>
              <a:ext cx="29520" cy="54144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541440"/>
                <a:gd name="textAreaBottom" fmla="*/ 542520 h 541440"/>
              </a:gdLst>
              <a:ahLst/>
              <a:cxnLst/>
              <a:rect l="textAreaLeft" t="textAreaTop" r="textAreaRight" b="textAreaBottom"/>
              <a:pathLst>
                <a:path w="30486" h="542419">
                  <a:moveTo>
                    <a:pt x="22865" y="542420"/>
                  </a:moveTo>
                  <a:cubicBezTo>
                    <a:pt x="26676" y="542420"/>
                    <a:pt x="30487" y="538609"/>
                    <a:pt x="30487" y="534798"/>
                  </a:cubicBezTo>
                  <a:cubicBezTo>
                    <a:pt x="30487" y="534798"/>
                    <a:pt x="30487" y="534798"/>
                    <a:pt x="30487" y="534798"/>
                  </a:cubicBezTo>
                  <a:lnTo>
                    <a:pt x="30487" y="529717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34798"/>
                  </a:lnTo>
                  <a:cubicBezTo>
                    <a:pt x="15244" y="539880"/>
                    <a:pt x="17784" y="542420"/>
                    <a:pt x="22865" y="54242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Freeform: Shape 376"/>
            <p:cNvSpPr/>
            <p:nvPr/>
          </p:nvSpPr>
          <p:spPr>
            <a:xfrm>
              <a:off x="3736080" y="4279680"/>
              <a:ext cx="32040" cy="677160"/>
            </a:xfrm>
            <a:custGeom>
              <a:avLst/>
              <a:gdLst>
                <a:gd name="textAreaLeft" fmla="*/ 0 w 32040"/>
                <a:gd name="textAreaRight" fmla="*/ 33120 w 32040"/>
                <a:gd name="textAreaTop" fmla="*/ 0 h 677160"/>
                <a:gd name="textAreaBottom" fmla="*/ 678240 h 677160"/>
              </a:gdLst>
              <a:ahLst/>
              <a:cxnLst/>
              <a:rect l="textAreaLeft" t="textAreaTop" r="textAreaRight" b="textAreaBottom"/>
              <a:pathLst>
                <a:path w="33027" h="678342">
                  <a:moveTo>
                    <a:pt x="25406" y="678343"/>
                  </a:moveTo>
                  <a:cubicBezTo>
                    <a:pt x="29217" y="678343"/>
                    <a:pt x="33028" y="674532"/>
                    <a:pt x="33028" y="670721"/>
                  </a:cubicBezTo>
                  <a:lnTo>
                    <a:pt x="33028" y="656748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9054" y="670721"/>
                  </a:lnTo>
                  <a:cubicBezTo>
                    <a:pt x="17784" y="674532"/>
                    <a:pt x="21595" y="678343"/>
                    <a:pt x="25406" y="678343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Freeform: Shape 377"/>
            <p:cNvSpPr/>
            <p:nvPr/>
          </p:nvSpPr>
          <p:spPr>
            <a:xfrm>
              <a:off x="3708000" y="3343320"/>
              <a:ext cx="39600" cy="941400"/>
            </a:xfrm>
            <a:custGeom>
              <a:avLst/>
              <a:gdLst>
                <a:gd name="textAreaLeft" fmla="*/ 0 w 39600"/>
                <a:gd name="textAreaRight" fmla="*/ 40680 w 39600"/>
                <a:gd name="textAreaTop" fmla="*/ 0 h 941400"/>
                <a:gd name="textAreaBottom" fmla="*/ 942480 h 941400"/>
              </a:gdLst>
              <a:ahLst/>
              <a:cxnLst/>
              <a:rect l="textAreaLeft" t="textAreaTop" r="textAreaRight" b="textAreaBottom"/>
              <a:pathLst>
                <a:path w="40649" h="942565">
                  <a:moveTo>
                    <a:pt x="0" y="6352"/>
                  </a:moveTo>
                  <a:lnTo>
                    <a:pt x="0" y="11433"/>
                  </a:lnTo>
                  <a:lnTo>
                    <a:pt x="0" y="19055"/>
                  </a:lnTo>
                  <a:lnTo>
                    <a:pt x="25406" y="934944"/>
                  </a:lnTo>
                  <a:cubicBezTo>
                    <a:pt x="25406" y="938755"/>
                    <a:pt x="29217" y="942566"/>
                    <a:pt x="33028" y="942566"/>
                  </a:cubicBezTo>
                  <a:cubicBezTo>
                    <a:pt x="36838" y="942566"/>
                    <a:pt x="40650" y="938755"/>
                    <a:pt x="40650" y="934944"/>
                  </a:cubicBezTo>
                  <a:lnTo>
                    <a:pt x="40650" y="929863"/>
                  </a:lnTo>
                  <a:lnTo>
                    <a:pt x="15244" y="5081"/>
                  </a:lnTo>
                  <a:lnTo>
                    <a:pt x="15244" y="5081"/>
                  </a:lnTo>
                  <a:cubicBezTo>
                    <a:pt x="15244" y="5081"/>
                    <a:pt x="15244" y="3811"/>
                    <a:pt x="15244" y="3811"/>
                  </a:cubicBezTo>
                  <a:lnTo>
                    <a:pt x="15244" y="3811"/>
                  </a:lnTo>
                  <a:lnTo>
                    <a:pt x="15244" y="2540"/>
                  </a:lnTo>
                  <a:lnTo>
                    <a:pt x="13973" y="1270"/>
                  </a:lnTo>
                  <a:lnTo>
                    <a:pt x="13973" y="127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10163" y="0"/>
                  </a:lnTo>
                  <a:cubicBezTo>
                    <a:pt x="8892" y="0"/>
                    <a:pt x="8892" y="0"/>
                    <a:pt x="7622" y="0"/>
                  </a:cubicBezTo>
                  <a:cubicBezTo>
                    <a:pt x="5081" y="0"/>
                    <a:pt x="1270" y="2540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Freeform: Shape 378"/>
            <p:cNvSpPr/>
            <p:nvPr/>
          </p:nvSpPr>
          <p:spPr>
            <a:xfrm>
              <a:off x="260280" y="4647960"/>
              <a:ext cx="128880" cy="1067400"/>
            </a:xfrm>
            <a:custGeom>
              <a:avLst/>
              <a:gdLst>
                <a:gd name="textAreaLeft" fmla="*/ 0 w 128880"/>
                <a:gd name="textAreaRight" fmla="*/ 129960 w 128880"/>
                <a:gd name="textAreaTop" fmla="*/ 0 h 1067400"/>
                <a:gd name="textAreaBottom" fmla="*/ 1068480 h 1067400"/>
              </a:gdLst>
              <a:ahLst/>
              <a:cxnLst/>
              <a:rect l="textAreaLeft" t="textAreaTop" r="textAreaRight" b="textAreaBottom"/>
              <a:pathLst>
                <a:path w="129819" h="1068326">
                  <a:moveTo>
                    <a:pt x="123218" y="1068327"/>
                  </a:moveTo>
                  <a:cubicBezTo>
                    <a:pt x="127029" y="1068327"/>
                    <a:pt x="130840" y="1064516"/>
                    <a:pt x="129570" y="1060705"/>
                  </a:cubicBezTo>
                  <a:lnTo>
                    <a:pt x="129570" y="1055623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114326" y="1063245"/>
                  </a:lnTo>
                  <a:cubicBezTo>
                    <a:pt x="115597" y="1065786"/>
                    <a:pt x="119408" y="1068327"/>
                    <a:pt x="123218" y="1068327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Freeform: Shape 379"/>
            <p:cNvSpPr/>
            <p:nvPr/>
          </p:nvSpPr>
          <p:spPr>
            <a:xfrm>
              <a:off x="199080" y="4078800"/>
              <a:ext cx="74520" cy="575640"/>
            </a:xfrm>
            <a:custGeom>
              <a:avLst/>
              <a:gdLst>
                <a:gd name="textAreaLeft" fmla="*/ 0 w 74520"/>
                <a:gd name="textAreaRight" fmla="*/ 75600 w 74520"/>
                <a:gd name="textAreaTop" fmla="*/ 0 h 575640"/>
                <a:gd name="textAreaBottom" fmla="*/ 576720 h 575640"/>
              </a:gdLst>
              <a:ahLst/>
              <a:cxnLst/>
              <a:rect l="textAreaLeft" t="textAreaTop" r="textAreaRight" b="textAreaBottom"/>
              <a:pathLst>
                <a:path w="75445" h="576718">
                  <a:moveTo>
                    <a:pt x="68845" y="576718"/>
                  </a:moveTo>
                  <a:cubicBezTo>
                    <a:pt x="72656" y="576718"/>
                    <a:pt x="76467" y="572908"/>
                    <a:pt x="75196" y="569096"/>
                  </a:cubicBezTo>
                  <a:lnTo>
                    <a:pt x="75196" y="564015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cubicBezTo>
                    <a:pt x="14222" y="5081"/>
                    <a:pt x="14222" y="5081"/>
                    <a:pt x="12952" y="3811"/>
                  </a:cubicBezTo>
                  <a:lnTo>
                    <a:pt x="12952" y="3811"/>
                  </a:lnTo>
                  <a:lnTo>
                    <a:pt x="12952" y="2540"/>
                  </a:lnTo>
                  <a:cubicBezTo>
                    <a:pt x="12952" y="2540"/>
                    <a:pt x="11682" y="1270"/>
                    <a:pt x="11682" y="1270"/>
                  </a:cubicBezTo>
                  <a:lnTo>
                    <a:pt x="11682" y="1270"/>
                  </a:lnTo>
                  <a:lnTo>
                    <a:pt x="10412" y="1270"/>
                  </a:lnTo>
                  <a:lnTo>
                    <a:pt x="10412" y="1270"/>
                  </a:lnTo>
                  <a:cubicBezTo>
                    <a:pt x="9141" y="127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1519" y="19055"/>
                  </a:lnTo>
                  <a:lnTo>
                    <a:pt x="59953" y="569096"/>
                  </a:lnTo>
                  <a:cubicBezTo>
                    <a:pt x="62494" y="574178"/>
                    <a:pt x="65034" y="576718"/>
                    <a:pt x="68845" y="576718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Freeform: Shape 380"/>
            <p:cNvSpPr/>
            <p:nvPr/>
          </p:nvSpPr>
          <p:spPr>
            <a:xfrm>
              <a:off x="1646280" y="5100120"/>
              <a:ext cx="21960" cy="13248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132480"/>
                <a:gd name="textAreaBottom" fmla="*/ 133560 h 132480"/>
              </a:gdLst>
              <a:ahLst/>
              <a:cxnLst/>
              <a:rect l="textAreaLeft" t="textAreaTop" r="textAreaRight" b="textAreaBottom"/>
              <a:pathLst>
                <a:path w="23114" h="13363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8892" y="123220"/>
                  </a:lnTo>
                  <a:lnTo>
                    <a:pt x="8892" y="127030"/>
                  </a:lnTo>
                  <a:cubicBezTo>
                    <a:pt x="8892" y="130841"/>
                    <a:pt x="12703" y="134652"/>
                    <a:pt x="16514" y="133382"/>
                  </a:cubicBezTo>
                  <a:cubicBezTo>
                    <a:pt x="20325" y="133382"/>
                    <a:pt x="24135" y="129571"/>
                    <a:pt x="22865" y="125760"/>
                  </a:cubicBezTo>
                  <a:lnTo>
                    <a:pt x="12703" y="0"/>
                  </a:lnTo>
                  <a:cubicBezTo>
                    <a:pt x="1524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Freeform: Shape 381"/>
            <p:cNvSpPr/>
            <p:nvPr/>
          </p:nvSpPr>
          <p:spPr>
            <a:xfrm>
              <a:off x="1631160" y="4897080"/>
              <a:ext cx="29520" cy="21096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210960"/>
                <a:gd name="textAreaBottom" fmla="*/ 212040 h 210960"/>
              </a:gdLst>
              <a:ahLst/>
              <a:cxnLst/>
              <a:rect l="textAreaLeft" t="textAreaTop" r="textAreaRight" b="textAreaBottom"/>
              <a:pathLst>
                <a:path w="30487" h="21214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973" y="193087"/>
                  </a:lnTo>
                  <a:lnTo>
                    <a:pt x="15244" y="204519"/>
                  </a:lnTo>
                  <a:cubicBezTo>
                    <a:pt x="15244" y="208330"/>
                    <a:pt x="17784" y="212141"/>
                    <a:pt x="22865" y="212141"/>
                  </a:cubicBezTo>
                  <a:cubicBezTo>
                    <a:pt x="26676" y="212141"/>
                    <a:pt x="30487" y="209600"/>
                    <a:pt x="30487" y="204519"/>
                  </a:cubicBezTo>
                  <a:cubicBezTo>
                    <a:pt x="30487" y="204519"/>
                    <a:pt x="30487" y="203249"/>
                    <a:pt x="30487" y="203249"/>
                  </a:cubicBezTo>
                  <a:lnTo>
                    <a:pt x="30487" y="203249"/>
                  </a:lnTo>
                  <a:lnTo>
                    <a:pt x="15244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Freeform: Shape 382"/>
            <p:cNvSpPr/>
            <p:nvPr/>
          </p:nvSpPr>
          <p:spPr>
            <a:xfrm>
              <a:off x="1581480" y="4249080"/>
              <a:ext cx="64080" cy="654480"/>
            </a:xfrm>
            <a:custGeom>
              <a:avLst/>
              <a:gdLst>
                <a:gd name="textAreaLeft" fmla="*/ 0 w 64080"/>
                <a:gd name="textAreaRight" fmla="*/ 65160 w 64080"/>
                <a:gd name="textAreaTop" fmla="*/ 0 h 654480"/>
                <a:gd name="textAreaBottom" fmla="*/ 655560 h 654480"/>
              </a:gdLst>
              <a:ahLst/>
              <a:cxnLst/>
              <a:rect l="textAreaLeft" t="textAreaTop" r="textAreaRight" b="textAreaBottom"/>
              <a:pathLst>
                <a:path w="65034" h="655726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1270" y="13973"/>
                  </a:lnTo>
                  <a:lnTo>
                    <a:pt x="49541" y="637693"/>
                  </a:lnTo>
                  <a:lnTo>
                    <a:pt x="50812" y="649126"/>
                  </a:lnTo>
                  <a:cubicBezTo>
                    <a:pt x="50812" y="652937"/>
                    <a:pt x="54623" y="656748"/>
                    <a:pt x="58434" y="655477"/>
                  </a:cubicBezTo>
                  <a:cubicBezTo>
                    <a:pt x="58434" y="655477"/>
                    <a:pt x="58434" y="655477"/>
                    <a:pt x="58434" y="655477"/>
                  </a:cubicBezTo>
                  <a:cubicBezTo>
                    <a:pt x="62244" y="655477"/>
                    <a:pt x="66055" y="651666"/>
                    <a:pt x="64785" y="647856"/>
                  </a:cubicBezTo>
                  <a:cubicBezTo>
                    <a:pt x="64785" y="647856"/>
                    <a:pt x="64785" y="647856"/>
                    <a:pt x="64785" y="647856"/>
                  </a:cubicBezTo>
                  <a:lnTo>
                    <a:pt x="64785" y="647856"/>
                  </a:lnTo>
                  <a:lnTo>
                    <a:pt x="15243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Freeform: Shape 383"/>
            <p:cNvSpPr/>
            <p:nvPr/>
          </p:nvSpPr>
          <p:spPr>
            <a:xfrm>
              <a:off x="1534680" y="3629160"/>
              <a:ext cx="61200" cy="627840"/>
            </a:xfrm>
            <a:custGeom>
              <a:avLst/>
              <a:gdLst>
                <a:gd name="textAreaLeft" fmla="*/ 0 w 61200"/>
                <a:gd name="textAreaRight" fmla="*/ 62280 w 61200"/>
                <a:gd name="textAreaTop" fmla="*/ 0 h 627840"/>
                <a:gd name="textAreaBottom" fmla="*/ 628920 h 627840"/>
              </a:gdLst>
              <a:ahLst/>
              <a:cxnLst/>
              <a:rect l="textAreaLeft" t="textAreaTop" r="textAreaRight" b="textAreaBottom"/>
              <a:pathLst>
                <a:path w="62244" h="629050">
                  <a:moveTo>
                    <a:pt x="13973" y="6601"/>
                  </a:move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4060"/>
                    <a:pt x="1270" y="2790"/>
                    <a:pt x="1270" y="2790"/>
                  </a:cubicBezTo>
                  <a:cubicBezTo>
                    <a:pt x="1270" y="2790"/>
                    <a:pt x="1270" y="4060"/>
                    <a:pt x="0" y="4060"/>
                  </a:cubicBezTo>
                  <a:lnTo>
                    <a:pt x="0" y="5330"/>
                  </a:lnTo>
                  <a:lnTo>
                    <a:pt x="0" y="5330"/>
                  </a:ln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47001" y="617617"/>
                  </a:lnTo>
                  <a:lnTo>
                    <a:pt x="47001" y="621428"/>
                  </a:lnTo>
                  <a:cubicBezTo>
                    <a:pt x="47001" y="625239"/>
                    <a:pt x="50812" y="629050"/>
                    <a:pt x="54623" y="629050"/>
                  </a:cubicBezTo>
                  <a:cubicBezTo>
                    <a:pt x="54623" y="629050"/>
                    <a:pt x="54623" y="629050"/>
                    <a:pt x="54623" y="629050"/>
                  </a:cubicBezTo>
                  <a:cubicBezTo>
                    <a:pt x="58433" y="629050"/>
                    <a:pt x="62244" y="625239"/>
                    <a:pt x="62244" y="621428"/>
                  </a:cubicBezTo>
                  <a:lnTo>
                    <a:pt x="15243" y="16763"/>
                  </a:lnTo>
                  <a:lnTo>
                    <a:pt x="15243" y="10411"/>
                  </a:lnTo>
                  <a:lnTo>
                    <a:pt x="13973" y="6601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Freeform: Shape 384"/>
            <p:cNvSpPr/>
            <p:nvPr/>
          </p:nvSpPr>
          <p:spPr>
            <a:xfrm>
              <a:off x="1504080" y="1360080"/>
              <a:ext cx="174240" cy="2200680"/>
            </a:xfrm>
            <a:custGeom>
              <a:avLst/>
              <a:gdLst>
                <a:gd name="textAreaLeft" fmla="*/ 0 w 174240"/>
                <a:gd name="textAreaRight" fmla="*/ 175320 w 174240"/>
                <a:gd name="textAreaTop" fmla="*/ 0 h 2200680"/>
                <a:gd name="textAreaBottom" fmla="*/ 2201760 h 2200680"/>
              </a:gdLst>
              <a:ahLst/>
              <a:cxnLst/>
              <a:rect l="textAreaLeft" t="textAreaTop" r="textAreaRight" b="textAreaBottom"/>
              <a:pathLst>
                <a:path w="175300" h="2201687">
                  <a:moveTo>
                    <a:pt x="174030" y="2195336"/>
                  </a:moveTo>
                  <a:cubicBezTo>
                    <a:pt x="174030" y="2195336"/>
                    <a:pt x="174030" y="2194066"/>
                    <a:pt x="175300" y="2194066"/>
                  </a:cubicBezTo>
                  <a:cubicBezTo>
                    <a:pt x="175300" y="2194066"/>
                    <a:pt x="175300" y="2192796"/>
                    <a:pt x="175300" y="2192796"/>
                  </a:cubicBezTo>
                  <a:cubicBezTo>
                    <a:pt x="175300" y="2192796"/>
                    <a:pt x="175300" y="2192796"/>
                    <a:pt x="175300" y="2191525"/>
                  </a:cubicBezTo>
                  <a:lnTo>
                    <a:pt x="174030" y="2178822"/>
                  </a:lnTo>
                  <a:lnTo>
                    <a:pt x="174030" y="2178822"/>
                  </a:lnTo>
                  <a:lnTo>
                    <a:pt x="13973" y="11682"/>
                  </a:lnTo>
                  <a:lnTo>
                    <a:pt x="13973" y="6601"/>
                  </a:ln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2790"/>
                    <a:pt x="0" y="4060"/>
                    <a:pt x="0" y="406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1270" y="19304"/>
                  </a:lnTo>
                  <a:lnTo>
                    <a:pt x="160057" y="2188985"/>
                  </a:lnTo>
                  <a:lnTo>
                    <a:pt x="160057" y="2194066"/>
                  </a:lnTo>
                  <a:cubicBezTo>
                    <a:pt x="160057" y="2197877"/>
                    <a:pt x="163868" y="2201688"/>
                    <a:pt x="167679" y="2201688"/>
                  </a:cubicBezTo>
                  <a:cubicBezTo>
                    <a:pt x="167679" y="2201688"/>
                    <a:pt x="167679" y="2201688"/>
                    <a:pt x="167679" y="2201688"/>
                  </a:cubicBezTo>
                  <a:cubicBezTo>
                    <a:pt x="168949" y="2201688"/>
                    <a:pt x="170219" y="2200417"/>
                    <a:pt x="171489" y="2200417"/>
                  </a:cubicBezTo>
                  <a:lnTo>
                    <a:pt x="172760" y="2199147"/>
                  </a:lnTo>
                  <a:cubicBezTo>
                    <a:pt x="174030" y="2196606"/>
                    <a:pt x="174030" y="2196606"/>
                    <a:pt x="174030" y="2195336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Freeform: Shape 385"/>
            <p:cNvSpPr/>
            <p:nvPr/>
          </p:nvSpPr>
          <p:spPr>
            <a:xfrm>
              <a:off x="1001880" y="4256640"/>
              <a:ext cx="98640" cy="40680"/>
            </a:xfrm>
            <a:custGeom>
              <a:avLst/>
              <a:gdLst>
                <a:gd name="textAreaLeft" fmla="*/ 0 w 98640"/>
                <a:gd name="textAreaRight" fmla="*/ 99720 w 98640"/>
                <a:gd name="textAreaTop" fmla="*/ 0 h 40680"/>
                <a:gd name="textAreaBottom" fmla="*/ 41760 h 40680"/>
              </a:gdLst>
              <a:ahLst/>
              <a:cxnLst/>
              <a:rect l="textAreaLeft" t="textAreaTop" r="textAreaRight" b="textAreaBottom"/>
              <a:pathLst>
                <a:path w="99662" h="41646">
                  <a:moveTo>
                    <a:pt x="99332" y="35568"/>
                  </a:moveTo>
                  <a:cubicBezTo>
                    <a:pt x="100602" y="31758"/>
                    <a:pt x="98062" y="27946"/>
                    <a:pt x="94251" y="26676"/>
                  </a:cubicBezTo>
                  <a:cubicBezTo>
                    <a:pt x="94251" y="26676"/>
                    <a:pt x="94251" y="26676"/>
                    <a:pt x="94251" y="26676"/>
                  </a:cubicBezTo>
                  <a:lnTo>
                    <a:pt x="9141" y="0"/>
                  </a:lnTo>
                  <a:cubicBezTo>
                    <a:pt x="7871" y="0"/>
                    <a:pt x="660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cubicBezTo>
                    <a:pt x="249" y="10162"/>
                    <a:pt x="2790" y="12703"/>
                    <a:pt x="5330" y="13973"/>
                  </a:cubicBezTo>
                  <a:lnTo>
                    <a:pt x="85359" y="39380"/>
                  </a:lnTo>
                  <a:lnTo>
                    <a:pt x="90440" y="40650"/>
                  </a:lnTo>
                  <a:cubicBezTo>
                    <a:pt x="94251" y="43190"/>
                    <a:pt x="98062" y="40650"/>
                    <a:pt x="99332" y="35568"/>
                  </a:cubicBezTo>
                  <a:cubicBezTo>
                    <a:pt x="99332" y="36839"/>
                    <a:pt x="99332" y="36839"/>
                    <a:pt x="99332" y="35568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Freeform: Shape 386"/>
            <p:cNvSpPr/>
            <p:nvPr/>
          </p:nvSpPr>
          <p:spPr>
            <a:xfrm>
              <a:off x="740160" y="1263600"/>
              <a:ext cx="360000" cy="192960"/>
            </a:xfrm>
            <a:custGeom>
              <a:avLst/>
              <a:gdLst>
                <a:gd name="textAreaLeft" fmla="*/ 0 w 360000"/>
                <a:gd name="textAreaRight" fmla="*/ 361080 w 360000"/>
                <a:gd name="textAreaTop" fmla="*/ 0 h 192960"/>
                <a:gd name="textAreaBottom" fmla="*/ 194040 h 192960"/>
              </a:gdLst>
              <a:ahLst/>
              <a:cxnLst/>
              <a:rect l="textAreaLeft" t="textAreaTop" r="textAreaRight" b="textAreaBottom"/>
              <a:pathLst>
                <a:path w="361239" h="194039">
                  <a:moveTo>
                    <a:pt x="476" y="189752"/>
                  </a:moveTo>
                  <a:cubicBezTo>
                    <a:pt x="1747" y="193563"/>
                    <a:pt x="6828" y="194833"/>
                    <a:pt x="10639" y="193563"/>
                  </a:cubicBezTo>
                  <a:cubicBezTo>
                    <a:pt x="10639" y="193563"/>
                    <a:pt x="10639" y="193563"/>
                    <a:pt x="10639" y="193563"/>
                  </a:cubicBezTo>
                  <a:lnTo>
                    <a:pt x="356158" y="13179"/>
                  </a:lnTo>
                  <a:lnTo>
                    <a:pt x="356158" y="13179"/>
                  </a:lnTo>
                  <a:cubicBezTo>
                    <a:pt x="357429" y="13179"/>
                    <a:pt x="357429" y="11909"/>
                    <a:pt x="358699" y="11909"/>
                  </a:cubicBezTo>
                  <a:cubicBezTo>
                    <a:pt x="359969" y="10639"/>
                    <a:pt x="361240" y="8098"/>
                    <a:pt x="361240" y="6828"/>
                  </a:cubicBezTo>
                  <a:cubicBezTo>
                    <a:pt x="361240" y="5558"/>
                    <a:pt x="361240" y="5558"/>
                    <a:pt x="359969" y="4287"/>
                  </a:cubicBezTo>
                  <a:cubicBezTo>
                    <a:pt x="357429" y="476"/>
                    <a:pt x="353618" y="-794"/>
                    <a:pt x="349807" y="476"/>
                  </a:cubicBezTo>
                  <a:lnTo>
                    <a:pt x="345996" y="3017"/>
                  </a:lnTo>
                  <a:lnTo>
                    <a:pt x="6828" y="179589"/>
                  </a:lnTo>
                  <a:lnTo>
                    <a:pt x="4287" y="180860"/>
                  </a:lnTo>
                  <a:cubicBezTo>
                    <a:pt x="476" y="180860"/>
                    <a:pt x="-794" y="185941"/>
                    <a:pt x="476" y="189752"/>
                  </a:cubicBezTo>
                  <a:cubicBezTo>
                    <a:pt x="476" y="189752"/>
                    <a:pt x="476" y="189752"/>
                    <a:pt x="476" y="189752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Freeform: Shape 387"/>
            <p:cNvSpPr/>
            <p:nvPr/>
          </p:nvSpPr>
          <p:spPr>
            <a:xfrm>
              <a:off x="1747800" y="6399720"/>
              <a:ext cx="19800" cy="71280"/>
            </a:xfrm>
            <a:custGeom>
              <a:avLst/>
              <a:gdLst>
                <a:gd name="textAreaLeft" fmla="*/ 0 w 19800"/>
                <a:gd name="textAreaRight" fmla="*/ 20880 w 19800"/>
                <a:gd name="textAreaTop" fmla="*/ 0 h 71280"/>
                <a:gd name="textAreaBottom" fmla="*/ 72360 h 71280"/>
              </a:gdLst>
              <a:ahLst/>
              <a:cxnLst/>
              <a:rect l="textAreaLeft" t="textAreaTop" r="textAreaRight" b="textAreaBottom"/>
              <a:pathLst>
                <a:path w="20822" h="72407">
                  <a:moveTo>
                    <a:pt x="6601" y="0"/>
                  </a:moveTo>
                  <a:cubicBezTo>
                    <a:pt x="2790" y="0"/>
                    <a:pt x="-1021" y="3811"/>
                    <a:pt x="249" y="7622"/>
                  </a:cubicBezTo>
                  <a:cubicBezTo>
                    <a:pt x="249" y="7622"/>
                    <a:pt x="249" y="7622"/>
                    <a:pt x="249" y="7622"/>
                  </a:cubicBezTo>
                  <a:lnTo>
                    <a:pt x="1519" y="21595"/>
                  </a:lnTo>
                  <a:lnTo>
                    <a:pt x="1519" y="27947"/>
                  </a:lnTo>
                  <a:lnTo>
                    <a:pt x="12952" y="31758"/>
                  </a:lnTo>
                  <a:cubicBezTo>
                    <a:pt x="16763" y="33028"/>
                    <a:pt x="19304" y="36839"/>
                    <a:pt x="18033" y="41920"/>
                  </a:cubicBezTo>
                  <a:cubicBezTo>
                    <a:pt x="16763" y="45731"/>
                    <a:pt x="11682" y="48272"/>
                    <a:pt x="7871" y="47001"/>
                  </a:cubicBezTo>
                  <a:lnTo>
                    <a:pt x="2790" y="45731"/>
                  </a:lnTo>
                  <a:lnTo>
                    <a:pt x="4060" y="54623"/>
                  </a:lnTo>
                  <a:lnTo>
                    <a:pt x="5330" y="66056"/>
                  </a:lnTo>
                  <a:lnTo>
                    <a:pt x="5330" y="66056"/>
                  </a:lnTo>
                  <a:lnTo>
                    <a:pt x="5330" y="66056"/>
                  </a:lnTo>
                  <a:cubicBezTo>
                    <a:pt x="5330" y="66056"/>
                    <a:pt x="5330" y="66056"/>
                    <a:pt x="5330" y="67326"/>
                  </a:cubicBezTo>
                  <a:cubicBezTo>
                    <a:pt x="5330" y="67326"/>
                    <a:pt x="5330" y="68597"/>
                    <a:pt x="5330" y="68597"/>
                  </a:cubicBezTo>
                  <a:cubicBezTo>
                    <a:pt x="5330" y="68597"/>
                    <a:pt x="5330" y="69867"/>
                    <a:pt x="6601" y="69867"/>
                  </a:cubicBezTo>
                  <a:cubicBezTo>
                    <a:pt x="6601" y="69867"/>
                    <a:pt x="7871" y="71137"/>
                    <a:pt x="7871" y="71137"/>
                  </a:cubicBezTo>
                  <a:lnTo>
                    <a:pt x="9141" y="71137"/>
                  </a:lnTo>
                  <a:cubicBezTo>
                    <a:pt x="10411" y="72408"/>
                    <a:pt x="11682" y="72408"/>
                    <a:pt x="14222" y="72408"/>
                  </a:cubicBezTo>
                  <a:cubicBezTo>
                    <a:pt x="18033" y="72408"/>
                    <a:pt x="21844" y="68597"/>
                    <a:pt x="20574" y="64786"/>
                  </a:cubicBezTo>
                  <a:cubicBezTo>
                    <a:pt x="20574" y="64786"/>
                    <a:pt x="20574" y="64786"/>
                    <a:pt x="20574" y="64786"/>
                  </a:cubicBezTo>
                  <a:lnTo>
                    <a:pt x="20574" y="59704"/>
                  </a:lnTo>
                  <a:lnTo>
                    <a:pt x="16763" y="7622"/>
                  </a:lnTo>
                  <a:cubicBezTo>
                    <a:pt x="12952" y="3811"/>
                    <a:pt x="10411" y="0"/>
                    <a:pt x="6601" y="0"/>
                  </a:cubicBez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Freeform: Shape 388"/>
            <p:cNvSpPr/>
            <p:nvPr/>
          </p:nvSpPr>
          <p:spPr>
            <a:xfrm>
              <a:off x="3058560" y="2661120"/>
              <a:ext cx="112680" cy="39960"/>
            </a:xfrm>
            <a:custGeom>
              <a:avLst/>
              <a:gdLst>
                <a:gd name="textAreaLeft" fmla="*/ 0 w 112680"/>
                <a:gd name="textAreaRight" fmla="*/ 113760 w 112680"/>
                <a:gd name="textAreaTop" fmla="*/ 0 h 39960"/>
                <a:gd name="textAreaBottom" fmla="*/ 41040 h 39960"/>
              </a:gdLst>
              <a:ahLst/>
              <a:cxnLst/>
              <a:rect l="textAreaLeft" t="textAreaTop" r="textAreaRight" b="textAreaBottom"/>
              <a:pathLst>
                <a:path w="113716" h="40980">
                  <a:moveTo>
                    <a:pt x="9222" y="0"/>
                  </a:moveTo>
                  <a:lnTo>
                    <a:pt x="6682" y="0"/>
                  </a:lnTo>
                  <a:lnTo>
                    <a:pt x="6682" y="0"/>
                  </a:lnTo>
                  <a:cubicBezTo>
                    <a:pt x="5412" y="0"/>
                    <a:pt x="5412" y="0"/>
                    <a:pt x="4141" y="1270"/>
                  </a:cubicBezTo>
                  <a:cubicBezTo>
                    <a:pt x="2871" y="2541"/>
                    <a:pt x="1601" y="3811"/>
                    <a:pt x="330" y="6352"/>
                  </a:cubicBezTo>
                  <a:cubicBezTo>
                    <a:pt x="-940" y="10162"/>
                    <a:pt x="1601" y="13973"/>
                    <a:pt x="5412" y="15244"/>
                  </a:cubicBezTo>
                  <a:lnTo>
                    <a:pt x="7952" y="16514"/>
                  </a:lnTo>
                  <a:lnTo>
                    <a:pt x="104494" y="40650"/>
                  </a:lnTo>
                  <a:cubicBezTo>
                    <a:pt x="108305" y="41920"/>
                    <a:pt x="112116" y="39380"/>
                    <a:pt x="113386" y="35569"/>
                  </a:cubicBezTo>
                  <a:cubicBezTo>
                    <a:pt x="114657" y="31758"/>
                    <a:pt x="112116" y="27947"/>
                    <a:pt x="108305" y="26676"/>
                  </a:cubicBezTo>
                  <a:lnTo>
                    <a:pt x="98143" y="24136"/>
                  </a:lnTo>
                  <a:lnTo>
                    <a:pt x="9222" y="0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Freeform: Shape 389"/>
            <p:cNvSpPr/>
            <p:nvPr/>
          </p:nvSpPr>
          <p:spPr>
            <a:xfrm>
              <a:off x="1719360" y="6420960"/>
              <a:ext cx="45360" cy="23760"/>
            </a:xfrm>
            <a:custGeom>
              <a:avLst/>
              <a:gdLst>
                <a:gd name="textAreaLeft" fmla="*/ 0 w 45360"/>
                <a:gd name="textAreaRight" fmla="*/ 46440 w 45360"/>
                <a:gd name="textAreaTop" fmla="*/ 0 h 23760"/>
                <a:gd name="textAreaBottom" fmla="*/ 24840 h 23760"/>
              </a:gdLst>
              <a:ahLst/>
              <a:cxnLst/>
              <a:rect l="textAreaLeft" t="textAreaTop" r="textAreaRight" b="textAreaBottom"/>
              <a:pathLst>
                <a:path w="46519" h="24942">
                  <a:moveTo>
                    <a:pt x="10621" y="476"/>
                  </a:moveTo>
                  <a:cubicBezTo>
                    <a:pt x="6810" y="-794"/>
                    <a:pt x="2999" y="476"/>
                    <a:pt x="458" y="4287"/>
                  </a:cubicBezTo>
                  <a:cubicBezTo>
                    <a:pt x="458" y="4287"/>
                    <a:pt x="458" y="4287"/>
                    <a:pt x="458" y="4287"/>
                  </a:cubicBezTo>
                  <a:cubicBezTo>
                    <a:pt x="-812" y="8098"/>
                    <a:pt x="458" y="11909"/>
                    <a:pt x="5539" y="14450"/>
                  </a:cubicBezTo>
                  <a:lnTo>
                    <a:pt x="16972" y="18261"/>
                  </a:lnTo>
                  <a:lnTo>
                    <a:pt x="30945" y="23342"/>
                  </a:lnTo>
                  <a:lnTo>
                    <a:pt x="36026" y="24612"/>
                  </a:lnTo>
                  <a:cubicBezTo>
                    <a:pt x="39837" y="25882"/>
                    <a:pt x="43648" y="23342"/>
                    <a:pt x="46189" y="19531"/>
                  </a:cubicBezTo>
                  <a:cubicBezTo>
                    <a:pt x="47459" y="15720"/>
                    <a:pt x="44918" y="11909"/>
                    <a:pt x="41108" y="9369"/>
                  </a:cubicBezTo>
                  <a:lnTo>
                    <a:pt x="29675" y="5558"/>
                  </a:lnTo>
                  <a:lnTo>
                    <a:pt x="23323" y="3017"/>
                  </a:lnTo>
                  <a:lnTo>
                    <a:pt x="10621" y="476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Freeform: Shape 390"/>
            <p:cNvSpPr/>
            <p:nvPr/>
          </p:nvSpPr>
          <p:spPr>
            <a:xfrm>
              <a:off x="1400760" y="4362120"/>
              <a:ext cx="51120" cy="488160"/>
            </a:xfrm>
            <a:custGeom>
              <a:avLst/>
              <a:gdLst>
                <a:gd name="textAreaLeft" fmla="*/ 0 w 51120"/>
                <a:gd name="textAreaRight" fmla="*/ 52200 w 51120"/>
                <a:gd name="textAreaTop" fmla="*/ 0 h 488160"/>
                <a:gd name="textAreaBottom" fmla="*/ 489240 h 488160"/>
              </a:gdLst>
              <a:ahLst/>
              <a:cxnLst/>
              <a:rect l="textAreaLeft" t="textAreaTop" r="textAreaRight" b="textAreaBottom"/>
              <a:pathLst>
                <a:path w="52331" h="489316">
                  <a:moveTo>
                    <a:pt x="51061" y="468992"/>
                  </a:moveTo>
                  <a:lnTo>
                    <a:pt x="14222" y="11682"/>
                  </a:lnTo>
                  <a:lnTo>
                    <a:pt x="14222" y="6601"/>
                  </a:lnTo>
                  <a:cubicBezTo>
                    <a:pt x="14222" y="2790"/>
                    <a:pt x="10411" y="-1021"/>
                    <a:pt x="6601" y="249"/>
                  </a:cubicBezTo>
                  <a:cubicBezTo>
                    <a:pt x="2790" y="249"/>
                    <a:pt x="-1021" y="4060"/>
                    <a:pt x="249" y="7871"/>
                  </a:cubicBezTo>
                  <a:lnTo>
                    <a:pt x="1519" y="20574"/>
                  </a:lnTo>
                  <a:lnTo>
                    <a:pt x="37088" y="462640"/>
                  </a:lnTo>
                  <a:lnTo>
                    <a:pt x="38358" y="476614"/>
                  </a:lnTo>
                  <a:lnTo>
                    <a:pt x="38358" y="482965"/>
                  </a:lnTo>
                  <a:cubicBezTo>
                    <a:pt x="38358" y="486776"/>
                    <a:pt x="40899" y="489317"/>
                    <a:pt x="44709" y="489317"/>
                  </a:cubicBezTo>
                  <a:lnTo>
                    <a:pt x="45980" y="489317"/>
                  </a:lnTo>
                  <a:cubicBezTo>
                    <a:pt x="49791" y="489317"/>
                    <a:pt x="52331" y="486776"/>
                    <a:pt x="52331" y="482965"/>
                  </a:cubicBezTo>
                  <a:cubicBezTo>
                    <a:pt x="52331" y="481695"/>
                    <a:pt x="52331" y="481695"/>
                    <a:pt x="52331" y="480425"/>
                  </a:cubicBezTo>
                  <a:lnTo>
                    <a:pt x="51061" y="468992"/>
                  </a:lnTo>
                  <a:close/>
                </a:path>
              </a:pathLst>
            </a:custGeom>
            <a:solidFill>
              <a:srgbClr val="000000"/>
            </a:solidFill>
            <a:ln w="1268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Freeform: Shape 391"/>
            <p:cNvSpPr/>
            <p:nvPr/>
          </p:nvSpPr>
          <p:spPr>
            <a:xfrm>
              <a:off x="6072120" y="4847400"/>
              <a:ext cx="352080" cy="711720"/>
            </a:xfrm>
            <a:custGeom>
              <a:avLst/>
              <a:gdLst>
                <a:gd name="textAreaLeft" fmla="*/ 0 w 352080"/>
                <a:gd name="textAreaRight" fmla="*/ 353160 w 352080"/>
                <a:gd name="textAreaTop" fmla="*/ 0 h 711720"/>
                <a:gd name="textAreaBottom" fmla="*/ 712800 h 711720"/>
              </a:gdLst>
              <a:ahLst/>
              <a:cxnLst/>
              <a:rect l="textAreaLeft" t="textAreaTop" r="textAreaRight" b="textAreaBottom"/>
              <a:pathLst>
                <a:path w="353141" h="712641">
                  <a:moveTo>
                    <a:pt x="10162" y="302332"/>
                  </a:moveTo>
                  <a:lnTo>
                    <a:pt x="353141" y="0"/>
                  </a:lnTo>
                  <a:lnTo>
                    <a:pt x="353141" y="712641"/>
                  </a:lnTo>
                  <a:lnTo>
                    <a:pt x="0" y="599584"/>
                  </a:lnTo>
                  <a:close/>
                </a:path>
              </a:pathLst>
            </a:custGeom>
            <a:solidFill>
              <a:schemeClr val="accent6"/>
            </a:solidFill>
            <a:ln w="126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MX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Picture Placeholder 14"/>
          <p:cNvGrpSpPr/>
          <p:nvPr/>
        </p:nvGrpSpPr>
        <p:grpSpPr>
          <a:xfrm>
            <a:off x="-1080" y="0"/>
            <a:ext cx="5933160" cy="6935040"/>
            <a:chOff x="-1080" y="0"/>
            <a:chExt cx="5933160" cy="6935040"/>
          </a:xfrm>
        </p:grpSpPr>
        <p:sp>
          <p:nvSpPr>
            <p:cNvPr id="1426" name="Freeform: Shape 22"/>
            <p:cNvSpPr/>
            <p:nvPr/>
          </p:nvSpPr>
          <p:spPr>
            <a:xfrm>
              <a:off x="4625640" y="6105600"/>
              <a:ext cx="1279440" cy="829440"/>
            </a:xfrm>
            <a:custGeom>
              <a:avLst/>
              <a:gdLst>
                <a:gd name="textAreaLeft" fmla="*/ 0 w 1279440"/>
                <a:gd name="textAreaRight" fmla="*/ 1280520 w 1279440"/>
                <a:gd name="textAreaTop" fmla="*/ 0 h 829440"/>
                <a:gd name="textAreaBottom" fmla="*/ 830520 h 829440"/>
              </a:gdLst>
              <a:ahLst/>
              <a:cxnLst/>
              <a:rect l="textAreaLeft" t="textAreaTop" r="textAreaRight" b="textAreaBottom"/>
              <a:pathLst>
                <a:path w="1280449" h="830517">
                  <a:moveTo>
                    <a:pt x="0" y="82718"/>
                  </a:moveTo>
                  <a:lnTo>
                    <a:pt x="1126061" y="830517"/>
                  </a:lnTo>
                  <a:lnTo>
                    <a:pt x="1280450" y="830517"/>
                  </a:lnTo>
                  <a:lnTo>
                    <a:pt x="21450" y="0"/>
                  </a:lnTo>
                  <a:lnTo>
                    <a:pt x="0" y="82718"/>
                  </a:lnTo>
                  <a:close/>
                </a:path>
              </a:pathLst>
            </a:custGeom>
            <a:noFill/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Freeform: Shape 23"/>
            <p:cNvSpPr/>
            <p:nvPr/>
          </p:nvSpPr>
          <p:spPr>
            <a:xfrm>
              <a:off x="0" y="6580800"/>
              <a:ext cx="13680" cy="97920"/>
            </a:xfrm>
            <a:custGeom>
              <a:avLst/>
              <a:gdLst>
                <a:gd name="textAreaLeft" fmla="*/ 0 w 13680"/>
                <a:gd name="textAreaRight" fmla="*/ 14760 w 13680"/>
                <a:gd name="textAreaTop" fmla="*/ 0 h 97920"/>
                <a:gd name="textAreaBottom" fmla="*/ 99000 h 97920"/>
              </a:gdLst>
              <a:ahLst/>
              <a:cxnLst/>
              <a:rect l="textAreaLeft" t="textAreaTop" r="textAreaRight" b="textAreaBottom"/>
              <a:pathLst>
                <a:path w="14642" h="98901">
                  <a:moveTo>
                    <a:pt x="0" y="5523"/>
                  </a:moveTo>
                  <a:lnTo>
                    <a:pt x="0" y="98902"/>
                  </a:lnTo>
                  <a:lnTo>
                    <a:pt x="14643" y="0"/>
                  </a:lnTo>
                  <a:lnTo>
                    <a:pt x="0" y="5523"/>
                  </a:lnTo>
                  <a:close/>
                </a:path>
              </a:pathLst>
            </a:custGeom>
            <a:solidFill>
              <a:srgbClr val="F26544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Freeform: Shape 24"/>
            <p:cNvSpPr/>
            <p:nvPr/>
          </p:nvSpPr>
          <p:spPr>
            <a:xfrm>
              <a:off x="0" y="6556320"/>
              <a:ext cx="17280" cy="13680"/>
            </a:xfrm>
            <a:custGeom>
              <a:avLst/>
              <a:gdLst>
                <a:gd name="textAreaLeft" fmla="*/ 0 w 17280"/>
                <a:gd name="textAreaRight" fmla="*/ 18360 w 1728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18367" h="14770">
                  <a:moveTo>
                    <a:pt x="18367" y="0"/>
                  </a:moveTo>
                  <a:lnTo>
                    <a:pt x="0" y="6936"/>
                  </a:lnTo>
                  <a:lnTo>
                    <a:pt x="0" y="14771"/>
                  </a:lnTo>
                  <a:lnTo>
                    <a:pt x="17083" y="8349"/>
                  </a:lnTo>
                  <a:lnTo>
                    <a:pt x="18367" y="0"/>
                  </a:lnTo>
                  <a:close/>
                </a:path>
              </a:pathLst>
            </a:custGeom>
            <a:solidFill>
              <a:srgbClr val="F39896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Freeform: Shape 25"/>
            <p:cNvSpPr/>
            <p:nvPr/>
          </p:nvSpPr>
          <p:spPr>
            <a:xfrm>
              <a:off x="0" y="6532920"/>
              <a:ext cx="11520" cy="1404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12587" h="15156">
                  <a:moveTo>
                    <a:pt x="0" y="0"/>
                  </a:moveTo>
                  <a:lnTo>
                    <a:pt x="0" y="15156"/>
                  </a:lnTo>
                  <a:lnTo>
                    <a:pt x="12587" y="10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Freeform: Shape 26"/>
            <p:cNvSpPr/>
            <p:nvPr/>
          </p:nvSpPr>
          <p:spPr>
            <a:xfrm>
              <a:off x="0" y="5964840"/>
              <a:ext cx="313200" cy="97020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970200"/>
                <a:gd name="textAreaBottom" fmla="*/ 971280 h 970200"/>
              </a:gdLst>
              <a:ahLst/>
              <a:cxnLst/>
              <a:rect l="textAreaLeft" t="textAreaTop" r="textAreaRight" b="textAreaBottom"/>
              <a:pathLst>
                <a:path w="314428" h="971162">
                  <a:moveTo>
                    <a:pt x="187784" y="703614"/>
                  </a:moveTo>
                  <a:cubicBezTo>
                    <a:pt x="187784" y="703614"/>
                    <a:pt x="187784" y="703614"/>
                    <a:pt x="187784" y="703614"/>
                  </a:cubicBezTo>
                  <a:lnTo>
                    <a:pt x="187784" y="702587"/>
                  </a:lnTo>
                  <a:lnTo>
                    <a:pt x="187784" y="701559"/>
                  </a:lnTo>
                  <a:lnTo>
                    <a:pt x="187784" y="700917"/>
                  </a:lnTo>
                  <a:lnTo>
                    <a:pt x="187784" y="700917"/>
                  </a:lnTo>
                  <a:lnTo>
                    <a:pt x="187784" y="700917"/>
                  </a:lnTo>
                  <a:lnTo>
                    <a:pt x="188426" y="700147"/>
                  </a:lnTo>
                  <a:lnTo>
                    <a:pt x="189197" y="700147"/>
                  </a:lnTo>
                  <a:lnTo>
                    <a:pt x="190096" y="700147"/>
                  </a:lnTo>
                  <a:lnTo>
                    <a:pt x="190738" y="700147"/>
                  </a:lnTo>
                  <a:lnTo>
                    <a:pt x="249051" y="675742"/>
                  </a:lnTo>
                  <a:lnTo>
                    <a:pt x="314429" y="251878"/>
                  </a:lnTo>
                  <a:lnTo>
                    <a:pt x="0" y="0"/>
                  </a:lnTo>
                  <a:lnTo>
                    <a:pt x="0" y="549097"/>
                  </a:lnTo>
                  <a:lnTo>
                    <a:pt x="31212" y="574786"/>
                  </a:lnTo>
                  <a:lnTo>
                    <a:pt x="31212" y="574786"/>
                  </a:lnTo>
                  <a:cubicBezTo>
                    <a:pt x="31212" y="574786"/>
                    <a:pt x="31212" y="574786"/>
                    <a:pt x="31212" y="575556"/>
                  </a:cubicBezTo>
                  <a:lnTo>
                    <a:pt x="31854" y="576584"/>
                  </a:lnTo>
                  <a:cubicBezTo>
                    <a:pt x="31854" y="576584"/>
                    <a:pt x="31854" y="576584"/>
                    <a:pt x="31854" y="577226"/>
                  </a:cubicBezTo>
                  <a:lnTo>
                    <a:pt x="31854" y="577226"/>
                  </a:lnTo>
                  <a:cubicBezTo>
                    <a:pt x="31854" y="577226"/>
                    <a:pt x="31854" y="577226"/>
                    <a:pt x="31854" y="577226"/>
                  </a:cubicBezTo>
                  <a:lnTo>
                    <a:pt x="31854" y="578510"/>
                  </a:lnTo>
                  <a:cubicBezTo>
                    <a:pt x="31917" y="578850"/>
                    <a:pt x="31917" y="579198"/>
                    <a:pt x="31854" y="579538"/>
                  </a:cubicBezTo>
                  <a:lnTo>
                    <a:pt x="31854" y="579538"/>
                  </a:lnTo>
                  <a:lnTo>
                    <a:pt x="28386" y="603685"/>
                  </a:lnTo>
                  <a:lnTo>
                    <a:pt x="28386" y="603685"/>
                  </a:lnTo>
                  <a:lnTo>
                    <a:pt x="28386" y="603685"/>
                  </a:lnTo>
                  <a:lnTo>
                    <a:pt x="0" y="807526"/>
                  </a:lnTo>
                  <a:lnTo>
                    <a:pt x="0" y="971163"/>
                  </a:lnTo>
                  <a:lnTo>
                    <a:pt x="146811" y="971163"/>
                  </a:lnTo>
                  <a:close/>
                </a:path>
              </a:pathLst>
            </a:custGeom>
            <a:solidFill>
              <a:schemeClr val="accent4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Freeform: Shape 27"/>
            <p:cNvSpPr/>
            <p:nvPr/>
          </p:nvSpPr>
          <p:spPr>
            <a:xfrm>
              <a:off x="263520" y="6087960"/>
              <a:ext cx="419760" cy="546120"/>
            </a:xfrm>
            <a:custGeom>
              <a:avLst/>
              <a:gdLst>
                <a:gd name="textAreaLeft" fmla="*/ 0 w 419760"/>
                <a:gd name="textAreaRight" fmla="*/ 420840 w 419760"/>
                <a:gd name="textAreaTop" fmla="*/ 0 h 546120"/>
                <a:gd name="textAreaBottom" fmla="*/ 547200 h 546120"/>
              </a:gdLst>
              <a:ahLst/>
              <a:cxnLst/>
              <a:rect l="textAreaLeft" t="textAreaTop" r="textAreaRight" b="textAreaBottom"/>
              <a:pathLst>
                <a:path w="420908" h="547170">
                  <a:moveTo>
                    <a:pt x="420908" y="0"/>
                  </a:moveTo>
                  <a:lnTo>
                    <a:pt x="64350" y="131013"/>
                  </a:lnTo>
                  <a:lnTo>
                    <a:pt x="0" y="547171"/>
                  </a:lnTo>
                  <a:lnTo>
                    <a:pt x="353733" y="412433"/>
                  </a:lnTo>
                  <a:lnTo>
                    <a:pt x="42090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2" name="Freeform: Shape 28"/>
            <p:cNvSpPr/>
            <p:nvPr/>
          </p:nvSpPr>
          <p:spPr>
            <a:xfrm>
              <a:off x="160560" y="6682680"/>
              <a:ext cx="343080" cy="252360"/>
            </a:xfrm>
            <a:custGeom>
              <a:avLst/>
              <a:gdLst>
                <a:gd name="textAreaLeft" fmla="*/ 0 w 343080"/>
                <a:gd name="textAreaRight" fmla="*/ 344160 w 343080"/>
                <a:gd name="textAreaTop" fmla="*/ 0 h 252360"/>
                <a:gd name="textAreaBottom" fmla="*/ 253440 h 252360"/>
              </a:gdLst>
              <a:ahLst/>
              <a:cxnLst/>
              <a:rect l="textAreaLeft" t="textAreaTop" r="textAreaRight" b="textAreaBottom"/>
              <a:pathLst>
                <a:path w="344227" h="253290">
                  <a:moveTo>
                    <a:pt x="0" y="253291"/>
                  </a:moveTo>
                  <a:lnTo>
                    <a:pt x="344228" y="253291"/>
                  </a:lnTo>
                  <a:lnTo>
                    <a:pt x="38790" y="0"/>
                  </a:lnTo>
                  <a:lnTo>
                    <a:pt x="0" y="253291"/>
                  </a:lnTo>
                  <a:close/>
                </a:path>
              </a:pathLst>
            </a:custGeom>
            <a:solidFill>
              <a:schemeClr val="accent4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3" name="Freeform: Shape 29"/>
            <p:cNvSpPr/>
            <p:nvPr/>
          </p:nvSpPr>
          <p:spPr>
            <a:xfrm>
              <a:off x="208800" y="6516720"/>
              <a:ext cx="404640" cy="417960"/>
            </a:xfrm>
            <a:custGeom>
              <a:avLst/>
              <a:gdLst>
                <a:gd name="textAreaLeft" fmla="*/ 0 w 404640"/>
                <a:gd name="textAreaRight" fmla="*/ 405720 w 404640"/>
                <a:gd name="textAreaTop" fmla="*/ 0 h 417960"/>
                <a:gd name="textAreaBottom" fmla="*/ 419040 h 417960"/>
              </a:gdLst>
              <a:ahLst/>
              <a:cxnLst/>
              <a:rect l="textAreaLeft" t="textAreaTop" r="textAreaRight" b="textAreaBottom"/>
              <a:pathLst>
                <a:path w="405880" h="419111">
                  <a:moveTo>
                    <a:pt x="48295" y="136150"/>
                  </a:moveTo>
                  <a:lnTo>
                    <a:pt x="0" y="154518"/>
                  </a:lnTo>
                  <a:lnTo>
                    <a:pt x="319053" y="419112"/>
                  </a:lnTo>
                  <a:lnTo>
                    <a:pt x="337549" y="419112"/>
                  </a:lnTo>
                  <a:lnTo>
                    <a:pt x="405881" y="0"/>
                  </a:lnTo>
                  <a:lnTo>
                    <a:pt x="48295" y="136150"/>
                  </a:lnTo>
                  <a:close/>
                </a:path>
              </a:pathLst>
            </a:custGeom>
            <a:solidFill>
              <a:schemeClr val="accent3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4" name="Freeform: Shape 30"/>
            <p:cNvSpPr/>
            <p:nvPr/>
          </p:nvSpPr>
          <p:spPr>
            <a:xfrm>
              <a:off x="0" y="5051520"/>
              <a:ext cx="852120" cy="1153080"/>
            </a:xfrm>
            <a:custGeom>
              <a:avLst/>
              <a:gdLst>
                <a:gd name="textAreaLeft" fmla="*/ 0 w 852120"/>
                <a:gd name="textAreaRight" fmla="*/ 853200 w 852120"/>
                <a:gd name="textAreaTop" fmla="*/ 0 h 1153080"/>
                <a:gd name="textAreaBottom" fmla="*/ 1154160 h 1153080"/>
              </a:gdLst>
              <a:ahLst/>
              <a:cxnLst/>
              <a:rect l="textAreaLeft" t="textAreaTop" r="textAreaRight" b="textAreaBottom"/>
              <a:pathLst>
                <a:path w="853376" h="1154066">
                  <a:moveTo>
                    <a:pt x="687043" y="1020357"/>
                  </a:moveTo>
                  <a:lnTo>
                    <a:pt x="853377" y="0"/>
                  </a:lnTo>
                  <a:lnTo>
                    <a:pt x="134352" y="241217"/>
                  </a:lnTo>
                  <a:lnTo>
                    <a:pt x="0" y="286301"/>
                  </a:lnTo>
                  <a:lnTo>
                    <a:pt x="0" y="894482"/>
                  </a:lnTo>
                  <a:lnTo>
                    <a:pt x="323420" y="1154067"/>
                  </a:lnTo>
                  <a:lnTo>
                    <a:pt x="687043" y="1020357"/>
                  </a:lnTo>
                  <a:close/>
                </a:path>
              </a:pathLst>
            </a:custGeom>
            <a:solidFill>
              <a:schemeClr val="accent1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5" name="Freeform: Shape 31"/>
            <p:cNvSpPr/>
            <p:nvPr/>
          </p:nvSpPr>
          <p:spPr>
            <a:xfrm>
              <a:off x="560160" y="4504680"/>
              <a:ext cx="812520" cy="2430360"/>
            </a:xfrm>
            <a:custGeom>
              <a:avLst/>
              <a:gdLst>
                <a:gd name="textAreaLeft" fmla="*/ 0 w 812520"/>
                <a:gd name="textAreaRight" fmla="*/ 813600 w 812520"/>
                <a:gd name="textAreaTop" fmla="*/ 0 h 2430360"/>
                <a:gd name="textAreaBottom" fmla="*/ 2431440 h 2430360"/>
              </a:gdLst>
              <a:ahLst/>
              <a:cxnLst/>
              <a:rect l="textAreaLeft" t="textAreaTop" r="textAreaRight" b="textAreaBottom"/>
              <a:pathLst>
                <a:path w="813559" h="2431439">
                  <a:moveTo>
                    <a:pt x="396119" y="0"/>
                  </a:moveTo>
                  <a:lnTo>
                    <a:pt x="308649" y="537408"/>
                  </a:lnTo>
                  <a:lnTo>
                    <a:pt x="139746" y="1573564"/>
                  </a:lnTo>
                  <a:lnTo>
                    <a:pt x="69873" y="2002180"/>
                  </a:lnTo>
                  <a:lnTo>
                    <a:pt x="0" y="2431439"/>
                  </a:lnTo>
                  <a:lnTo>
                    <a:pt x="440946" y="2431439"/>
                  </a:lnTo>
                  <a:lnTo>
                    <a:pt x="813559" y="291567"/>
                  </a:lnTo>
                  <a:lnTo>
                    <a:pt x="396119" y="0"/>
                  </a:lnTo>
                  <a:close/>
                </a:path>
              </a:pathLst>
            </a:custGeom>
            <a:solidFill>
              <a:schemeClr val="accent3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6" name="Freeform: Shape 32"/>
            <p:cNvSpPr/>
            <p:nvPr/>
          </p:nvSpPr>
          <p:spPr>
            <a:xfrm>
              <a:off x="1014840" y="4303440"/>
              <a:ext cx="1856160" cy="2631240"/>
            </a:xfrm>
            <a:custGeom>
              <a:avLst/>
              <a:gdLst>
                <a:gd name="textAreaLeft" fmla="*/ 0 w 1856160"/>
                <a:gd name="textAreaRight" fmla="*/ 1857240 w 1856160"/>
                <a:gd name="textAreaTop" fmla="*/ 0 h 2631240"/>
                <a:gd name="textAreaBottom" fmla="*/ 2632320 h 2631240"/>
              </a:gdLst>
              <a:ahLst/>
              <a:cxnLst/>
              <a:rect l="textAreaLeft" t="textAreaTop" r="textAreaRight" b="textAreaBottom"/>
              <a:pathLst>
                <a:path w="1857160" h="2632453">
                  <a:moveTo>
                    <a:pt x="1457831" y="1932179"/>
                  </a:moveTo>
                  <a:lnTo>
                    <a:pt x="1457831" y="1932179"/>
                  </a:lnTo>
                  <a:lnTo>
                    <a:pt x="1457831" y="1932050"/>
                  </a:lnTo>
                  <a:lnTo>
                    <a:pt x="1710093" y="711450"/>
                  </a:lnTo>
                  <a:lnTo>
                    <a:pt x="1710221" y="711321"/>
                  </a:lnTo>
                  <a:lnTo>
                    <a:pt x="1710221" y="711193"/>
                  </a:lnTo>
                  <a:lnTo>
                    <a:pt x="1710221" y="711193"/>
                  </a:lnTo>
                  <a:lnTo>
                    <a:pt x="1710221" y="711193"/>
                  </a:lnTo>
                  <a:lnTo>
                    <a:pt x="1713047" y="696936"/>
                  </a:lnTo>
                  <a:lnTo>
                    <a:pt x="1713175" y="696936"/>
                  </a:lnTo>
                  <a:lnTo>
                    <a:pt x="1713175" y="696936"/>
                  </a:lnTo>
                  <a:lnTo>
                    <a:pt x="1732314" y="603814"/>
                  </a:lnTo>
                  <a:lnTo>
                    <a:pt x="1732314" y="603814"/>
                  </a:lnTo>
                  <a:lnTo>
                    <a:pt x="1732442" y="603685"/>
                  </a:lnTo>
                  <a:lnTo>
                    <a:pt x="1857160" y="0"/>
                  </a:lnTo>
                  <a:lnTo>
                    <a:pt x="372228" y="494380"/>
                  </a:lnTo>
                  <a:lnTo>
                    <a:pt x="0" y="2632454"/>
                  </a:lnTo>
                  <a:lnTo>
                    <a:pt x="1313203" y="2632454"/>
                  </a:lnTo>
                  <a:lnTo>
                    <a:pt x="1438050" y="2027998"/>
                  </a:lnTo>
                  <a:lnTo>
                    <a:pt x="1457831" y="1932179"/>
                  </a:lnTo>
                  <a:close/>
                </a:path>
              </a:pathLst>
            </a:custGeom>
            <a:solidFill>
              <a:schemeClr val="accent4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Freeform: Shape 33"/>
            <p:cNvSpPr/>
            <p:nvPr/>
          </p:nvSpPr>
          <p:spPr>
            <a:xfrm>
              <a:off x="2892240" y="4698000"/>
              <a:ext cx="2103120" cy="2237040"/>
            </a:xfrm>
            <a:custGeom>
              <a:avLst/>
              <a:gdLst>
                <a:gd name="textAreaLeft" fmla="*/ 0 w 2103120"/>
                <a:gd name="textAreaRight" fmla="*/ 2104200 w 2103120"/>
                <a:gd name="textAreaTop" fmla="*/ 0 h 2237040"/>
                <a:gd name="textAreaBottom" fmla="*/ 2238120 h 2237040"/>
              </a:gdLst>
              <a:ahLst/>
              <a:cxnLst/>
              <a:rect l="textAreaLeft" t="textAreaTop" r="textAreaRight" b="textAreaBottom"/>
              <a:pathLst>
                <a:path w="2104028" h="2238131">
                  <a:moveTo>
                    <a:pt x="1744387" y="1394513"/>
                  </a:moveTo>
                  <a:lnTo>
                    <a:pt x="2104028" y="0"/>
                  </a:lnTo>
                  <a:lnTo>
                    <a:pt x="347567" y="658788"/>
                  </a:lnTo>
                  <a:lnTo>
                    <a:pt x="76295" y="1891462"/>
                  </a:lnTo>
                  <a:lnTo>
                    <a:pt x="76295" y="1891462"/>
                  </a:lnTo>
                  <a:lnTo>
                    <a:pt x="76167" y="1891591"/>
                  </a:lnTo>
                  <a:lnTo>
                    <a:pt x="0" y="2238132"/>
                  </a:lnTo>
                  <a:lnTo>
                    <a:pt x="1526805" y="2238132"/>
                  </a:lnTo>
                  <a:lnTo>
                    <a:pt x="1719084" y="1492388"/>
                  </a:lnTo>
                  <a:lnTo>
                    <a:pt x="1744387" y="1394513"/>
                  </a:lnTo>
                  <a:close/>
                </a:path>
              </a:pathLst>
            </a:custGeom>
            <a:solidFill>
              <a:schemeClr val="accent5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Freeform: Shape 34"/>
            <p:cNvSpPr/>
            <p:nvPr/>
          </p:nvSpPr>
          <p:spPr>
            <a:xfrm>
              <a:off x="2487240" y="5027760"/>
              <a:ext cx="738000" cy="1546920"/>
            </a:xfrm>
            <a:custGeom>
              <a:avLst/>
              <a:gdLst>
                <a:gd name="textAreaLeft" fmla="*/ 0 w 738000"/>
                <a:gd name="textAreaRight" fmla="*/ 739080 w 738000"/>
                <a:gd name="textAreaTop" fmla="*/ 0 h 1546920"/>
                <a:gd name="textAreaBottom" fmla="*/ 1548000 h 1546920"/>
              </a:gdLst>
              <a:ahLst/>
              <a:cxnLst/>
              <a:rect l="textAreaLeft" t="textAreaTop" r="textAreaRight" b="textAreaBottom"/>
              <a:pathLst>
                <a:path w="739062" h="1548131">
                  <a:moveTo>
                    <a:pt x="0" y="1205701"/>
                  </a:moveTo>
                  <a:lnTo>
                    <a:pt x="74240" y="1259776"/>
                  </a:lnTo>
                  <a:lnTo>
                    <a:pt x="470359" y="1548132"/>
                  </a:lnTo>
                  <a:lnTo>
                    <a:pt x="739062" y="327146"/>
                  </a:lnTo>
                  <a:lnTo>
                    <a:pt x="249051" y="0"/>
                  </a:lnTo>
                  <a:lnTo>
                    <a:pt x="0" y="12057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Freeform: Shape 35"/>
            <p:cNvSpPr/>
            <p:nvPr/>
          </p:nvSpPr>
          <p:spPr>
            <a:xfrm>
              <a:off x="2430000" y="6306120"/>
              <a:ext cx="522720" cy="628920"/>
            </a:xfrm>
            <a:custGeom>
              <a:avLst/>
              <a:gdLst>
                <a:gd name="textAreaLeft" fmla="*/ 0 w 522720"/>
                <a:gd name="textAreaRight" fmla="*/ 523800 w 522720"/>
                <a:gd name="textAreaTop" fmla="*/ 0 h 628920"/>
                <a:gd name="textAreaBottom" fmla="*/ 630000 h 628920"/>
              </a:gdLst>
              <a:ahLst/>
              <a:cxnLst/>
              <a:rect l="textAreaLeft" t="textAreaTop" r="textAreaRight" b="textAreaBottom"/>
              <a:pathLst>
                <a:path w="523919" h="630016">
                  <a:moveTo>
                    <a:pt x="131526" y="0"/>
                  </a:moveTo>
                  <a:lnTo>
                    <a:pt x="0" y="630016"/>
                  </a:lnTo>
                  <a:lnTo>
                    <a:pt x="448138" y="630016"/>
                  </a:lnTo>
                  <a:lnTo>
                    <a:pt x="523920" y="285659"/>
                  </a:lnTo>
                  <a:lnTo>
                    <a:pt x="1315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Freeform: Shape 36"/>
            <p:cNvSpPr/>
            <p:nvPr/>
          </p:nvSpPr>
          <p:spPr>
            <a:xfrm>
              <a:off x="2739600" y="3771000"/>
              <a:ext cx="2248920" cy="1571040"/>
            </a:xfrm>
            <a:custGeom>
              <a:avLst/>
              <a:gdLst>
                <a:gd name="textAreaLeft" fmla="*/ 0 w 2248920"/>
                <a:gd name="textAreaRight" fmla="*/ 2250000 w 2248920"/>
                <a:gd name="textAreaTop" fmla="*/ 0 h 1571040"/>
                <a:gd name="textAreaBottom" fmla="*/ 1572120 h 1571040"/>
              </a:gdLst>
              <a:ahLst/>
              <a:cxnLst/>
              <a:rect l="textAreaLeft" t="textAreaTop" r="textAreaRight" b="textAreaBottom"/>
              <a:pathLst>
                <a:path w="2249939" h="1572150">
                  <a:moveTo>
                    <a:pt x="1428545" y="714661"/>
                  </a:moveTo>
                  <a:lnTo>
                    <a:pt x="1428545" y="714661"/>
                  </a:lnTo>
                  <a:cubicBezTo>
                    <a:pt x="1428545" y="714661"/>
                    <a:pt x="1428545" y="714661"/>
                    <a:pt x="1428545" y="714661"/>
                  </a:cubicBezTo>
                  <a:cubicBezTo>
                    <a:pt x="1429064" y="714988"/>
                    <a:pt x="1429503" y="715427"/>
                    <a:pt x="1429830" y="715945"/>
                  </a:cubicBezTo>
                  <a:cubicBezTo>
                    <a:pt x="1430161" y="716372"/>
                    <a:pt x="1430421" y="716849"/>
                    <a:pt x="1430601" y="717358"/>
                  </a:cubicBezTo>
                  <a:lnTo>
                    <a:pt x="1430601" y="718257"/>
                  </a:lnTo>
                  <a:lnTo>
                    <a:pt x="1430601" y="718257"/>
                  </a:lnTo>
                  <a:cubicBezTo>
                    <a:pt x="1430668" y="718940"/>
                    <a:pt x="1430668" y="719629"/>
                    <a:pt x="1430601" y="720312"/>
                  </a:cubicBezTo>
                  <a:lnTo>
                    <a:pt x="1430601" y="721083"/>
                  </a:lnTo>
                  <a:cubicBezTo>
                    <a:pt x="1430657" y="721509"/>
                    <a:pt x="1430657" y="721941"/>
                    <a:pt x="1430601" y="722367"/>
                  </a:cubicBezTo>
                  <a:cubicBezTo>
                    <a:pt x="1430673" y="722835"/>
                    <a:pt x="1430673" y="723312"/>
                    <a:pt x="1430601" y="723780"/>
                  </a:cubicBezTo>
                  <a:lnTo>
                    <a:pt x="1430601" y="723780"/>
                  </a:lnTo>
                  <a:lnTo>
                    <a:pt x="1429958" y="724551"/>
                  </a:lnTo>
                  <a:cubicBezTo>
                    <a:pt x="1429645" y="725077"/>
                    <a:pt x="1429255" y="725553"/>
                    <a:pt x="1428802" y="725964"/>
                  </a:cubicBezTo>
                  <a:lnTo>
                    <a:pt x="1427518" y="726734"/>
                  </a:lnTo>
                  <a:lnTo>
                    <a:pt x="1426619" y="726734"/>
                  </a:lnTo>
                  <a:lnTo>
                    <a:pt x="101342" y="1200306"/>
                  </a:lnTo>
                  <a:lnTo>
                    <a:pt x="1028" y="1236014"/>
                  </a:lnTo>
                  <a:lnTo>
                    <a:pt x="0" y="1241023"/>
                  </a:lnTo>
                  <a:lnTo>
                    <a:pt x="495791" y="1572151"/>
                  </a:lnTo>
                  <a:lnTo>
                    <a:pt x="2249940" y="914262"/>
                  </a:lnTo>
                  <a:lnTo>
                    <a:pt x="713759" y="0"/>
                  </a:lnTo>
                  <a:lnTo>
                    <a:pt x="411532" y="9697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Freeform: Shape 37"/>
            <p:cNvSpPr/>
            <p:nvPr/>
          </p:nvSpPr>
          <p:spPr>
            <a:xfrm>
              <a:off x="2468880" y="6249240"/>
              <a:ext cx="72360" cy="70920"/>
            </a:xfrm>
            <a:custGeom>
              <a:avLst/>
              <a:gdLst>
                <a:gd name="textAreaLeft" fmla="*/ 0 w 72360"/>
                <a:gd name="textAreaRight" fmla="*/ 73440 w 72360"/>
                <a:gd name="textAreaTop" fmla="*/ 0 h 70920"/>
                <a:gd name="textAreaBottom" fmla="*/ 72000 h 70920"/>
              </a:gdLst>
              <a:ahLst/>
              <a:cxnLst/>
              <a:rect l="textAreaLeft" t="textAreaTop" r="textAreaRight" b="textAreaBottom"/>
              <a:pathLst>
                <a:path w="73597" h="72057">
                  <a:moveTo>
                    <a:pt x="0" y="72057"/>
                  </a:moveTo>
                  <a:lnTo>
                    <a:pt x="73598" y="42772"/>
                  </a:lnTo>
                  <a:lnTo>
                    <a:pt x="14899" y="0"/>
                  </a:lnTo>
                  <a:lnTo>
                    <a:pt x="0" y="72057"/>
                  </a:lnTo>
                  <a:close/>
                </a:path>
              </a:pathLst>
            </a:custGeom>
            <a:solidFill>
              <a:srgbClr val="F26544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Freeform: Shape 38"/>
            <p:cNvSpPr/>
            <p:nvPr/>
          </p:nvSpPr>
          <p:spPr>
            <a:xfrm>
              <a:off x="2341800" y="6305040"/>
              <a:ext cx="205200" cy="630000"/>
            </a:xfrm>
            <a:custGeom>
              <a:avLst/>
              <a:gdLst>
                <a:gd name="textAreaLeft" fmla="*/ 0 w 205200"/>
                <a:gd name="textAreaRight" fmla="*/ 206280 w 205200"/>
                <a:gd name="textAreaTop" fmla="*/ 0 h 630000"/>
                <a:gd name="textAreaBottom" fmla="*/ 631080 h 630000"/>
              </a:gdLst>
              <a:ahLst/>
              <a:cxnLst/>
              <a:rect l="textAreaLeft" t="textAreaTop" r="textAreaRight" b="textAreaBottom"/>
              <a:pathLst>
                <a:path w="206151" h="630915">
                  <a:moveTo>
                    <a:pt x="123562" y="32882"/>
                  </a:moveTo>
                  <a:lnTo>
                    <a:pt x="0" y="630915"/>
                  </a:lnTo>
                  <a:lnTo>
                    <a:pt x="74497" y="630915"/>
                  </a:lnTo>
                  <a:lnTo>
                    <a:pt x="206151" y="0"/>
                  </a:lnTo>
                  <a:lnTo>
                    <a:pt x="123562" y="32882"/>
                  </a:lnTo>
                  <a:close/>
                </a:path>
              </a:pathLst>
            </a:custGeom>
            <a:solidFill>
              <a:schemeClr val="accent2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Freeform: Shape 39"/>
            <p:cNvSpPr/>
            <p:nvPr/>
          </p:nvSpPr>
          <p:spPr>
            <a:xfrm>
              <a:off x="322200" y="0"/>
              <a:ext cx="927000" cy="1902600"/>
            </a:xfrm>
            <a:custGeom>
              <a:avLst/>
              <a:gdLst>
                <a:gd name="textAreaLeft" fmla="*/ 0 w 927000"/>
                <a:gd name="textAreaRight" fmla="*/ 928080 w 927000"/>
                <a:gd name="textAreaTop" fmla="*/ 0 h 1902600"/>
                <a:gd name="textAreaBottom" fmla="*/ 1903680 h 1902600"/>
              </a:gdLst>
              <a:ahLst/>
              <a:cxnLst/>
              <a:rect l="textAreaLeft" t="textAreaTop" r="textAreaRight" b="textAreaBottom"/>
              <a:pathLst>
                <a:path w="928130" h="1903664">
                  <a:moveTo>
                    <a:pt x="297988" y="1903664"/>
                  </a:moveTo>
                  <a:lnTo>
                    <a:pt x="647225" y="1823130"/>
                  </a:lnTo>
                  <a:lnTo>
                    <a:pt x="928131" y="0"/>
                  </a:lnTo>
                  <a:lnTo>
                    <a:pt x="240959" y="0"/>
                  </a:lnTo>
                  <a:lnTo>
                    <a:pt x="0" y="1728724"/>
                  </a:lnTo>
                  <a:lnTo>
                    <a:pt x="297988" y="1903664"/>
                  </a:lnTo>
                  <a:close/>
                </a:path>
              </a:pathLst>
            </a:custGeom>
            <a:solidFill>
              <a:schemeClr val="accent1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Freeform: Shape 40"/>
            <p:cNvSpPr/>
            <p:nvPr/>
          </p:nvSpPr>
          <p:spPr>
            <a:xfrm>
              <a:off x="128520" y="0"/>
              <a:ext cx="419760" cy="1720080"/>
            </a:xfrm>
            <a:custGeom>
              <a:avLst/>
              <a:gdLst>
                <a:gd name="textAreaLeft" fmla="*/ 0 w 419760"/>
                <a:gd name="textAreaRight" fmla="*/ 420840 w 419760"/>
                <a:gd name="textAreaTop" fmla="*/ 0 h 1720080"/>
                <a:gd name="textAreaBottom" fmla="*/ 1721160 h 1720080"/>
              </a:gdLst>
              <a:ahLst/>
              <a:cxnLst/>
              <a:rect l="textAreaLeft" t="textAreaTop" r="textAreaRight" b="textAreaBottom"/>
              <a:pathLst>
                <a:path w="420908" h="1721145">
                  <a:moveTo>
                    <a:pt x="217069" y="1067881"/>
                  </a:moveTo>
                  <a:lnTo>
                    <a:pt x="217069" y="1067881"/>
                  </a:lnTo>
                  <a:lnTo>
                    <a:pt x="217069" y="1067881"/>
                  </a:lnTo>
                  <a:lnTo>
                    <a:pt x="218097" y="1068780"/>
                  </a:lnTo>
                  <a:lnTo>
                    <a:pt x="218867" y="1069679"/>
                  </a:lnTo>
                  <a:cubicBezTo>
                    <a:pt x="218916" y="1070063"/>
                    <a:pt x="218916" y="1070451"/>
                    <a:pt x="218867" y="1070835"/>
                  </a:cubicBezTo>
                  <a:cubicBezTo>
                    <a:pt x="218867" y="1070835"/>
                    <a:pt x="218867" y="1070835"/>
                    <a:pt x="218867" y="1071863"/>
                  </a:cubicBezTo>
                  <a:lnTo>
                    <a:pt x="218867" y="1071863"/>
                  </a:lnTo>
                  <a:lnTo>
                    <a:pt x="218867" y="1071863"/>
                  </a:lnTo>
                  <a:cubicBezTo>
                    <a:pt x="218867" y="1071863"/>
                    <a:pt x="218867" y="1071863"/>
                    <a:pt x="218867" y="1071863"/>
                  </a:cubicBezTo>
                  <a:cubicBezTo>
                    <a:pt x="218867" y="1071863"/>
                    <a:pt x="218867" y="1071863"/>
                    <a:pt x="218867" y="1072633"/>
                  </a:cubicBezTo>
                  <a:cubicBezTo>
                    <a:pt x="218930" y="1073016"/>
                    <a:pt x="218930" y="1073407"/>
                    <a:pt x="218867" y="1073789"/>
                  </a:cubicBezTo>
                  <a:lnTo>
                    <a:pt x="218867" y="1073789"/>
                  </a:lnTo>
                  <a:lnTo>
                    <a:pt x="133452" y="1692888"/>
                  </a:lnTo>
                  <a:lnTo>
                    <a:pt x="180976" y="1721146"/>
                  </a:lnTo>
                  <a:lnTo>
                    <a:pt x="420908" y="0"/>
                  </a:lnTo>
                  <a:lnTo>
                    <a:pt x="125489" y="0"/>
                  </a:lnTo>
                  <a:lnTo>
                    <a:pt x="0" y="947401"/>
                  </a:lnTo>
                  <a:close/>
                </a:path>
              </a:pathLst>
            </a:custGeom>
            <a:solidFill>
              <a:schemeClr val="accent2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Freeform: Shape 41"/>
            <p:cNvSpPr/>
            <p:nvPr/>
          </p:nvSpPr>
          <p:spPr>
            <a:xfrm>
              <a:off x="4433040" y="6203160"/>
              <a:ext cx="1290960" cy="731520"/>
            </a:xfrm>
            <a:custGeom>
              <a:avLst/>
              <a:gdLst>
                <a:gd name="textAreaLeft" fmla="*/ 0 w 1290960"/>
                <a:gd name="textAreaRight" fmla="*/ 1292040 w 1290960"/>
                <a:gd name="textAreaTop" fmla="*/ 0 h 731520"/>
                <a:gd name="textAreaBottom" fmla="*/ 732600 h 731520"/>
              </a:gdLst>
              <a:ahLst/>
              <a:cxnLst/>
              <a:rect l="textAreaLeft" t="textAreaTop" r="textAreaRight" b="textAreaBottom"/>
              <a:pathLst>
                <a:path w="1292138" h="732771">
                  <a:moveTo>
                    <a:pt x="0" y="732771"/>
                  </a:moveTo>
                  <a:lnTo>
                    <a:pt x="1292139" y="732771"/>
                  </a:lnTo>
                  <a:lnTo>
                    <a:pt x="188940" y="0"/>
                  </a:lnTo>
                  <a:lnTo>
                    <a:pt x="0" y="732771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Freeform: Shape 42"/>
            <p:cNvSpPr/>
            <p:nvPr/>
          </p:nvSpPr>
          <p:spPr>
            <a:xfrm>
              <a:off x="2598840" y="1323000"/>
              <a:ext cx="1547640" cy="3632400"/>
            </a:xfrm>
            <a:custGeom>
              <a:avLst/>
              <a:gdLst>
                <a:gd name="textAreaLeft" fmla="*/ 0 w 1547640"/>
                <a:gd name="textAreaRight" fmla="*/ 1548720 w 1547640"/>
                <a:gd name="textAreaTop" fmla="*/ 0 h 3632400"/>
                <a:gd name="textAreaBottom" fmla="*/ 3633480 h 3632400"/>
              </a:gdLst>
              <a:ahLst/>
              <a:cxnLst/>
              <a:rect l="textAreaLeft" t="textAreaTop" r="textAreaRight" b="textAreaBottom"/>
              <a:pathLst>
                <a:path w="1548768" h="3633544">
                  <a:moveTo>
                    <a:pt x="0" y="2782733"/>
                  </a:moveTo>
                  <a:lnTo>
                    <a:pt x="286043" y="2963582"/>
                  </a:lnTo>
                  <a:lnTo>
                    <a:pt x="286043" y="2963582"/>
                  </a:lnTo>
                  <a:lnTo>
                    <a:pt x="286942" y="2964481"/>
                  </a:lnTo>
                  <a:lnTo>
                    <a:pt x="287713" y="2965251"/>
                  </a:lnTo>
                  <a:lnTo>
                    <a:pt x="287713" y="2965251"/>
                  </a:lnTo>
                  <a:cubicBezTo>
                    <a:pt x="287764" y="2965678"/>
                    <a:pt x="287764" y="2966109"/>
                    <a:pt x="287713" y="2966536"/>
                  </a:cubicBezTo>
                  <a:cubicBezTo>
                    <a:pt x="287737" y="2966835"/>
                    <a:pt x="287737" y="2967136"/>
                    <a:pt x="287713" y="2967435"/>
                  </a:cubicBezTo>
                  <a:lnTo>
                    <a:pt x="287713" y="2967435"/>
                  </a:lnTo>
                  <a:lnTo>
                    <a:pt x="287713" y="2968848"/>
                  </a:lnTo>
                  <a:cubicBezTo>
                    <a:pt x="287777" y="2969360"/>
                    <a:pt x="287777" y="2969878"/>
                    <a:pt x="287713" y="2970389"/>
                  </a:cubicBezTo>
                  <a:lnTo>
                    <a:pt x="287713" y="2970389"/>
                  </a:lnTo>
                  <a:lnTo>
                    <a:pt x="162609" y="3581524"/>
                  </a:lnTo>
                  <a:lnTo>
                    <a:pt x="241088" y="3633544"/>
                  </a:lnTo>
                  <a:lnTo>
                    <a:pt x="1548768" y="3167807"/>
                  </a:lnTo>
                  <a:lnTo>
                    <a:pt x="531113" y="2549608"/>
                  </a:lnTo>
                  <a:lnTo>
                    <a:pt x="531113" y="2549608"/>
                  </a:lnTo>
                  <a:lnTo>
                    <a:pt x="530085" y="2548709"/>
                  </a:lnTo>
                  <a:lnTo>
                    <a:pt x="529315" y="2547938"/>
                  </a:lnTo>
                  <a:lnTo>
                    <a:pt x="529315" y="2547938"/>
                  </a:lnTo>
                  <a:cubicBezTo>
                    <a:pt x="529243" y="2547513"/>
                    <a:pt x="529243" y="2547079"/>
                    <a:pt x="529315" y="2546653"/>
                  </a:cubicBezTo>
                  <a:cubicBezTo>
                    <a:pt x="529272" y="2546355"/>
                    <a:pt x="529272" y="2546052"/>
                    <a:pt x="529315" y="2545754"/>
                  </a:cubicBezTo>
                  <a:lnTo>
                    <a:pt x="529315" y="2545755"/>
                  </a:lnTo>
                  <a:lnTo>
                    <a:pt x="529315" y="2545755"/>
                  </a:lnTo>
                  <a:cubicBezTo>
                    <a:pt x="529315" y="2545755"/>
                    <a:pt x="529315" y="2545112"/>
                    <a:pt x="529315" y="2544727"/>
                  </a:cubicBezTo>
                  <a:cubicBezTo>
                    <a:pt x="529252" y="2544430"/>
                    <a:pt x="529252" y="2544124"/>
                    <a:pt x="529315" y="2543828"/>
                  </a:cubicBezTo>
                  <a:cubicBezTo>
                    <a:pt x="529377" y="2543531"/>
                    <a:pt x="529377" y="2543225"/>
                    <a:pt x="529315" y="2542928"/>
                  </a:cubicBezTo>
                  <a:lnTo>
                    <a:pt x="529315" y="2542929"/>
                  </a:lnTo>
                  <a:lnTo>
                    <a:pt x="1015857" y="230942"/>
                  </a:lnTo>
                  <a:lnTo>
                    <a:pt x="554233" y="0"/>
                  </a:lnTo>
                  <a:lnTo>
                    <a:pt x="159398" y="1982529"/>
                  </a:lnTo>
                  <a:lnTo>
                    <a:pt x="113158" y="2215012"/>
                  </a:lnTo>
                  <a:close/>
                </a:path>
              </a:pathLst>
            </a:custGeom>
            <a:solidFill>
              <a:schemeClr val="accent4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Freeform: Shape 43"/>
            <p:cNvSpPr/>
            <p:nvPr/>
          </p:nvSpPr>
          <p:spPr>
            <a:xfrm>
              <a:off x="2743920" y="4920120"/>
              <a:ext cx="77760" cy="69480"/>
            </a:xfrm>
            <a:custGeom>
              <a:avLst/>
              <a:gdLst>
                <a:gd name="textAreaLeft" fmla="*/ 0 w 77760"/>
                <a:gd name="textAreaRight" fmla="*/ 78840 w 77760"/>
                <a:gd name="textAreaTop" fmla="*/ 0 h 69480"/>
                <a:gd name="textAreaBottom" fmla="*/ 70560 h 69480"/>
              </a:gdLst>
              <a:ahLst/>
              <a:cxnLst/>
              <a:rect l="textAreaLeft" t="textAreaTop" r="textAreaRight" b="textAreaBottom"/>
              <a:pathLst>
                <a:path w="78864" h="70644">
                  <a:moveTo>
                    <a:pt x="14514" y="0"/>
                  </a:moveTo>
                  <a:lnTo>
                    <a:pt x="0" y="70644"/>
                  </a:lnTo>
                  <a:lnTo>
                    <a:pt x="78864" y="42515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7E121D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8" name="Freeform: Shape 44"/>
            <p:cNvSpPr/>
            <p:nvPr/>
          </p:nvSpPr>
          <p:spPr>
            <a:xfrm>
              <a:off x="2304720" y="3547080"/>
              <a:ext cx="390600" cy="549720"/>
            </a:xfrm>
            <a:custGeom>
              <a:avLst/>
              <a:gdLst>
                <a:gd name="textAreaLeft" fmla="*/ 0 w 390600"/>
                <a:gd name="textAreaRight" fmla="*/ 391680 w 390600"/>
                <a:gd name="textAreaTop" fmla="*/ 0 h 549720"/>
                <a:gd name="textAreaBottom" fmla="*/ 550800 h 549720"/>
              </a:gdLst>
              <a:ahLst/>
              <a:cxnLst/>
              <a:rect l="textAreaLeft" t="textAreaTop" r="textAreaRight" b="textAreaBottom"/>
              <a:pathLst>
                <a:path w="391751" h="550894">
                  <a:moveTo>
                    <a:pt x="138333" y="462654"/>
                  </a:moveTo>
                  <a:lnTo>
                    <a:pt x="141031" y="462654"/>
                  </a:lnTo>
                  <a:lnTo>
                    <a:pt x="141673" y="462654"/>
                  </a:lnTo>
                  <a:lnTo>
                    <a:pt x="143600" y="463297"/>
                  </a:lnTo>
                  <a:lnTo>
                    <a:pt x="143600" y="463297"/>
                  </a:lnTo>
                  <a:lnTo>
                    <a:pt x="282061" y="550895"/>
                  </a:lnTo>
                  <a:lnTo>
                    <a:pt x="391752" y="0"/>
                  </a:lnTo>
                  <a:lnTo>
                    <a:pt x="79121" y="95048"/>
                  </a:lnTo>
                  <a:lnTo>
                    <a:pt x="0" y="506710"/>
                  </a:lnTo>
                  <a:close/>
                </a:path>
              </a:pathLst>
            </a:custGeom>
            <a:solidFill>
              <a:schemeClr val="accent2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Freeform: Shape 45"/>
            <p:cNvSpPr/>
            <p:nvPr/>
          </p:nvSpPr>
          <p:spPr>
            <a:xfrm>
              <a:off x="3142800" y="1477440"/>
              <a:ext cx="799920" cy="2377080"/>
            </a:xfrm>
            <a:custGeom>
              <a:avLst/>
              <a:gdLst>
                <a:gd name="textAreaLeft" fmla="*/ 0 w 799920"/>
                <a:gd name="textAreaRight" fmla="*/ 801000 w 799920"/>
                <a:gd name="textAreaTop" fmla="*/ 0 h 2377080"/>
                <a:gd name="textAreaBottom" fmla="*/ 2378160 h 2377080"/>
              </a:gdLst>
              <a:ahLst/>
              <a:cxnLst/>
              <a:rect l="textAreaLeft" t="textAreaTop" r="textAreaRight" b="textAreaBottom"/>
              <a:pathLst>
                <a:path w="801100" h="2378263">
                  <a:moveTo>
                    <a:pt x="0" y="2378264"/>
                  </a:moveTo>
                  <a:lnTo>
                    <a:pt x="305952" y="2280004"/>
                  </a:lnTo>
                  <a:lnTo>
                    <a:pt x="801100" y="0"/>
                  </a:lnTo>
                  <a:lnTo>
                    <a:pt x="484231" y="76809"/>
                  </a:lnTo>
                  <a:lnTo>
                    <a:pt x="0" y="237826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Freeform: Shape 46"/>
            <p:cNvSpPr/>
            <p:nvPr/>
          </p:nvSpPr>
          <p:spPr>
            <a:xfrm>
              <a:off x="610920" y="1807200"/>
              <a:ext cx="914760" cy="375480"/>
            </a:xfrm>
            <a:custGeom>
              <a:avLst/>
              <a:gdLst>
                <a:gd name="textAreaLeft" fmla="*/ 0 w 914760"/>
                <a:gd name="textAreaRight" fmla="*/ 915840 w 914760"/>
                <a:gd name="textAreaTop" fmla="*/ 0 h 375480"/>
                <a:gd name="textAreaBottom" fmla="*/ 376560 h 375480"/>
              </a:gdLst>
              <a:ahLst/>
              <a:cxnLst/>
              <a:rect l="textAreaLeft" t="textAreaTop" r="textAreaRight" b="textAreaBottom"/>
              <a:pathLst>
                <a:path w="915671" h="376468">
                  <a:moveTo>
                    <a:pt x="915672" y="240703"/>
                  </a:moveTo>
                  <a:lnTo>
                    <a:pt x="492580" y="0"/>
                  </a:lnTo>
                  <a:lnTo>
                    <a:pt x="365292" y="29670"/>
                  </a:lnTo>
                  <a:lnTo>
                    <a:pt x="27358" y="106737"/>
                  </a:lnTo>
                  <a:lnTo>
                    <a:pt x="28386" y="106737"/>
                  </a:lnTo>
                  <a:lnTo>
                    <a:pt x="28386" y="106737"/>
                  </a:lnTo>
                  <a:lnTo>
                    <a:pt x="28386" y="106737"/>
                  </a:lnTo>
                  <a:cubicBezTo>
                    <a:pt x="28717" y="107003"/>
                    <a:pt x="29019" y="107305"/>
                    <a:pt x="29285" y="107636"/>
                  </a:cubicBezTo>
                  <a:lnTo>
                    <a:pt x="29285" y="107636"/>
                  </a:lnTo>
                  <a:cubicBezTo>
                    <a:pt x="29285" y="107636"/>
                    <a:pt x="29285" y="107636"/>
                    <a:pt x="29285" y="108278"/>
                  </a:cubicBezTo>
                  <a:cubicBezTo>
                    <a:pt x="29333" y="108662"/>
                    <a:pt x="29333" y="109050"/>
                    <a:pt x="29285" y="109434"/>
                  </a:cubicBezTo>
                  <a:lnTo>
                    <a:pt x="29285" y="109434"/>
                  </a:lnTo>
                  <a:lnTo>
                    <a:pt x="29285" y="109434"/>
                  </a:lnTo>
                  <a:lnTo>
                    <a:pt x="29285" y="110461"/>
                  </a:lnTo>
                  <a:lnTo>
                    <a:pt x="29285" y="110461"/>
                  </a:lnTo>
                  <a:cubicBezTo>
                    <a:pt x="29285" y="110461"/>
                    <a:pt x="29285" y="111232"/>
                    <a:pt x="29285" y="111618"/>
                  </a:cubicBezTo>
                  <a:cubicBezTo>
                    <a:pt x="29285" y="112003"/>
                    <a:pt x="29285" y="112388"/>
                    <a:pt x="29285" y="112774"/>
                  </a:cubicBezTo>
                  <a:lnTo>
                    <a:pt x="29285" y="112774"/>
                  </a:lnTo>
                  <a:lnTo>
                    <a:pt x="22092" y="161582"/>
                  </a:lnTo>
                  <a:cubicBezTo>
                    <a:pt x="21565" y="165462"/>
                    <a:pt x="18169" y="168301"/>
                    <a:pt x="14257" y="168133"/>
                  </a:cubicBezTo>
                  <a:cubicBezTo>
                    <a:pt x="11267" y="167737"/>
                    <a:pt x="8934" y="165351"/>
                    <a:pt x="8606" y="162353"/>
                  </a:cubicBezTo>
                  <a:lnTo>
                    <a:pt x="0" y="164408"/>
                  </a:lnTo>
                  <a:lnTo>
                    <a:pt x="356944" y="376468"/>
                  </a:lnTo>
                  <a:close/>
                </a:path>
              </a:pathLst>
            </a:custGeom>
            <a:solidFill>
              <a:schemeClr val="accent4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Freeform: Shape 47"/>
            <p:cNvSpPr/>
            <p:nvPr/>
          </p:nvSpPr>
          <p:spPr>
            <a:xfrm>
              <a:off x="0" y="1930680"/>
              <a:ext cx="626400" cy="2788200"/>
            </a:xfrm>
            <a:custGeom>
              <a:avLst/>
              <a:gdLst>
                <a:gd name="textAreaLeft" fmla="*/ 0 w 626400"/>
                <a:gd name="textAreaRight" fmla="*/ 627480 w 626400"/>
                <a:gd name="textAreaTop" fmla="*/ 0 h 2788200"/>
                <a:gd name="textAreaBottom" fmla="*/ 2789280 h 2788200"/>
              </a:gdLst>
              <a:ahLst/>
              <a:cxnLst/>
              <a:rect l="textAreaLeft" t="textAreaTop" r="textAreaRight" b="textAreaBottom"/>
              <a:pathLst>
                <a:path w="627573" h="2789155">
                  <a:moveTo>
                    <a:pt x="128443" y="2748567"/>
                  </a:moveTo>
                  <a:lnTo>
                    <a:pt x="128443" y="2748567"/>
                  </a:lnTo>
                  <a:lnTo>
                    <a:pt x="207950" y="2722878"/>
                  </a:lnTo>
                  <a:cubicBezTo>
                    <a:pt x="208839" y="2722687"/>
                    <a:pt x="209758" y="2722687"/>
                    <a:pt x="210647" y="2722878"/>
                  </a:cubicBezTo>
                  <a:lnTo>
                    <a:pt x="601500" y="53176"/>
                  </a:lnTo>
                  <a:lnTo>
                    <a:pt x="599188" y="51763"/>
                  </a:lnTo>
                  <a:cubicBezTo>
                    <a:pt x="595823" y="49666"/>
                    <a:pt x="594789" y="45243"/>
                    <a:pt x="596876" y="41873"/>
                  </a:cubicBezTo>
                  <a:cubicBezTo>
                    <a:pt x="598485" y="38475"/>
                    <a:pt x="602543" y="37024"/>
                    <a:pt x="605941" y="38633"/>
                  </a:cubicBezTo>
                  <a:cubicBezTo>
                    <a:pt x="606046" y="38683"/>
                    <a:pt x="606150" y="38735"/>
                    <a:pt x="606252" y="38790"/>
                  </a:cubicBezTo>
                  <a:lnTo>
                    <a:pt x="613188" y="42900"/>
                  </a:lnTo>
                  <a:lnTo>
                    <a:pt x="621794" y="40845"/>
                  </a:lnTo>
                  <a:cubicBezTo>
                    <a:pt x="621662" y="40080"/>
                    <a:pt x="621662" y="39298"/>
                    <a:pt x="621794" y="38533"/>
                  </a:cubicBezTo>
                  <a:lnTo>
                    <a:pt x="627574" y="0"/>
                  </a:lnTo>
                  <a:lnTo>
                    <a:pt x="244042" y="88241"/>
                  </a:lnTo>
                  <a:lnTo>
                    <a:pt x="0" y="1853186"/>
                  </a:lnTo>
                  <a:lnTo>
                    <a:pt x="0" y="2789155"/>
                  </a:lnTo>
                  <a:lnTo>
                    <a:pt x="128443" y="274856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Freeform: Shape 48"/>
            <p:cNvSpPr/>
            <p:nvPr/>
          </p:nvSpPr>
          <p:spPr>
            <a:xfrm>
              <a:off x="59760" y="1983960"/>
              <a:ext cx="1249200" cy="329256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3292560"/>
                <a:gd name="textAreaBottom" fmla="*/ 3293640 h 3292560"/>
              </a:gdLst>
              <a:ahLst/>
              <a:cxnLst/>
              <a:rect l="textAreaLeft" t="textAreaTop" r="textAreaRight" b="textAreaBottom"/>
              <a:pathLst>
                <a:path w="1250394" h="3293810">
                  <a:moveTo>
                    <a:pt x="156572" y="2675097"/>
                  </a:moveTo>
                  <a:cubicBezTo>
                    <a:pt x="157453" y="2678967"/>
                    <a:pt x="155301" y="2682884"/>
                    <a:pt x="151563" y="2684217"/>
                  </a:cubicBezTo>
                  <a:lnTo>
                    <a:pt x="76424" y="2707979"/>
                  </a:lnTo>
                  <a:lnTo>
                    <a:pt x="0" y="3236910"/>
                  </a:lnTo>
                  <a:lnTo>
                    <a:pt x="74369" y="3293810"/>
                  </a:lnTo>
                  <a:lnTo>
                    <a:pt x="796219" y="3051694"/>
                  </a:lnTo>
                  <a:lnTo>
                    <a:pt x="884974" y="2507478"/>
                  </a:lnTo>
                  <a:lnTo>
                    <a:pt x="884974" y="2507478"/>
                  </a:lnTo>
                  <a:lnTo>
                    <a:pt x="884974" y="2506322"/>
                  </a:lnTo>
                  <a:cubicBezTo>
                    <a:pt x="884974" y="2506322"/>
                    <a:pt x="884974" y="2505423"/>
                    <a:pt x="884974" y="2504909"/>
                  </a:cubicBezTo>
                  <a:lnTo>
                    <a:pt x="884974" y="2504909"/>
                  </a:lnTo>
                  <a:lnTo>
                    <a:pt x="884974" y="2504909"/>
                  </a:lnTo>
                  <a:lnTo>
                    <a:pt x="885744" y="2504139"/>
                  </a:lnTo>
                  <a:lnTo>
                    <a:pt x="886515" y="2503111"/>
                  </a:lnTo>
                  <a:lnTo>
                    <a:pt x="886515" y="2503111"/>
                  </a:lnTo>
                  <a:lnTo>
                    <a:pt x="887799" y="2503111"/>
                  </a:lnTo>
                  <a:lnTo>
                    <a:pt x="887799" y="2503111"/>
                  </a:lnTo>
                  <a:lnTo>
                    <a:pt x="888570" y="2503111"/>
                  </a:lnTo>
                  <a:lnTo>
                    <a:pt x="1026004" y="2459312"/>
                  </a:lnTo>
                  <a:lnTo>
                    <a:pt x="1250395" y="1114121"/>
                  </a:lnTo>
                  <a:lnTo>
                    <a:pt x="806366" y="837453"/>
                  </a:lnTo>
                  <a:lnTo>
                    <a:pt x="806366" y="837453"/>
                  </a:lnTo>
                  <a:lnTo>
                    <a:pt x="805467" y="836682"/>
                  </a:lnTo>
                  <a:lnTo>
                    <a:pt x="804440" y="835655"/>
                  </a:lnTo>
                  <a:lnTo>
                    <a:pt x="804440" y="835655"/>
                  </a:lnTo>
                  <a:cubicBezTo>
                    <a:pt x="804440" y="835655"/>
                    <a:pt x="804440" y="835655"/>
                    <a:pt x="804440" y="835655"/>
                  </a:cubicBezTo>
                  <a:cubicBezTo>
                    <a:pt x="804440" y="835655"/>
                    <a:pt x="804440" y="834756"/>
                    <a:pt x="803798" y="834370"/>
                  </a:cubicBezTo>
                  <a:cubicBezTo>
                    <a:pt x="803853" y="834116"/>
                    <a:pt x="803853" y="833853"/>
                    <a:pt x="803798" y="833600"/>
                  </a:cubicBezTo>
                  <a:lnTo>
                    <a:pt x="803798" y="833600"/>
                  </a:lnTo>
                  <a:lnTo>
                    <a:pt x="803798" y="833600"/>
                  </a:lnTo>
                  <a:cubicBezTo>
                    <a:pt x="803798" y="833600"/>
                    <a:pt x="803798" y="833600"/>
                    <a:pt x="803798" y="832957"/>
                  </a:cubicBezTo>
                  <a:cubicBezTo>
                    <a:pt x="803735" y="832445"/>
                    <a:pt x="803735" y="831928"/>
                    <a:pt x="803798" y="831416"/>
                  </a:cubicBezTo>
                  <a:cubicBezTo>
                    <a:pt x="803798" y="831416"/>
                    <a:pt x="803798" y="831416"/>
                    <a:pt x="803798" y="831416"/>
                  </a:cubicBezTo>
                  <a:lnTo>
                    <a:pt x="803798" y="831416"/>
                  </a:lnTo>
                  <a:lnTo>
                    <a:pt x="899873" y="212189"/>
                  </a:lnTo>
                  <a:lnTo>
                    <a:pt x="541773" y="0"/>
                  </a:lnTo>
                  <a:lnTo>
                    <a:pt x="151049" y="2669959"/>
                  </a:lnTo>
                  <a:cubicBezTo>
                    <a:pt x="153808" y="2670296"/>
                    <a:pt x="156037" y="2672370"/>
                    <a:pt x="156572" y="2675097"/>
                  </a:cubicBezTo>
                  <a:close/>
                </a:path>
              </a:pathLst>
            </a:custGeom>
            <a:solidFill>
              <a:schemeClr val="accent2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Freeform: Shape 49"/>
            <p:cNvSpPr/>
            <p:nvPr/>
          </p:nvSpPr>
          <p:spPr>
            <a:xfrm>
              <a:off x="1440" y="4696560"/>
              <a:ext cx="120600" cy="625320"/>
            </a:xfrm>
            <a:custGeom>
              <a:avLst/>
              <a:gdLst>
                <a:gd name="textAreaLeft" fmla="*/ 0 w 120600"/>
                <a:gd name="textAreaRight" fmla="*/ 121680 w 120600"/>
                <a:gd name="textAreaTop" fmla="*/ 0 h 625320"/>
                <a:gd name="textAreaBottom" fmla="*/ 626400 h 625320"/>
              </a:gdLst>
              <a:ahLst/>
              <a:cxnLst/>
              <a:rect l="textAreaLeft" t="textAreaTop" r="textAreaRight" b="textAreaBottom"/>
              <a:pathLst>
                <a:path w="121764" h="626419">
                  <a:moveTo>
                    <a:pt x="46496" y="534069"/>
                  </a:moveTo>
                  <a:cubicBezTo>
                    <a:pt x="46509" y="533812"/>
                    <a:pt x="46509" y="533555"/>
                    <a:pt x="46496" y="533298"/>
                  </a:cubicBezTo>
                  <a:cubicBezTo>
                    <a:pt x="46132" y="533019"/>
                    <a:pt x="45826" y="532669"/>
                    <a:pt x="45597" y="532271"/>
                  </a:cubicBezTo>
                  <a:cubicBezTo>
                    <a:pt x="45549" y="531887"/>
                    <a:pt x="45549" y="531499"/>
                    <a:pt x="45597" y="531115"/>
                  </a:cubicBezTo>
                  <a:cubicBezTo>
                    <a:pt x="45544" y="530645"/>
                    <a:pt x="45544" y="530171"/>
                    <a:pt x="45597" y="529702"/>
                  </a:cubicBezTo>
                  <a:lnTo>
                    <a:pt x="45597" y="528417"/>
                  </a:lnTo>
                  <a:cubicBezTo>
                    <a:pt x="45533" y="528035"/>
                    <a:pt x="45533" y="527644"/>
                    <a:pt x="45597" y="527261"/>
                  </a:cubicBezTo>
                  <a:lnTo>
                    <a:pt x="121764" y="0"/>
                  </a:lnTo>
                  <a:lnTo>
                    <a:pt x="0" y="38533"/>
                  </a:lnTo>
                  <a:lnTo>
                    <a:pt x="0" y="626420"/>
                  </a:lnTo>
                  <a:lnTo>
                    <a:pt x="117269" y="586988"/>
                  </a:lnTo>
                  <a:close/>
                </a:path>
              </a:pathLst>
            </a:custGeom>
            <a:solidFill>
              <a:schemeClr val="accent1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Freeform: Shape 50"/>
            <p:cNvSpPr/>
            <p:nvPr/>
          </p:nvSpPr>
          <p:spPr>
            <a:xfrm>
              <a:off x="878040" y="2059920"/>
              <a:ext cx="658440" cy="74448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44480"/>
                <a:gd name="textAreaBottom" fmla="*/ 745560 h 744480"/>
              </a:gdLst>
              <a:ahLst/>
              <a:cxnLst/>
              <a:rect l="textAreaLeft" t="textAreaTop" r="textAreaRight" b="textAreaBottom"/>
              <a:pathLst>
                <a:path w="659684" h="745487">
                  <a:moveTo>
                    <a:pt x="0" y="745487"/>
                  </a:moveTo>
                  <a:lnTo>
                    <a:pt x="559627" y="598805"/>
                  </a:lnTo>
                  <a:lnTo>
                    <a:pt x="659684" y="0"/>
                  </a:lnTo>
                  <a:lnTo>
                    <a:pt x="94406" y="137049"/>
                  </a:lnTo>
                  <a:lnTo>
                    <a:pt x="0" y="745487"/>
                  </a:lnTo>
                  <a:close/>
                </a:path>
              </a:pathLst>
            </a:custGeom>
            <a:solidFill>
              <a:schemeClr val="accent5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Freeform: Shape 51"/>
            <p:cNvSpPr/>
            <p:nvPr/>
          </p:nvSpPr>
          <p:spPr>
            <a:xfrm>
              <a:off x="1840680" y="2937600"/>
              <a:ext cx="901080" cy="686520"/>
            </a:xfrm>
            <a:custGeom>
              <a:avLst/>
              <a:gdLst>
                <a:gd name="textAreaLeft" fmla="*/ 0 w 901080"/>
                <a:gd name="textAreaRight" fmla="*/ 902160 w 901080"/>
                <a:gd name="textAreaTop" fmla="*/ 0 h 686520"/>
                <a:gd name="textAreaBottom" fmla="*/ 687600 h 686520"/>
              </a:gdLst>
              <a:ahLst/>
              <a:cxnLst/>
              <a:rect l="textAreaLeft" t="textAreaTop" r="textAreaRight" b="textAreaBottom"/>
              <a:pathLst>
                <a:path w="902056" h="687687">
                  <a:moveTo>
                    <a:pt x="298245" y="248924"/>
                  </a:moveTo>
                  <a:cubicBezTo>
                    <a:pt x="298671" y="248859"/>
                    <a:pt x="299104" y="248859"/>
                    <a:pt x="299530" y="248924"/>
                  </a:cubicBezTo>
                  <a:lnTo>
                    <a:pt x="300814" y="248924"/>
                  </a:lnTo>
                  <a:lnTo>
                    <a:pt x="302355" y="248924"/>
                  </a:lnTo>
                  <a:lnTo>
                    <a:pt x="303254" y="248924"/>
                  </a:lnTo>
                  <a:lnTo>
                    <a:pt x="592509" y="423736"/>
                  </a:lnTo>
                  <a:lnTo>
                    <a:pt x="592509" y="423736"/>
                  </a:lnTo>
                  <a:lnTo>
                    <a:pt x="593279" y="424507"/>
                  </a:lnTo>
                  <a:cubicBezTo>
                    <a:pt x="593688" y="424828"/>
                    <a:pt x="594036" y="425219"/>
                    <a:pt x="594307" y="425662"/>
                  </a:cubicBezTo>
                  <a:cubicBezTo>
                    <a:pt x="594427" y="426169"/>
                    <a:pt x="594427" y="426697"/>
                    <a:pt x="594307" y="427204"/>
                  </a:cubicBezTo>
                  <a:cubicBezTo>
                    <a:pt x="594378" y="427499"/>
                    <a:pt x="594378" y="427807"/>
                    <a:pt x="594307" y="428103"/>
                  </a:cubicBezTo>
                  <a:lnTo>
                    <a:pt x="594307" y="428103"/>
                  </a:lnTo>
                  <a:cubicBezTo>
                    <a:pt x="594370" y="428658"/>
                    <a:pt x="594370" y="429218"/>
                    <a:pt x="594307" y="429773"/>
                  </a:cubicBezTo>
                  <a:lnTo>
                    <a:pt x="594307" y="429773"/>
                  </a:lnTo>
                  <a:cubicBezTo>
                    <a:pt x="594241" y="430112"/>
                    <a:pt x="594241" y="430461"/>
                    <a:pt x="594307" y="430800"/>
                  </a:cubicBezTo>
                  <a:lnTo>
                    <a:pt x="594307" y="430800"/>
                  </a:lnTo>
                  <a:lnTo>
                    <a:pt x="594307" y="430800"/>
                  </a:lnTo>
                  <a:lnTo>
                    <a:pt x="544985" y="687688"/>
                  </a:lnTo>
                  <a:lnTo>
                    <a:pt x="857615" y="592511"/>
                  </a:lnTo>
                  <a:lnTo>
                    <a:pt x="902057" y="369918"/>
                  </a:lnTo>
                  <a:lnTo>
                    <a:pt x="278465" y="0"/>
                  </a:lnTo>
                  <a:lnTo>
                    <a:pt x="48038" y="64222"/>
                  </a:lnTo>
                  <a:lnTo>
                    <a:pt x="0" y="33395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Freeform: Shape 52"/>
            <p:cNvSpPr/>
            <p:nvPr/>
          </p:nvSpPr>
          <p:spPr>
            <a:xfrm>
              <a:off x="887760" y="2672280"/>
              <a:ext cx="987480" cy="412920"/>
            </a:xfrm>
            <a:custGeom>
              <a:avLst/>
              <a:gdLst>
                <a:gd name="textAreaLeft" fmla="*/ 0 w 987480"/>
                <a:gd name="textAreaRight" fmla="*/ 988560 w 987480"/>
                <a:gd name="textAreaTop" fmla="*/ 0 h 412920"/>
                <a:gd name="textAreaBottom" fmla="*/ 414000 h 412920"/>
              </a:gdLst>
              <a:ahLst/>
              <a:cxnLst/>
              <a:rect l="textAreaLeft" t="textAreaTop" r="textAreaRight" b="textAreaBottom"/>
              <a:pathLst>
                <a:path w="988627" h="413845">
                  <a:moveTo>
                    <a:pt x="431441" y="413846"/>
                  </a:moveTo>
                  <a:lnTo>
                    <a:pt x="988627" y="260355"/>
                  </a:lnTo>
                  <a:lnTo>
                    <a:pt x="554232" y="0"/>
                  </a:lnTo>
                  <a:lnTo>
                    <a:pt x="0" y="145270"/>
                  </a:lnTo>
                  <a:lnTo>
                    <a:pt x="431441" y="413846"/>
                  </a:lnTo>
                  <a:close/>
                </a:path>
              </a:pathLst>
            </a:custGeom>
            <a:solidFill>
              <a:schemeClr val="accent1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Freeform: Shape 53"/>
            <p:cNvSpPr/>
            <p:nvPr/>
          </p:nvSpPr>
          <p:spPr>
            <a:xfrm>
              <a:off x="1101960" y="2946600"/>
              <a:ext cx="781200" cy="1488960"/>
            </a:xfrm>
            <a:custGeom>
              <a:avLst/>
              <a:gdLst>
                <a:gd name="textAreaLeft" fmla="*/ 0 w 781200"/>
                <a:gd name="textAreaRight" fmla="*/ 782280 w 781200"/>
                <a:gd name="textAreaTop" fmla="*/ 0 h 1488960"/>
                <a:gd name="textAreaBottom" fmla="*/ 1490040 h 1488960"/>
              </a:gdLst>
              <a:ahLst/>
              <a:cxnLst/>
              <a:rect l="textAreaLeft" t="textAreaTop" r="textAreaRight" b="textAreaBottom"/>
              <a:pathLst>
                <a:path w="782219" h="1490204">
                  <a:moveTo>
                    <a:pt x="0" y="1490204"/>
                  </a:moveTo>
                  <a:lnTo>
                    <a:pt x="443771" y="1348916"/>
                  </a:lnTo>
                  <a:lnTo>
                    <a:pt x="617041" y="365037"/>
                  </a:lnTo>
                  <a:cubicBezTo>
                    <a:pt x="616968" y="364655"/>
                    <a:pt x="616968" y="364263"/>
                    <a:pt x="617041" y="363881"/>
                  </a:cubicBezTo>
                  <a:lnTo>
                    <a:pt x="617041" y="362853"/>
                  </a:lnTo>
                  <a:lnTo>
                    <a:pt x="617041" y="362853"/>
                  </a:lnTo>
                  <a:lnTo>
                    <a:pt x="618069" y="361698"/>
                  </a:lnTo>
                  <a:lnTo>
                    <a:pt x="618069" y="361698"/>
                  </a:lnTo>
                  <a:lnTo>
                    <a:pt x="618069" y="361698"/>
                  </a:lnTo>
                  <a:cubicBezTo>
                    <a:pt x="618780" y="361098"/>
                    <a:pt x="619612" y="360660"/>
                    <a:pt x="620509" y="360413"/>
                  </a:cubicBezTo>
                  <a:lnTo>
                    <a:pt x="620509" y="360413"/>
                  </a:lnTo>
                  <a:lnTo>
                    <a:pt x="723264" y="330871"/>
                  </a:lnTo>
                  <a:lnTo>
                    <a:pt x="773228" y="50735"/>
                  </a:lnTo>
                  <a:lnTo>
                    <a:pt x="782219" y="0"/>
                  </a:lnTo>
                  <a:lnTo>
                    <a:pt x="219766" y="1549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Freeform: Shape 54"/>
            <p:cNvSpPr/>
            <p:nvPr/>
          </p:nvSpPr>
          <p:spPr>
            <a:xfrm>
              <a:off x="3171240" y="1226160"/>
              <a:ext cx="759240" cy="313200"/>
            </a:xfrm>
            <a:custGeom>
              <a:avLst/>
              <a:gdLst>
                <a:gd name="textAreaLeft" fmla="*/ 0 w 759240"/>
                <a:gd name="textAreaRight" fmla="*/ 760320 w 759240"/>
                <a:gd name="textAreaTop" fmla="*/ 0 h 313200"/>
                <a:gd name="textAreaBottom" fmla="*/ 314280 h 313200"/>
              </a:gdLst>
              <a:ahLst/>
              <a:cxnLst/>
              <a:rect l="textAreaLeft" t="textAreaTop" r="textAreaRight" b="textAreaBottom"/>
              <a:pathLst>
                <a:path w="760383" h="314301">
                  <a:moveTo>
                    <a:pt x="760384" y="239419"/>
                  </a:moveTo>
                  <a:lnTo>
                    <a:pt x="271144" y="0"/>
                  </a:lnTo>
                  <a:lnTo>
                    <a:pt x="262538" y="2055"/>
                  </a:lnTo>
                  <a:lnTo>
                    <a:pt x="280006" y="10532"/>
                  </a:lnTo>
                  <a:lnTo>
                    <a:pt x="280006" y="10532"/>
                  </a:lnTo>
                  <a:lnTo>
                    <a:pt x="281291" y="11688"/>
                  </a:lnTo>
                  <a:lnTo>
                    <a:pt x="281291" y="11688"/>
                  </a:lnTo>
                  <a:cubicBezTo>
                    <a:pt x="281665" y="12201"/>
                    <a:pt x="281968" y="12763"/>
                    <a:pt x="282190" y="13358"/>
                  </a:cubicBezTo>
                  <a:lnTo>
                    <a:pt x="282190" y="14386"/>
                  </a:lnTo>
                  <a:cubicBezTo>
                    <a:pt x="282190" y="14386"/>
                    <a:pt x="282190" y="14386"/>
                    <a:pt x="282190" y="14386"/>
                  </a:cubicBezTo>
                  <a:cubicBezTo>
                    <a:pt x="282190" y="14386"/>
                    <a:pt x="282190" y="14386"/>
                    <a:pt x="282190" y="15285"/>
                  </a:cubicBezTo>
                  <a:cubicBezTo>
                    <a:pt x="282253" y="15754"/>
                    <a:pt x="282253" y="16229"/>
                    <a:pt x="282190" y="16698"/>
                  </a:cubicBezTo>
                  <a:cubicBezTo>
                    <a:pt x="282250" y="17167"/>
                    <a:pt x="282250" y="17642"/>
                    <a:pt x="282190" y="18111"/>
                  </a:cubicBezTo>
                  <a:cubicBezTo>
                    <a:pt x="282190" y="18111"/>
                    <a:pt x="282190" y="18111"/>
                    <a:pt x="282190" y="18881"/>
                  </a:cubicBezTo>
                  <a:lnTo>
                    <a:pt x="282190" y="18881"/>
                  </a:lnTo>
                  <a:cubicBezTo>
                    <a:pt x="281922" y="19403"/>
                    <a:pt x="281576" y="19879"/>
                    <a:pt x="281162" y="20294"/>
                  </a:cubicBezTo>
                  <a:lnTo>
                    <a:pt x="281162" y="20294"/>
                  </a:lnTo>
                  <a:lnTo>
                    <a:pt x="279621" y="21322"/>
                  </a:lnTo>
                  <a:lnTo>
                    <a:pt x="278722" y="21322"/>
                  </a:lnTo>
                  <a:lnTo>
                    <a:pt x="278722" y="21322"/>
                  </a:lnTo>
                  <a:lnTo>
                    <a:pt x="237106" y="30955"/>
                  </a:lnTo>
                  <a:lnTo>
                    <a:pt x="0" y="85415"/>
                  </a:lnTo>
                  <a:lnTo>
                    <a:pt x="450964" y="314302"/>
                  </a:lnTo>
                  <a:close/>
                </a:path>
              </a:pathLst>
            </a:custGeom>
            <a:solidFill>
              <a:schemeClr val="accent5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Freeform: Shape 55"/>
            <p:cNvSpPr/>
            <p:nvPr/>
          </p:nvSpPr>
          <p:spPr>
            <a:xfrm>
              <a:off x="3414600" y="1236240"/>
              <a:ext cx="10080" cy="6120"/>
            </a:xfrm>
            <a:custGeom>
              <a:avLst/>
              <a:gdLst>
                <a:gd name="textAreaLeft" fmla="*/ 0 w 10080"/>
                <a:gd name="textAreaRight" fmla="*/ 11160 w 10080"/>
                <a:gd name="textAreaTop" fmla="*/ 0 h 6120"/>
                <a:gd name="textAreaBottom" fmla="*/ 7200 h 6120"/>
              </a:gdLst>
              <a:ahLst/>
              <a:cxnLst/>
              <a:rect l="textAreaLeft" t="textAreaTop" r="textAreaRight" b="textAreaBottom"/>
              <a:pathLst>
                <a:path w="11045" h="7192">
                  <a:moveTo>
                    <a:pt x="1541" y="0"/>
                  </a:moveTo>
                  <a:lnTo>
                    <a:pt x="0" y="7193"/>
                  </a:lnTo>
                  <a:lnTo>
                    <a:pt x="11046" y="4752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22B0AE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Freeform: Shape 56"/>
            <p:cNvSpPr/>
            <p:nvPr/>
          </p:nvSpPr>
          <p:spPr>
            <a:xfrm>
              <a:off x="0" y="1878120"/>
              <a:ext cx="230040" cy="1805760"/>
            </a:xfrm>
            <a:custGeom>
              <a:avLst/>
              <a:gdLst>
                <a:gd name="textAreaLeft" fmla="*/ 0 w 230040"/>
                <a:gd name="textAreaRight" fmla="*/ 231120 w 230040"/>
                <a:gd name="textAreaTop" fmla="*/ 0 h 1805760"/>
                <a:gd name="textAreaBottom" fmla="*/ 1806840 h 1805760"/>
              </a:gdLst>
              <a:ahLst/>
              <a:cxnLst/>
              <a:rect l="textAreaLeft" t="textAreaTop" r="textAreaRight" b="textAreaBottom"/>
              <a:pathLst>
                <a:path w="230940" h="1806817">
                  <a:moveTo>
                    <a:pt x="0" y="0"/>
                  </a:moveTo>
                  <a:lnTo>
                    <a:pt x="0" y="1806818"/>
                  </a:lnTo>
                  <a:lnTo>
                    <a:pt x="230941" y="139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Freeform: Shape 57"/>
            <p:cNvSpPr/>
            <p:nvPr/>
          </p:nvSpPr>
          <p:spPr>
            <a:xfrm>
              <a:off x="0" y="1710000"/>
              <a:ext cx="615600" cy="294120"/>
            </a:xfrm>
            <a:custGeom>
              <a:avLst/>
              <a:gdLst>
                <a:gd name="textAreaLeft" fmla="*/ 0 w 615600"/>
                <a:gd name="textAreaRight" fmla="*/ 616680 w 615600"/>
                <a:gd name="textAreaTop" fmla="*/ 0 h 294120"/>
                <a:gd name="textAreaBottom" fmla="*/ 295200 h 294120"/>
              </a:gdLst>
              <a:ahLst/>
              <a:cxnLst/>
              <a:rect l="textAreaLeft" t="textAreaTop" r="textAreaRight" b="textAreaBottom"/>
              <a:pathLst>
                <a:path w="616527" h="295163">
                  <a:moveTo>
                    <a:pt x="616527" y="208336"/>
                  </a:moveTo>
                  <a:lnTo>
                    <a:pt x="615500" y="207693"/>
                  </a:lnTo>
                  <a:lnTo>
                    <a:pt x="311089" y="29285"/>
                  </a:lnTo>
                  <a:lnTo>
                    <a:pt x="311089" y="29285"/>
                  </a:lnTo>
                  <a:lnTo>
                    <a:pt x="261253" y="0"/>
                  </a:lnTo>
                  <a:lnTo>
                    <a:pt x="255987" y="38533"/>
                  </a:lnTo>
                  <a:cubicBezTo>
                    <a:pt x="255582" y="42496"/>
                    <a:pt x="252130" y="45439"/>
                    <a:pt x="248152" y="45212"/>
                  </a:cubicBezTo>
                  <a:cubicBezTo>
                    <a:pt x="245184" y="44774"/>
                    <a:pt x="242872" y="42410"/>
                    <a:pt x="242501" y="39432"/>
                  </a:cubicBezTo>
                  <a:lnTo>
                    <a:pt x="0" y="92736"/>
                  </a:lnTo>
                  <a:lnTo>
                    <a:pt x="0" y="150536"/>
                  </a:lnTo>
                  <a:lnTo>
                    <a:pt x="239932" y="295164"/>
                  </a:lnTo>
                  <a:close/>
                </a:path>
              </a:pathLst>
            </a:custGeom>
            <a:solidFill>
              <a:schemeClr val="accent1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Freeform: Shape 58"/>
            <p:cNvSpPr/>
            <p:nvPr/>
          </p:nvSpPr>
          <p:spPr>
            <a:xfrm>
              <a:off x="0" y="1083600"/>
              <a:ext cx="333000" cy="718200"/>
            </a:xfrm>
            <a:custGeom>
              <a:avLst/>
              <a:gdLst>
                <a:gd name="textAreaLeft" fmla="*/ 0 w 333000"/>
                <a:gd name="textAreaRight" fmla="*/ 334080 w 333000"/>
                <a:gd name="textAreaTop" fmla="*/ 0 h 718200"/>
                <a:gd name="textAreaBottom" fmla="*/ 719280 h 718200"/>
              </a:gdLst>
              <a:ahLst/>
              <a:cxnLst/>
              <a:rect l="textAreaLeft" t="textAreaTop" r="textAreaRight" b="textAreaBottom"/>
              <a:pathLst>
                <a:path w="333952" h="719284">
                  <a:moveTo>
                    <a:pt x="242501" y="663283"/>
                  </a:moveTo>
                  <a:lnTo>
                    <a:pt x="249180" y="614218"/>
                  </a:lnTo>
                  <a:lnTo>
                    <a:pt x="333952" y="0"/>
                  </a:lnTo>
                  <a:lnTo>
                    <a:pt x="0" y="67176"/>
                  </a:lnTo>
                  <a:lnTo>
                    <a:pt x="0" y="719285"/>
                  </a:lnTo>
                  <a:lnTo>
                    <a:pt x="242501" y="665467"/>
                  </a:lnTo>
                  <a:cubicBezTo>
                    <a:pt x="242374" y="664745"/>
                    <a:pt x="242374" y="664006"/>
                    <a:pt x="242501" y="6632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3" name="Freeform: Shape 59"/>
            <p:cNvSpPr/>
            <p:nvPr/>
          </p:nvSpPr>
          <p:spPr>
            <a:xfrm>
              <a:off x="1743480" y="3201480"/>
              <a:ext cx="667080" cy="280800"/>
            </a:xfrm>
            <a:custGeom>
              <a:avLst/>
              <a:gdLst>
                <a:gd name="textAreaLeft" fmla="*/ 0 w 667080"/>
                <a:gd name="textAreaRight" fmla="*/ 668160 w 667080"/>
                <a:gd name="textAreaTop" fmla="*/ 0 h 280800"/>
                <a:gd name="textAreaBottom" fmla="*/ 281880 h 280800"/>
              </a:gdLst>
              <a:ahLst/>
              <a:cxnLst/>
              <a:rect l="textAreaLeft" t="textAreaTop" r="textAreaRight" b="textAreaBottom"/>
              <a:pathLst>
                <a:path w="668161" h="281934">
                  <a:moveTo>
                    <a:pt x="668161" y="164665"/>
                  </a:moveTo>
                  <a:lnTo>
                    <a:pt x="395477" y="0"/>
                  </a:lnTo>
                  <a:lnTo>
                    <a:pt x="91195" y="87213"/>
                  </a:lnTo>
                  <a:lnTo>
                    <a:pt x="91066" y="87213"/>
                  </a:lnTo>
                  <a:lnTo>
                    <a:pt x="91066" y="87213"/>
                  </a:lnTo>
                  <a:lnTo>
                    <a:pt x="0" y="113287"/>
                  </a:lnTo>
                  <a:lnTo>
                    <a:pt x="271529" y="281934"/>
                  </a:lnTo>
                  <a:lnTo>
                    <a:pt x="668161" y="164665"/>
                  </a:lnTo>
                  <a:close/>
                </a:path>
              </a:pathLst>
            </a:custGeom>
            <a:solidFill>
              <a:schemeClr val="accent4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4" name="Freeform: Shape 60"/>
            <p:cNvSpPr/>
            <p:nvPr/>
          </p:nvSpPr>
          <p:spPr>
            <a:xfrm>
              <a:off x="1560240" y="3324240"/>
              <a:ext cx="444600" cy="965520"/>
            </a:xfrm>
            <a:custGeom>
              <a:avLst/>
              <a:gdLst>
                <a:gd name="textAreaLeft" fmla="*/ 0 w 444600"/>
                <a:gd name="textAreaRight" fmla="*/ 445680 w 444600"/>
                <a:gd name="textAreaTop" fmla="*/ 0 h 965520"/>
                <a:gd name="textAreaBottom" fmla="*/ 966600 h 965520"/>
              </a:gdLst>
              <a:ahLst/>
              <a:cxnLst/>
              <a:rect l="textAreaLeft" t="textAreaTop" r="textAreaRight" b="textAreaBottom"/>
              <a:pathLst>
                <a:path w="445697" h="966667">
                  <a:moveTo>
                    <a:pt x="445698" y="171087"/>
                  </a:moveTo>
                  <a:lnTo>
                    <a:pt x="170187" y="0"/>
                  </a:lnTo>
                  <a:lnTo>
                    <a:pt x="0" y="966667"/>
                  </a:lnTo>
                  <a:lnTo>
                    <a:pt x="318539" y="865326"/>
                  </a:lnTo>
                  <a:lnTo>
                    <a:pt x="445698" y="171087"/>
                  </a:lnTo>
                  <a:close/>
                </a:path>
              </a:pathLst>
            </a:custGeom>
            <a:solidFill>
              <a:schemeClr val="accent1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Freeform: Shape 61"/>
            <p:cNvSpPr/>
            <p:nvPr/>
          </p:nvSpPr>
          <p:spPr>
            <a:xfrm>
              <a:off x="1893600" y="3378600"/>
              <a:ext cx="525960" cy="805320"/>
            </a:xfrm>
            <a:custGeom>
              <a:avLst/>
              <a:gdLst>
                <a:gd name="textAreaLeft" fmla="*/ 0 w 525960"/>
                <a:gd name="textAreaRight" fmla="*/ 527040 w 525960"/>
                <a:gd name="textAreaTop" fmla="*/ 0 h 805320"/>
                <a:gd name="textAreaBottom" fmla="*/ 806400 h 805320"/>
              </a:gdLst>
              <a:ahLst/>
              <a:cxnLst/>
              <a:rect l="textAreaLeft" t="textAreaTop" r="textAreaRight" b="textAreaBottom"/>
              <a:pathLst>
                <a:path w="527131" h="806241">
                  <a:moveTo>
                    <a:pt x="0" y="806241"/>
                  </a:moveTo>
                  <a:lnTo>
                    <a:pt x="396504" y="680110"/>
                  </a:lnTo>
                  <a:lnTo>
                    <a:pt x="477809" y="257016"/>
                  </a:lnTo>
                  <a:lnTo>
                    <a:pt x="527131" y="0"/>
                  </a:lnTo>
                  <a:lnTo>
                    <a:pt x="126003" y="118554"/>
                  </a:lnTo>
                  <a:lnTo>
                    <a:pt x="0" y="806241"/>
                  </a:lnTo>
                  <a:close/>
                </a:path>
              </a:pathLst>
            </a:custGeom>
            <a:solidFill>
              <a:srgbClr val="FFFFFF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Freeform: Shape 62"/>
            <p:cNvSpPr/>
            <p:nvPr/>
          </p:nvSpPr>
          <p:spPr>
            <a:xfrm>
              <a:off x="967680" y="4024800"/>
              <a:ext cx="1895400" cy="758520"/>
            </a:xfrm>
            <a:custGeom>
              <a:avLst/>
              <a:gdLst>
                <a:gd name="textAreaLeft" fmla="*/ 0 w 1895400"/>
                <a:gd name="textAreaRight" fmla="*/ 1896480 w 1895400"/>
                <a:gd name="textAreaTop" fmla="*/ 0 h 758520"/>
                <a:gd name="textAreaBottom" fmla="*/ 759600 h 758520"/>
              </a:gdLst>
              <a:ahLst/>
              <a:cxnLst/>
              <a:rect l="textAreaLeft" t="textAreaTop" r="textAreaRight" b="textAreaBottom"/>
              <a:pathLst>
                <a:path w="1896592" h="759615">
                  <a:moveTo>
                    <a:pt x="1619669" y="91067"/>
                  </a:moveTo>
                  <a:lnTo>
                    <a:pt x="1619669" y="91067"/>
                  </a:lnTo>
                  <a:lnTo>
                    <a:pt x="1475556" y="0"/>
                  </a:lnTo>
                  <a:lnTo>
                    <a:pt x="1329644" y="46368"/>
                  </a:lnTo>
                  <a:lnTo>
                    <a:pt x="918626" y="177252"/>
                  </a:lnTo>
                  <a:lnTo>
                    <a:pt x="585444" y="283347"/>
                  </a:lnTo>
                  <a:lnTo>
                    <a:pt x="585316" y="283347"/>
                  </a:lnTo>
                  <a:lnTo>
                    <a:pt x="585316" y="283347"/>
                  </a:lnTo>
                  <a:lnTo>
                    <a:pt x="127159" y="429259"/>
                  </a:lnTo>
                  <a:lnTo>
                    <a:pt x="127159" y="429259"/>
                  </a:lnTo>
                  <a:lnTo>
                    <a:pt x="127159" y="429259"/>
                  </a:lnTo>
                  <a:lnTo>
                    <a:pt x="0" y="469719"/>
                  </a:lnTo>
                  <a:lnTo>
                    <a:pt x="415000" y="759616"/>
                  </a:lnTo>
                  <a:lnTo>
                    <a:pt x="1896592" y="266135"/>
                  </a:lnTo>
                  <a:lnTo>
                    <a:pt x="1619797" y="91195"/>
                  </a:lnTo>
                  <a:lnTo>
                    <a:pt x="1619669" y="91067"/>
                  </a:lnTo>
                  <a:close/>
                </a:path>
              </a:pathLst>
            </a:custGeom>
            <a:solidFill>
              <a:schemeClr val="accent2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Freeform: Shape 63"/>
            <p:cNvSpPr/>
            <p:nvPr/>
          </p:nvSpPr>
          <p:spPr>
            <a:xfrm>
              <a:off x="0" y="893160"/>
              <a:ext cx="320040" cy="241560"/>
            </a:xfrm>
            <a:custGeom>
              <a:avLst/>
              <a:gdLst>
                <a:gd name="textAreaLeft" fmla="*/ 0 w 320040"/>
                <a:gd name="textAreaRight" fmla="*/ 321120 w 320040"/>
                <a:gd name="textAreaTop" fmla="*/ 0 h 241560"/>
                <a:gd name="textAreaBottom" fmla="*/ 242640 h 241560"/>
              </a:gdLst>
              <a:ahLst/>
              <a:cxnLst/>
              <a:rect l="textAreaLeft" t="textAreaTop" r="textAreaRight" b="textAreaBottom"/>
              <a:pathLst>
                <a:path w="321108" h="242758">
                  <a:moveTo>
                    <a:pt x="117269" y="65121"/>
                  </a:moveTo>
                  <a:lnTo>
                    <a:pt x="117269" y="64992"/>
                  </a:lnTo>
                  <a:lnTo>
                    <a:pt x="117140" y="64992"/>
                  </a:lnTo>
                  <a:lnTo>
                    <a:pt x="0" y="0"/>
                  </a:lnTo>
                  <a:lnTo>
                    <a:pt x="0" y="242759"/>
                  </a:lnTo>
                  <a:lnTo>
                    <a:pt x="321108" y="178151"/>
                  </a:lnTo>
                  <a:lnTo>
                    <a:pt x="117269" y="65121"/>
                  </a:lnTo>
                  <a:close/>
                </a:path>
              </a:pathLst>
            </a:custGeom>
            <a:solidFill>
              <a:schemeClr val="accent2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Freeform: Shape 64"/>
            <p:cNvSpPr/>
            <p:nvPr/>
          </p:nvSpPr>
          <p:spPr>
            <a:xfrm>
              <a:off x="4647240" y="6090120"/>
              <a:ext cx="1284840" cy="844560"/>
            </a:xfrm>
            <a:custGeom>
              <a:avLst/>
              <a:gdLst>
                <a:gd name="textAreaLeft" fmla="*/ 0 w 1284840"/>
                <a:gd name="textAreaRight" fmla="*/ 1285920 w 1284840"/>
                <a:gd name="textAreaTop" fmla="*/ 0 h 844560"/>
                <a:gd name="textAreaBottom" fmla="*/ 845640 h 844560"/>
              </a:gdLst>
              <a:ahLst/>
              <a:cxnLst/>
              <a:rect l="textAreaLeft" t="textAreaTop" r="textAreaRight" b="textAreaBottom"/>
              <a:pathLst>
                <a:path w="1285845" h="845673">
                  <a:moveTo>
                    <a:pt x="0" y="15156"/>
                  </a:moveTo>
                  <a:lnTo>
                    <a:pt x="1259000" y="845673"/>
                  </a:lnTo>
                  <a:lnTo>
                    <a:pt x="1285845" y="845673"/>
                  </a:lnTo>
                  <a:lnTo>
                    <a:pt x="3853" y="0"/>
                  </a:lnTo>
                  <a:lnTo>
                    <a:pt x="2440" y="5266"/>
                  </a:lnTo>
                  <a:lnTo>
                    <a:pt x="0" y="15156"/>
                  </a:lnTo>
                  <a:close/>
                </a:path>
              </a:pathLst>
            </a:custGeom>
            <a:solidFill>
              <a:srgbClr val="FFFFFF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Freeform: Shape 65"/>
            <p:cNvSpPr/>
            <p:nvPr/>
          </p:nvSpPr>
          <p:spPr>
            <a:xfrm>
              <a:off x="2957400" y="5355360"/>
              <a:ext cx="280080" cy="1233000"/>
            </a:xfrm>
            <a:custGeom>
              <a:avLst/>
              <a:gdLst>
                <a:gd name="textAreaLeft" fmla="*/ 0 w 280080"/>
                <a:gd name="textAreaRight" fmla="*/ 281160 w 280080"/>
                <a:gd name="textAreaTop" fmla="*/ 0 h 1233000"/>
                <a:gd name="textAreaBottom" fmla="*/ 1234080 h 1233000"/>
              </a:gdLst>
              <a:ahLst/>
              <a:cxnLst/>
              <a:rect l="textAreaLeft" t="textAreaTop" r="textAreaRight" b="textAreaBottom"/>
              <a:pathLst>
                <a:path w="281290" h="1234087">
                  <a:moveTo>
                    <a:pt x="277951" y="2569"/>
                  </a:moveTo>
                  <a:lnTo>
                    <a:pt x="276795" y="2569"/>
                  </a:lnTo>
                  <a:lnTo>
                    <a:pt x="275382" y="2569"/>
                  </a:lnTo>
                  <a:lnTo>
                    <a:pt x="274355" y="2569"/>
                  </a:lnTo>
                  <a:lnTo>
                    <a:pt x="272942" y="2569"/>
                  </a:lnTo>
                  <a:lnTo>
                    <a:pt x="272942" y="2569"/>
                  </a:lnTo>
                  <a:lnTo>
                    <a:pt x="268960" y="0"/>
                  </a:lnTo>
                  <a:lnTo>
                    <a:pt x="0" y="1220857"/>
                  </a:lnTo>
                  <a:lnTo>
                    <a:pt x="8349" y="1226894"/>
                  </a:lnTo>
                  <a:lnTo>
                    <a:pt x="8991" y="1227793"/>
                  </a:lnTo>
                  <a:cubicBezTo>
                    <a:pt x="9400" y="1228114"/>
                    <a:pt x="9748" y="1228506"/>
                    <a:pt x="10019" y="1228949"/>
                  </a:cubicBezTo>
                  <a:cubicBezTo>
                    <a:pt x="10070" y="1229376"/>
                    <a:pt x="10070" y="1229807"/>
                    <a:pt x="10019" y="1230233"/>
                  </a:cubicBezTo>
                  <a:cubicBezTo>
                    <a:pt x="10075" y="1230660"/>
                    <a:pt x="10075" y="1231092"/>
                    <a:pt x="10019" y="1231518"/>
                  </a:cubicBezTo>
                  <a:cubicBezTo>
                    <a:pt x="10147" y="1232369"/>
                    <a:pt x="10147" y="1233235"/>
                    <a:pt x="10019" y="1234087"/>
                  </a:cubicBezTo>
                  <a:lnTo>
                    <a:pt x="10019" y="1234087"/>
                  </a:lnTo>
                  <a:lnTo>
                    <a:pt x="281291" y="1027"/>
                  </a:lnTo>
                  <a:lnTo>
                    <a:pt x="277566" y="244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Freeform: Shape 66"/>
            <p:cNvSpPr/>
            <p:nvPr/>
          </p:nvSpPr>
          <p:spPr>
            <a:xfrm>
              <a:off x="2878200" y="6589080"/>
              <a:ext cx="89280" cy="345600"/>
            </a:xfrm>
            <a:custGeom>
              <a:avLst/>
              <a:gdLst>
                <a:gd name="textAreaLeft" fmla="*/ 0 w 89280"/>
                <a:gd name="textAreaRight" fmla="*/ 90360 w 89280"/>
                <a:gd name="textAreaTop" fmla="*/ 0 h 345600"/>
                <a:gd name="textAreaBottom" fmla="*/ 346680 h 345600"/>
              </a:gdLst>
              <a:ahLst/>
              <a:cxnLst/>
              <a:rect l="textAreaLeft" t="textAreaTop" r="textAreaRight" b="textAreaBottom"/>
              <a:pathLst>
                <a:path w="90295" h="346798">
                  <a:moveTo>
                    <a:pt x="88883" y="2954"/>
                  </a:moveTo>
                  <a:cubicBezTo>
                    <a:pt x="86912" y="6156"/>
                    <a:pt x="82719" y="7154"/>
                    <a:pt x="79517" y="5183"/>
                  </a:cubicBezTo>
                  <a:cubicBezTo>
                    <a:pt x="79426" y="5127"/>
                    <a:pt x="79337" y="5069"/>
                    <a:pt x="79249" y="5009"/>
                  </a:cubicBezTo>
                  <a:lnTo>
                    <a:pt x="75653" y="2440"/>
                  </a:lnTo>
                  <a:lnTo>
                    <a:pt x="0" y="346798"/>
                  </a:lnTo>
                  <a:lnTo>
                    <a:pt x="14000" y="346798"/>
                  </a:lnTo>
                  <a:lnTo>
                    <a:pt x="90296" y="0"/>
                  </a:lnTo>
                  <a:cubicBezTo>
                    <a:pt x="89953" y="1041"/>
                    <a:pt x="89478" y="2034"/>
                    <a:pt x="88883" y="2954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Freeform: Shape 67"/>
            <p:cNvSpPr/>
            <p:nvPr/>
          </p:nvSpPr>
          <p:spPr>
            <a:xfrm>
              <a:off x="2968560" y="6589080"/>
              <a:ext cx="11880" cy="1188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Freeform: Shape 68"/>
            <p:cNvSpPr/>
            <p:nvPr/>
          </p:nvSpPr>
          <p:spPr>
            <a:xfrm>
              <a:off x="2561400" y="6287400"/>
              <a:ext cx="406080" cy="306720"/>
            </a:xfrm>
            <a:custGeom>
              <a:avLst/>
              <a:gdLst>
                <a:gd name="textAreaLeft" fmla="*/ 0 w 406080"/>
                <a:gd name="textAreaRight" fmla="*/ 407160 w 406080"/>
                <a:gd name="textAreaTop" fmla="*/ 0 h 306720"/>
                <a:gd name="textAreaBottom" fmla="*/ 307800 h 306720"/>
              </a:gdLst>
              <a:ahLst/>
              <a:cxnLst/>
              <a:rect l="textAreaLeft" t="textAreaTop" r="textAreaRight" b="textAreaBottom"/>
              <a:pathLst>
                <a:path w="407108" h="307908">
                  <a:moveTo>
                    <a:pt x="406908" y="299017"/>
                  </a:moveTo>
                  <a:cubicBezTo>
                    <a:pt x="406965" y="298590"/>
                    <a:pt x="406965" y="298158"/>
                    <a:pt x="406908" y="297732"/>
                  </a:cubicBezTo>
                  <a:cubicBezTo>
                    <a:pt x="406959" y="297306"/>
                    <a:pt x="406959" y="296875"/>
                    <a:pt x="406908" y="296448"/>
                  </a:cubicBezTo>
                  <a:cubicBezTo>
                    <a:pt x="406637" y="296005"/>
                    <a:pt x="406289" y="295613"/>
                    <a:pt x="405881" y="295292"/>
                  </a:cubicBezTo>
                  <a:lnTo>
                    <a:pt x="405238" y="294393"/>
                  </a:lnTo>
                  <a:lnTo>
                    <a:pt x="396890" y="288356"/>
                  </a:lnTo>
                  <a:lnTo>
                    <a:pt x="771" y="0"/>
                  </a:lnTo>
                  <a:cubicBezTo>
                    <a:pt x="771" y="0"/>
                    <a:pt x="771" y="0"/>
                    <a:pt x="1413" y="642"/>
                  </a:cubicBezTo>
                  <a:lnTo>
                    <a:pt x="2184" y="1541"/>
                  </a:lnTo>
                  <a:lnTo>
                    <a:pt x="2184" y="1541"/>
                  </a:lnTo>
                  <a:lnTo>
                    <a:pt x="2184" y="2569"/>
                  </a:lnTo>
                  <a:cubicBezTo>
                    <a:pt x="2184" y="2569"/>
                    <a:pt x="2184" y="2569"/>
                    <a:pt x="2184" y="3211"/>
                  </a:cubicBezTo>
                  <a:lnTo>
                    <a:pt x="2184" y="3211"/>
                  </a:lnTo>
                  <a:cubicBezTo>
                    <a:pt x="2184" y="3211"/>
                    <a:pt x="2184" y="3211"/>
                    <a:pt x="2184" y="3853"/>
                  </a:cubicBezTo>
                  <a:cubicBezTo>
                    <a:pt x="2184" y="4495"/>
                    <a:pt x="2184" y="4495"/>
                    <a:pt x="2184" y="4881"/>
                  </a:cubicBezTo>
                  <a:lnTo>
                    <a:pt x="2184" y="6165"/>
                  </a:lnTo>
                  <a:cubicBezTo>
                    <a:pt x="2184" y="6165"/>
                    <a:pt x="2184" y="6165"/>
                    <a:pt x="2184" y="6165"/>
                  </a:cubicBezTo>
                  <a:lnTo>
                    <a:pt x="2184" y="6165"/>
                  </a:lnTo>
                  <a:lnTo>
                    <a:pt x="0" y="17083"/>
                  </a:lnTo>
                  <a:lnTo>
                    <a:pt x="392651" y="304155"/>
                  </a:lnTo>
                  <a:lnTo>
                    <a:pt x="396247" y="306724"/>
                  </a:lnTo>
                  <a:cubicBezTo>
                    <a:pt x="399353" y="308842"/>
                    <a:pt x="403589" y="308042"/>
                    <a:pt x="405707" y="304936"/>
                  </a:cubicBezTo>
                  <a:cubicBezTo>
                    <a:pt x="405767" y="304848"/>
                    <a:pt x="405825" y="304759"/>
                    <a:pt x="405881" y="304669"/>
                  </a:cubicBezTo>
                  <a:cubicBezTo>
                    <a:pt x="406368" y="303817"/>
                    <a:pt x="406756" y="302912"/>
                    <a:pt x="407037" y="301971"/>
                  </a:cubicBezTo>
                  <a:lnTo>
                    <a:pt x="407037" y="301971"/>
                  </a:lnTo>
                  <a:lnTo>
                    <a:pt x="407037" y="301971"/>
                  </a:lnTo>
                  <a:cubicBezTo>
                    <a:pt x="407165" y="300987"/>
                    <a:pt x="407121" y="299987"/>
                    <a:pt x="406908" y="299017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Freeform: Shape 69"/>
            <p:cNvSpPr/>
            <p:nvPr/>
          </p:nvSpPr>
          <p:spPr>
            <a:xfrm>
              <a:off x="2736000" y="5011920"/>
              <a:ext cx="497520" cy="344160"/>
            </a:xfrm>
            <a:custGeom>
              <a:avLst/>
              <a:gdLst>
                <a:gd name="textAreaLeft" fmla="*/ 0 w 497520"/>
                <a:gd name="textAreaRight" fmla="*/ 498600 w 497520"/>
                <a:gd name="textAreaTop" fmla="*/ 0 h 344160"/>
                <a:gd name="textAreaBottom" fmla="*/ 345240 h 344160"/>
              </a:gdLst>
              <a:ahLst/>
              <a:cxnLst/>
              <a:rect l="textAreaLeft" t="textAreaTop" r="textAreaRight" b="textAreaBottom"/>
              <a:pathLst>
                <a:path w="498744" h="345385">
                  <a:moveTo>
                    <a:pt x="0" y="15670"/>
                  </a:moveTo>
                  <a:lnTo>
                    <a:pt x="490011" y="342816"/>
                  </a:lnTo>
                  <a:lnTo>
                    <a:pt x="493993" y="345385"/>
                  </a:lnTo>
                  <a:lnTo>
                    <a:pt x="493993" y="345385"/>
                  </a:lnTo>
                  <a:cubicBezTo>
                    <a:pt x="492503" y="344491"/>
                    <a:pt x="491402" y="343070"/>
                    <a:pt x="490910" y="341404"/>
                  </a:cubicBezTo>
                  <a:cubicBezTo>
                    <a:pt x="489913" y="337528"/>
                    <a:pt x="491947" y="333515"/>
                    <a:pt x="495662" y="332027"/>
                  </a:cubicBezTo>
                  <a:lnTo>
                    <a:pt x="498745" y="330871"/>
                  </a:lnTo>
                  <a:lnTo>
                    <a:pt x="2954" y="0"/>
                  </a:lnTo>
                  <a:lnTo>
                    <a:pt x="2055" y="4881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Freeform: Shape 70"/>
            <p:cNvSpPr/>
            <p:nvPr/>
          </p:nvSpPr>
          <p:spPr>
            <a:xfrm>
              <a:off x="5012640" y="4683600"/>
              <a:ext cx="11880" cy="36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2844" h="770">
                  <a:moveTo>
                    <a:pt x="0" y="771"/>
                  </a:moveTo>
                  <a:lnTo>
                    <a:pt x="0" y="771"/>
                  </a:lnTo>
                  <a:cubicBezTo>
                    <a:pt x="0" y="771"/>
                    <a:pt x="0" y="77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Freeform: Shape 71"/>
            <p:cNvSpPr/>
            <p:nvPr/>
          </p:nvSpPr>
          <p:spPr>
            <a:xfrm>
              <a:off x="5010840" y="46810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770" h="770">
                  <a:moveTo>
                    <a:pt x="771" y="771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Freeform: Shape 72"/>
            <p:cNvSpPr/>
            <p:nvPr/>
          </p:nvSpPr>
          <p:spPr>
            <a:xfrm>
              <a:off x="5013000" y="4685760"/>
              <a:ext cx="11880" cy="36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2844" h="1155">
                  <a:moveTo>
                    <a:pt x="0" y="1156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Freeform: Shape 73"/>
            <p:cNvSpPr/>
            <p:nvPr/>
          </p:nvSpPr>
          <p:spPr>
            <a:xfrm>
              <a:off x="3227040" y="4685040"/>
              <a:ext cx="1770120" cy="671400"/>
            </a:xfrm>
            <a:custGeom>
              <a:avLst/>
              <a:gdLst>
                <a:gd name="textAreaLeft" fmla="*/ 0 w 1770120"/>
                <a:gd name="textAreaRight" fmla="*/ 1771200 w 1770120"/>
                <a:gd name="textAreaTop" fmla="*/ 0 h 671400"/>
                <a:gd name="textAreaBottom" fmla="*/ 672480 h 671400"/>
              </a:gdLst>
              <a:ahLst/>
              <a:cxnLst/>
              <a:rect l="textAreaLeft" t="textAreaTop" r="textAreaRight" b="textAreaBottom"/>
              <a:pathLst>
                <a:path w="1771226" h="672402">
                  <a:moveTo>
                    <a:pt x="5005" y="659045"/>
                  </a:moveTo>
                  <a:cubicBezTo>
                    <a:pt x="1290" y="660532"/>
                    <a:pt x="-745" y="664545"/>
                    <a:pt x="252" y="668421"/>
                  </a:cubicBezTo>
                  <a:cubicBezTo>
                    <a:pt x="745" y="670088"/>
                    <a:pt x="1845" y="671509"/>
                    <a:pt x="3335" y="672403"/>
                  </a:cubicBezTo>
                  <a:lnTo>
                    <a:pt x="4748" y="672403"/>
                  </a:lnTo>
                  <a:lnTo>
                    <a:pt x="5775" y="672403"/>
                  </a:lnTo>
                  <a:lnTo>
                    <a:pt x="7188" y="672403"/>
                  </a:lnTo>
                  <a:lnTo>
                    <a:pt x="8344" y="672403"/>
                  </a:lnTo>
                  <a:lnTo>
                    <a:pt x="8344" y="672403"/>
                  </a:lnTo>
                  <a:lnTo>
                    <a:pt x="12069" y="670990"/>
                  </a:lnTo>
                  <a:lnTo>
                    <a:pt x="1769300" y="12716"/>
                  </a:lnTo>
                  <a:lnTo>
                    <a:pt x="1771227" y="5138"/>
                  </a:lnTo>
                  <a:lnTo>
                    <a:pt x="1762493" y="0"/>
                  </a:lnTo>
                  <a:lnTo>
                    <a:pt x="8087" y="658145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8" name="Freeform: Shape 74"/>
            <p:cNvSpPr/>
            <p:nvPr/>
          </p:nvSpPr>
          <p:spPr>
            <a:xfrm>
              <a:off x="3453840" y="3759120"/>
              <a:ext cx="1555920" cy="929160"/>
            </a:xfrm>
            <a:custGeom>
              <a:avLst/>
              <a:gdLst>
                <a:gd name="textAreaLeft" fmla="*/ 0 w 1555920"/>
                <a:gd name="textAreaRight" fmla="*/ 1557000 w 1555920"/>
                <a:gd name="textAreaTop" fmla="*/ 0 h 929160"/>
                <a:gd name="textAreaBottom" fmla="*/ 930240 h 929160"/>
              </a:gdLst>
              <a:ahLst/>
              <a:cxnLst/>
              <a:rect l="textAreaLeft" t="textAreaTop" r="textAreaRight" b="textAreaBottom"/>
              <a:pathLst>
                <a:path w="1556859" h="930189">
                  <a:moveTo>
                    <a:pt x="7450" y="4752"/>
                  </a:moveTo>
                  <a:lnTo>
                    <a:pt x="7450" y="4752"/>
                  </a:lnTo>
                  <a:lnTo>
                    <a:pt x="7450" y="5652"/>
                  </a:lnTo>
                  <a:cubicBezTo>
                    <a:pt x="7315" y="6195"/>
                    <a:pt x="7098" y="6715"/>
                    <a:pt x="6807" y="7193"/>
                  </a:cubicBezTo>
                  <a:cubicBezTo>
                    <a:pt x="6539" y="7602"/>
                    <a:pt x="6239" y="7988"/>
                    <a:pt x="5908" y="8349"/>
                  </a:cubicBezTo>
                  <a:lnTo>
                    <a:pt x="5009" y="9248"/>
                  </a:lnTo>
                  <a:lnTo>
                    <a:pt x="3596" y="10147"/>
                  </a:lnTo>
                  <a:cubicBezTo>
                    <a:pt x="3596" y="10147"/>
                    <a:pt x="3596" y="10147"/>
                    <a:pt x="2697" y="10147"/>
                  </a:cubicBezTo>
                  <a:lnTo>
                    <a:pt x="0" y="11046"/>
                  </a:lnTo>
                  <a:lnTo>
                    <a:pt x="1536180" y="925052"/>
                  </a:lnTo>
                  <a:lnTo>
                    <a:pt x="1544915" y="930190"/>
                  </a:lnTo>
                  <a:lnTo>
                    <a:pt x="1546328" y="924795"/>
                  </a:lnTo>
                  <a:cubicBezTo>
                    <a:pt x="1547162" y="920942"/>
                    <a:pt x="1550943" y="918478"/>
                    <a:pt x="1554805" y="919272"/>
                  </a:cubicBezTo>
                  <a:cubicBezTo>
                    <a:pt x="1555541" y="919438"/>
                    <a:pt x="1556239" y="919743"/>
                    <a:pt x="1556860" y="920171"/>
                  </a:cubicBezTo>
                  <a:lnTo>
                    <a:pt x="1556860" y="920171"/>
                  </a:lnTo>
                  <a:lnTo>
                    <a:pt x="8477" y="0"/>
                  </a:lnTo>
                  <a:lnTo>
                    <a:pt x="7450" y="4752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9" name="Freeform: Shape 75"/>
            <p:cNvSpPr/>
            <p:nvPr/>
          </p:nvSpPr>
          <p:spPr>
            <a:xfrm>
              <a:off x="5012640" y="46864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7" h="1541">
                  <a:moveTo>
                    <a:pt x="0" y="1541"/>
                  </a:moveTo>
                  <a:lnTo>
                    <a:pt x="0" y="0"/>
                  </a:lnTo>
                  <a:cubicBezTo>
                    <a:pt x="63" y="512"/>
                    <a:pt x="63" y="1029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Freeform: Shape 76"/>
            <p:cNvSpPr/>
            <p:nvPr/>
          </p:nvSpPr>
          <p:spPr>
            <a:xfrm>
              <a:off x="5011920" y="4682160"/>
              <a:ext cx="11880" cy="1188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Freeform: Shape 77"/>
            <p:cNvSpPr/>
            <p:nvPr/>
          </p:nvSpPr>
          <p:spPr>
            <a:xfrm>
              <a:off x="5012640" y="46839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9" h="770">
                  <a:moveTo>
                    <a:pt x="0" y="771"/>
                  </a:moveTo>
                  <a:lnTo>
                    <a:pt x="0" y="771"/>
                  </a:lnTo>
                  <a:lnTo>
                    <a:pt x="0" y="0"/>
                  </a:lnTo>
                  <a:cubicBezTo>
                    <a:pt x="27" y="256"/>
                    <a:pt x="27" y="514"/>
                    <a:pt x="0" y="771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2" name="Freeform: Shape 78"/>
            <p:cNvSpPr/>
            <p:nvPr/>
          </p:nvSpPr>
          <p:spPr>
            <a:xfrm>
              <a:off x="45720" y="4691880"/>
              <a:ext cx="89640" cy="531720"/>
            </a:xfrm>
            <a:custGeom>
              <a:avLst/>
              <a:gdLst>
                <a:gd name="textAreaLeft" fmla="*/ 0 w 89640"/>
                <a:gd name="textAreaRight" fmla="*/ 90720 w 89640"/>
                <a:gd name="textAreaTop" fmla="*/ 0 h 531720"/>
                <a:gd name="textAreaBottom" fmla="*/ 532800 h 531720"/>
              </a:gdLst>
              <a:ahLst/>
              <a:cxnLst/>
              <a:rect l="textAreaLeft" t="textAreaTop" r="textAreaRight" b="textAreaBottom"/>
              <a:pathLst>
                <a:path w="90600" h="532912">
                  <a:moveTo>
                    <a:pt x="10966" y="526491"/>
                  </a:moveTo>
                  <a:lnTo>
                    <a:pt x="14177" y="528931"/>
                  </a:lnTo>
                  <a:lnTo>
                    <a:pt x="90601" y="0"/>
                  </a:lnTo>
                  <a:lnTo>
                    <a:pt x="86105" y="1413"/>
                  </a:lnTo>
                  <a:lnTo>
                    <a:pt x="76215" y="4496"/>
                  </a:lnTo>
                  <a:lnTo>
                    <a:pt x="49" y="531757"/>
                  </a:lnTo>
                  <a:cubicBezTo>
                    <a:pt x="-16" y="532139"/>
                    <a:pt x="-16" y="532530"/>
                    <a:pt x="49" y="532913"/>
                  </a:cubicBezTo>
                  <a:cubicBezTo>
                    <a:pt x="17" y="531319"/>
                    <a:pt x="465" y="529753"/>
                    <a:pt x="1333" y="528417"/>
                  </a:cubicBezTo>
                  <a:cubicBezTo>
                    <a:pt x="3252" y="525267"/>
                    <a:pt x="7361" y="524269"/>
                    <a:pt x="10512" y="526188"/>
                  </a:cubicBezTo>
                  <a:cubicBezTo>
                    <a:pt x="10667" y="526283"/>
                    <a:pt x="10819" y="526384"/>
                    <a:pt x="10966" y="526491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3" name="Freeform: Shape 79"/>
            <p:cNvSpPr/>
            <p:nvPr/>
          </p:nvSpPr>
          <p:spPr>
            <a:xfrm>
              <a:off x="45720" y="5217120"/>
              <a:ext cx="86040" cy="65160"/>
            </a:xfrm>
            <a:custGeom>
              <a:avLst/>
              <a:gdLst>
                <a:gd name="textAreaLeft" fmla="*/ 0 w 86040"/>
                <a:gd name="textAreaRight" fmla="*/ 87120 w 86040"/>
                <a:gd name="textAreaTop" fmla="*/ 0 h 65160"/>
                <a:gd name="textAreaBottom" fmla="*/ 66240 h 65160"/>
              </a:gdLst>
              <a:ahLst/>
              <a:cxnLst/>
              <a:rect l="textAreaLeft" t="textAreaTop" r="textAreaRight" b="textAreaBottom"/>
              <a:pathLst>
                <a:path w="86995" h="66270">
                  <a:moveTo>
                    <a:pt x="14169" y="3719"/>
                  </a:moveTo>
                  <a:lnTo>
                    <a:pt x="10957" y="1278"/>
                  </a:lnTo>
                  <a:cubicBezTo>
                    <a:pt x="7974" y="-892"/>
                    <a:pt x="3797" y="-233"/>
                    <a:pt x="1627" y="2750"/>
                  </a:cubicBezTo>
                  <a:cubicBezTo>
                    <a:pt x="1520" y="2898"/>
                    <a:pt x="1419" y="3049"/>
                    <a:pt x="1324" y="3205"/>
                  </a:cubicBezTo>
                  <a:cubicBezTo>
                    <a:pt x="456" y="4541"/>
                    <a:pt x="8" y="6107"/>
                    <a:pt x="40" y="7701"/>
                  </a:cubicBezTo>
                  <a:lnTo>
                    <a:pt x="40" y="8985"/>
                  </a:lnTo>
                  <a:cubicBezTo>
                    <a:pt x="-13" y="9455"/>
                    <a:pt x="-13" y="9929"/>
                    <a:pt x="40" y="10398"/>
                  </a:cubicBezTo>
                  <a:cubicBezTo>
                    <a:pt x="-9" y="10782"/>
                    <a:pt x="-9" y="11170"/>
                    <a:pt x="40" y="11554"/>
                  </a:cubicBezTo>
                  <a:cubicBezTo>
                    <a:pt x="268" y="11952"/>
                    <a:pt x="574" y="12302"/>
                    <a:pt x="939" y="12581"/>
                  </a:cubicBezTo>
                  <a:cubicBezTo>
                    <a:pt x="952" y="12838"/>
                    <a:pt x="952" y="13095"/>
                    <a:pt x="939" y="13352"/>
                  </a:cubicBezTo>
                  <a:lnTo>
                    <a:pt x="70170" y="66271"/>
                  </a:lnTo>
                  <a:lnTo>
                    <a:pt x="83785" y="61775"/>
                  </a:lnTo>
                  <a:lnTo>
                    <a:pt x="86996" y="60619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4" name="Freeform: Shape 80"/>
            <p:cNvSpPr/>
            <p:nvPr/>
          </p:nvSpPr>
          <p:spPr>
            <a:xfrm>
              <a:off x="2484000" y="6233400"/>
              <a:ext cx="76680" cy="57240"/>
            </a:xfrm>
            <a:custGeom>
              <a:avLst/>
              <a:gdLst>
                <a:gd name="textAreaLeft" fmla="*/ 0 w 76680"/>
                <a:gd name="textAreaRight" fmla="*/ 77760 w 76680"/>
                <a:gd name="textAreaTop" fmla="*/ 0 h 57240"/>
                <a:gd name="textAreaBottom" fmla="*/ 58320 h 57240"/>
              </a:gdLst>
              <a:ahLst/>
              <a:cxnLst/>
              <a:rect l="textAreaLeft" t="textAreaTop" r="textAreaRight" b="textAreaBottom"/>
              <a:pathLst>
                <a:path w="77708" h="58441">
                  <a:moveTo>
                    <a:pt x="2312" y="4624"/>
                  </a:moveTo>
                  <a:lnTo>
                    <a:pt x="0" y="15670"/>
                  </a:lnTo>
                  <a:lnTo>
                    <a:pt x="58698" y="58442"/>
                  </a:lnTo>
                  <a:lnTo>
                    <a:pt x="71543" y="53304"/>
                  </a:lnTo>
                  <a:lnTo>
                    <a:pt x="71543" y="53304"/>
                  </a:lnTo>
                  <a:lnTo>
                    <a:pt x="72956" y="53304"/>
                  </a:lnTo>
                  <a:lnTo>
                    <a:pt x="74625" y="53304"/>
                  </a:lnTo>
                  <a:lnTo>
                    <a:pt x="75396" y="53304"/>
                  </a:lnTo>
                  <a:lnTo>
                    <a:pt x="76681" y="53947"/>
                  </a:lnTo>
                  <a:cubicBezTo>
                    <a:pt x="77097" y="54087"/>
                    <a:pt x="77457" y="54357"/>
                    <a:pt x="77708" y="54717"/>
                  </a:cubicBezTo>
                  <a:lnTo>
                    <a:pt x="77708" y="54717"/>
                  </a:lnTo>
                  <a:cubicBezTo>
                    <a:pt x="77708" y="54717"/>
                    <a:pt x="77708" y="54717"/>
                    <a:pt x="77066" y="54075"/>
                  </a:cubicBezTo>
                  <a:lnTo>
                    <a:pt x="2826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5" name="Freeform: Shape 81"/>
            <p:cNvSpPr/>
            <p:nvPr/>
          </p:nvSpPr>
          <p:spPr>
            <a:xfrm>
              <a:off x="2563560" y="6289200"/>
              <a:ext cx="11880" cy="36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2844" h="1027">
                  <a:moveTo>
                    <a:pt x="0" y="1027"/>
                  </a:moveTo>
                  <a:lnTo>
                    <a:pt x="0" y="0"/>
                  </a:lnTo>
                  <a:cubicBezTo>
                    <a:pt x="0" y="0"/>
                    <a:pt x="0" y="0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6" name="Freeform: Shape 82"/>
            <p:cNvSpPr/>
            <p:nvPr/>
          </p:nvSpPr>
          <p:spPr>
            <a:xfrm>
              <a:off x="2564280" y="6292800"/>
              <a:ext cx="11880" cy="36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2844" h="1027">
                  <a:moveTo>
                    <a:pt x="0" y="1027"/>
                  </a:moveTo>
                  <a:cubicBezTo>
                    <a:pt x="0" y="1027"/>
                    <a:pt x="0" y="257"/>
                    <a:pt x="0" y="0"/>
                  </a:cubicBezTo>
                  <a:lnTo>
                    <a:pt x="0" y="899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7" name="Freeform: Shape 83"/>
            <p:cNvSpPr/>
            <p:nvPr/>
          </p:nvSpPr>
          <p:spPr>
            <a:xfrm>
              <a:off x="2563200" y="62892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642" h="1284">
                  <a:moveTo>
                    <a:pt x="0" y="0"/>
                  </a:moveTo>
                  <a:lnTo>
                    <a:pt x="0" y="0"/>
                  </a:lnTo>
                  <a:cubicBezTo>
                    <a:pt x="290" y="386"/>
                    <a:pt x="508" y="821"/>
                    <a:pt x="642" y="1285"/>
                  </a:cubicBezTo>
                  <a:cubicBezTo>
                    <a:pt x="642" y="1285"/>
                    <a:pt x="129" y="25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8" name="Freeform: Shape 84"/>
            <p:cNvSpPr/>
            <p:nvPr/>
          </p:nvSpPr>
          <p:spPr>
            <a:xfrm>
              <a:off x="2558520" y="6286320"/>
              <a:ext cx="360" cy="1188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155" h="12844">
                  <a:moveTo>
                    <a:pt x="0" y="0"/>
                  </a:moveTo>
                  <a:lnTo>
                    <a:pt x="1156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9" name="Freeform: Shape 85"/>
            <p:cNvSpPr/>
            <p:nvPr/>
          </p:nvSpPr>
          <p:spPr>
            <a:xfrm>
              <a:off x="2416320" y="6294960"/>
              <a:ext cx="146520" cy="639720"/>
            </a:xfrm>
            <a:custGeom>
              <a:avLst/>
              <a:gdLst>
                <a:gd name="textAreaLeft" fmla="*/ 0 w 146520"/>
                <a:gd name="textAreaRight" fmla="*/ 147600 w 146520"/>
                <a:gd name="textAreaTop" fmla="*/ 0 h 639720"/>
                <a:gd name="textAreaBottom" fmla="*/ 640800 h 639720"/>
              </a:gdLst>
              <a:ahLst/>
              <a:cxnLst/>
              <a:rect l="textAreaLeft" t="textAreaTop" r="textAreaRight" b="textAreaBottom"/>
              <a:pathLst>
                <a:path w="147581" h="640934">
                  <a:moveTo>
                    <a:pt x="147581" y="0"/>
                  </a:moveTo>
                  <a:lnTo>
                    <a:pt x="147581" y="0"/>
                  </a:lnTo>
                  <a:cubicBezTo>
                    <a:pt x="147581" y="0"/>
                    <a:pt x="147581" y="0"/>
                    <a:pt x="147581" y="0"/>
                  </a:cubicBezTo>
                  <a:cubicBezTo>
                    <a:pt x="147185" y="2676"/>
                    <a:pt x="145437" y="4957"/>
                    <a:pt x="142957" y="6037"/>
                  </a:cubicBezTo>
                  <a:lnTo>
                    <a:pt x="131526" y="10661"/>
                  </a:lnTo>
                  <a:lnTo>
                    <a:pt x="0" y="640934"/>
                  </a:lnTo>
                  <a:lnTo>
                    <a:pt x="13743" y="640934"/>
                  </a:lnTo>
                  <a:lnTo>
                    <a:pt x="145398" y="1156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0" name="Freeform: Shape 86"/>
            <p:cNvSpPr/>
            <p:nvPr/>
          </p:nvSpPr>
          <p:spPr>
            <a:xfrm>
              <a:off x="2564280" y="62913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7" h="1541">
                  <a:moveTo>
                    <a:pt x="0" y="642"/>
                  </a:moveTo>
                  <a:cubicBezTo>
                    <a:pt x="0" y="642"/>
                    <a:pt x="0" y="642"/>
                    <a:pt x="0" y="0"/>
                  </a:cubicBezTo>
                  <a:cubicBezTo>
                    <a:pt x="63" y="512"/>
                    <a:pt x="63" y="1029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1" name="Freeform: Shape 87"/>
            <p:cNvSpPr/>
            <p:nvPr/>
          </p:nvSpPr>
          <p:spPr>
            <a:xfrm>
              <a:off x="2466720" y="6287040"/>
              <a:ext cx="97560" cy="50400"/>
            </a:xfrm>
            <a:custGeom>
              <a:avLst/>
              <a:gdLst>
                <a:gd name="textAreaLeft" fmla="*/ 0 w 97560"/>
                <a:gd name="textAreaRight" fmla="*/ 98640 w 97560"/>
                <a:gd name="textAreaTop" fmla="*/ 0 h 50400"/>
                <a:gd name="textAreaBottom" fmla="*/ 51480 h 50400"/>
              </a:gdLst>
              <a:ahLst/>
              <a:cxnLst/>
              <a:rect l="textAreaLeft" t="textAreaTop" r="textAreaRight" b="textAreaBottom"/>
              <a:pathLst>
                <a:path w="98644" h="51377">
                  <a:moveTo>
                    <a:pt x="97489" y="5780"/>
                  </a:moveTo>
                  <a:cubicBezTo>
                    <a:pt x="97552" y="5268"/>
                    <a:pt x="97552" y="4751"/>
                    <a:pt x="97489" y="4239"/>
                  </a:cubicBezTo>
                  <a:lnTo>
                    <a:pt x="97489" y="4239"/>
                  </a:lnTo>
                  <a:cubicBezTo>
                    <a:pt x="97489" y="4239"/>
                    <a:pt x="97489" y="4239"/>
                    <a:pt x="97489" y="3596"/>
                  </a:cubicBezTo>
                  <a:lnTo>
                    <a:pt x="97489" y="3596"/>
                  </a:lnTo>
                  <a:cubicBezTo>
                    <a:pt x="97354" y="3133"/>
                    <a:pt x="97137" y="2698"/>
                    <a:pt x="96846" y="2312"/>
                  </a:cubicBezTo>
                  <a:lnTo>
                    <a:pt x="96076" y="1413"/>
                  </a:lnTo>
                  <a:lnTo>
                    <a:pt x="96076" y="1413"/>
                  </a:lnTo>
                  <a:cubicBezTo>
                    <a:pt x="95824" y="1053"/>
                    <a:pt x="95464" y="783"/>
                    <a:pt x="95048" y="642"/>
                  </a:cubicBezTo>
                  <a:lnTo>
                    <a:pt x="93764" y="0"/>
                  </a:lnTo>
                  <a:lnTo>
                    <a:pt x="92608" y="0"/>
                  </a:lnTo>
                  <a:lnTo>
                    <a:pt x="91323" y="0"/>
                  </a:lnTo>
                  <a:lnTo>
                    <a:pt x="89910" y="0"/>
                  </a:lnTo>
                  <a:lnTo>
                    <a:pt x="89910" y="0"/>
                  </a:lnTo>
                  <a:lnTo>
                    <a:pt x="77066" y="5138"/>
                  </a:lnTo>
                  <a:lnTo>
                    <a:pt x="3468" y="34423"/>
                  </a:lnTo>
                  <a:lnTo>
                    <a:pt x="899" y="47268"/>
                  </a:lnTo>
                  <a:lnTo>
                    <a:pt x="0" y="51377"/>
                  </a:lnTo>
                  <a:lnTo>
                    <a:pt x="82589" y="18496"/>
                  </a:lnTo>
                  <a:lnTo>
                    <a:pt x="94021" y="13872"/>
                  </a:lnTo>
                  <a:cubicBezTo>
                    <a:pt x="96501" y="12793"/>
                    <a:pt x="98248" y="10511"/>
                    <a:pt x="98644" y="7835"/>
                  </a:cubicBezTo>
                  <a:lnTo>
                    <a:pt x="98644" y="6551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2" name="Freeform: Shape 88"/>
            <p:cNvSpPr/>
            <p:nvPr/>
          </p:nvSpPr>
          <p:spPr>
            <a:xfrm>
              <a:off x="250200" y="6217200"/>
              <a:ext cx="76680" cy="422640"/>
            </a:xfrm>
            <a:custGeom>
              <a:avLst/>
              <a:gdLst>
                <a:gd name="textAreaLeft" fmla="*/ 0 w 76680"/>
                <a:gd name="textAreaRight" fmla="*/ 77760 w 76680"/>
                <a:gd name="textAreaTop" fmla="*/ 0 h 422640"/>
                <a:gd name="textAreaBottom" fmla="*/ 423720 h 422640"/>
              </a:gdLst>
              <a:ahLst/>
              <a:cxnLst/>
              <a:rect l="textAreaLeft" t="textAreaTop" r="textAreaRight" b="textAreaBottom"/>
              <a:pathLst>
                <a:path w="77836" h="423864">
                  <a:moveTo>
                    <a:pt x="13615" y="417956"/>
                  </a:moveTo>
                  <a:lnTo>
                    <a:pt x="77837" y="1798"/>
                  </a:lnTo>
                  <a:lnTo>
                    <a:pt x="73726" y="3340"/>
                  </a:lnTo>
                  <a:lnTo>
                    <a:pt x="71029" y="3340"/>
                  </a:lnTo>
                  <a:lnTo>
                    <a:pt x="70002" y="3340"/>
                  </a:lnTo>
                  <a:lnTo>
                    <a:pt x="68589" y="2569"/>
                  </a:lnTo>
                  <a:lnTo>
                    <a:pt x="68589" y="2569"/>
                  </a:lnTo>
                  <a:lnTo>
                    <a:pt x="65378" y="0"/>
                  </a:lnTo>
                  <a:lnTo>
                    <a:pt x="0" y="423864"/>
                  </a:lnTo>
                  <a:lnTo>
                    <a:pt x="4110" y="422323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3" name="Freeform: Shape 89"/>
            <p:cNvSpPr/>
            <p:nvPr/>
          </p:nvSpPr>
          <p:spPr>
            <a:xfrm>
              <a:off x="189720" y="6664320"/>
              <a:ext cx="11880" cy="1188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4" name="Freeform: Shape 90"/>
            <p:cNvSpPr/>
            <p:nvPr/>
          </p:nvSpPr>
          <p:spPr>
            <a:xfrm>
              <a:off x="188280" y="66668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96" h="1027">
                  <a:moveTo>
                    <a:pt x="196" y="0"/>
                  </a:moveTo>
                  <a:lnTo>
                    <a:pt x="196" y="1028"/>
                  </a:lnTo>
                  <a:lnTo>
                    <a:pt x="196" y="1028"/>
                  </a:lnTo>
                  <a:cubicBezTo>
                    <a:pt x="-65" y="735"/>
                    <a:pt x="-65" y="292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5" name="Freeform: Shape 91"/>
            <p:cNvSpPr/>
            <p:nvPr/>
          </p:nvSpPr>
          <p:spPr>
            <a:xfrm>
              <a:off x="191880" y="6662520"/>
              <a:ext cx="360" cy="1188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899" h="12844">
                  <a:moveTo>
                    <a:pt x="89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6" name="Freeform: Shape 92"/>
            <p:cNvSpPr/>
            <p:nvPr/>
          </p:nvSpPr>
          <p:spPr>
            <a:xfrm>
              <a:off x="199440" y="6671520"/>
              <a:ext cx="327240" cy="263520"/>
            </a:xfrm>
            <a:custGeom>
              <a:avLst/>
              <a:gdLst>
                <a:gd name="textAreaLeft" fmla="*/ 0 w 327240"/>
                <a:gd name="textAreaRight" fmla="*/ 328320 w 327240"/>
                <a:gd name="textAreaTop" fmla="*/ 0 h 263520"/>
                <a:gd name="textAreaBottom" fmla="*/ 264600 h 263520"/>
              </a:gdLst>
              <a:ahLst/>
              <a:cxnLst/>
              <a:rect l="textAreaLeft" t="textAreaTop" r="textAreaRight" b="textAreaBottom"/>
              <a:pathLst>
                <a:path w="328429" h="264593">
                  <a:moveTo>
                    <a:pt x="1284" y="3083"/>
                  </a:moveTo>
                  <a:lnTo>
                    <a:pt x="0" y="11303"/>
                  </a:lnTo>
                  <a:lnTo>
                    <a:pt x="305438" y="264594"/>
                  </a:lnTo>
                  <a:lnTo>
                    <a:pt x="328429" y="264594"/>
                  </a:lnTo>
                  <a:lnTo>
                    <a:pt x="9376" y="0"/>
                  </a:lnTo>
                  <a:lnTo>
                    <a:pt x="1284" y="3083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7" name="Freeform: Shape 93"/>
            <p:cNvSpPr/>
            <p:nvPr/>
          </p:nvSpPr>
          <p:spPr>
            <a:xfrm>
              <a:off x="146880" y="6667560"/>
              <a:ext cx="52560" cy="267480"/>
            </a:xfrm>
            <a:custGeom>
              <a:avLst/>
              <a:gdLst>
                <a:gd name="textAreaLeft" fmla="*/ 0 w 52560"/>
                <a:gd name="textAreaRight" fmla="*/ 53640 w 52560"/>
                <a:gd name="textAreaTop" fmla="*/ 0 h 267480"/>
                <a:gd name="textAreaBottom" fmla="*/ 268560 h 267480"/>
              </a:gdLst>
              <a:ahLst/>
              <a:cxnLst/>
              <a:rect l="textAreaLeft" t="textAreaTop" r="textAreaRight" b="textAreaBottom"/>
              <a:pathLst>
                <a:path w="53817" h="268576">
                  <a:moveTo>
                    <a:pt x="53818" y="7065"/>
                  </a:moveTo>
                  <a:lnTo>
                    <a:pt x="49708" y="8606"/>
                  </a:lnTo>
                  <a:cubicBezTo>
                    <a:pt x="46485" y="9908"/>
                    <a:pt x="42817" y="8351"/>
                    <a:pt x="41515" y="5128"/>
                  </a:cubicBezTo>
                  <a:cubicBezTo>
                    <a:pt x="41398" y="4839"/>
                    <a:pt x="41303" y="4542"/>
                    <a:pt x="41230" y="4239"/>
                  </a:cubicBezTo>
                  <a:cubicBezTo>
                    <a:pt x="40779" y="2862"/>
                    <a:pt x="40779" y="1377"/>
                    <a:pt x="41230" y="0"/>
                  </a:cubicBezTo>
                  <a:lnTo>
                    <a:pt x="41230" y="1"/>
                  </a:lnTo>
                  <a:cubicBezTo>
                    <a:pt x="41230" y="1"/>
                    <a:pt x="41230" y="1"/>
                    <a:pt x="41230" y="1"/>
                  </a:cubicBezTo>
                  <a:lnTo>
                    <a:pt x="0" y="268576"/>
                  </a:lnTo>
                  <a:lnTo>
                    <a:pt x="13743" y="268576"/>
                  </a:lnTo>
                  <a:lnTo>
                    <a:pt x="52276" y="15286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8" name="Freeform: Shape 94"/>
            <p:cNvSpPr/>
            <p:nvPr/>
          </p:nvSpPr>
          <p:spPr>
            <a:xfrm>
              <a:off x="189000" y="66646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70" h="1026">
                  <a:moveTo>
                    <a:pt x="0" y="385"/>
                  </a:moveTo>
                  <a:lnTo>
                    <a:pt x="0" y="1027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9" name="Freeform: Shape 95"/>
            <p:cNvSpPr/>
            <p:nvPr/>
          </p:nvSpPr>
          <p:spPr>
            <a:xfrm>
              <a:off x="190440" y="666216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412" h="899">
                  <a:moveTo>
                    <a:pt x="771" y="899"/>
                  </a:moveTo>
                  <a:lnTo>
                    <a:pt x="0" y="899"/>
                  </a:lnTo>
                  <a:cubicBezTo>
                    <a:pt x="420" y="526"/>
                    <a:pt x="897" y="223"/>
                    <a:pt x="1413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0" name="Freeform: Shape 96"/>
            <p:cNvSpPr/>
            <p:nvPr/>
          </p:nvSpPr>
          <p:spPr>
            <a:xfrm>
              <a:off x="969480" y="0"/>
              <a:ext cx="293400" cy="1821960"/>
            </a:xfrm>
            <a:custGeom>
              <a:avLst/>
              <a:gdLst>
                <a:gd name="textAreaLeft" fmla="*/ 0 w 293400"/>
                <a:gd name="textAreaRight" fmla="*/ 294480 w 293400"/>
                <a:gd name="textAreaTop" fmla="*/ 0 h 1821960"/>
                <a:gd name="textAreaBottom" fmla="*/ 1823040 h 1821960"/>
              </a:gdLst>
              <a:ahLst/>
              <a:cxnLst/>
              <a:rect l="textAreaLeft" t="textAreaTop" r="textAreaRight" b="textAreaBottom"/>
              <a:pathLst>
                <a:path w="294648" h="1823130">
                  <a:moveTo>
                    <a:pt x="5009" y="1821974"/>
                  </a:moveTo>
                  <a:lnTo>
                    <a:pt x="14257" y="1819919"/>
                  </a:lnTo>
                  <a:lnTo>
                    <a:pt x="294649" y="0"/>
                  </a:lnTo>
                  <a:lnTo>
                    <a:pt x="280905" y="0"/>
                  </a:lnTo>
                  <a:lnTo>
                    <a:pt x="0" y="1823130"/>
                  </a:lnTo>
                  <a:lnTo>
                    <a:pt x="5009" y="1821974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1" name="Freeform: Shape 97"/>
            <p:cNvSpPr/>
            <p:nvPr/>
          </p:nvSpPr>
          <p:spPr>
            <a:xfrm>
              <a:off x="0" y="5946120"/>
              <a:ext cx="321840" cy="272520"/>
            </a:xfrm>
            <a:custGeom>
              <a:avLst/>
              <a:gdLst>
                <a:gd name="textAreaLeft" fmla="*/ 0 w 321840"/>
                <a:gd name="textAreaRight" fmla="*/ 322920 w 321840"/>
                <a:gd name="textAreaTop" fmla="*/ 0 h 272520"/>
                <a:gd name="textAreaBottom" fmla="*/ 273600 h 272520"/>
              </a:gdLst>
              <a:ahLst/>
              <a:cxnLst/>
              <a:rect l="textAreaLeft" t="textAreaTop" r="textAreaRight" b="textAreaBottom"/>
              <a:pathLst>
                <a:path w="323034" h="273713">
                  <a:moveTo>
                    <a:pt x="317640" y="273714"/>
                  </a:moveTo>
                  <a:lnTo>
                    <a:pt x="317640" y="273714"/>
                  </a:lnTo>
                  <a:cubicBezTo>
                    <a:pt x="316303" y="272857"/>
                    <a:pt x="315340" y="271526"/>
                    <a:pt x="314943" y="269989"/>
                  </a:cubicBezTo>
                  <a:cubicBezTo>
                    <a:pt x="313896" y="266140"/>
                    <a:pt x="315957" y="262129"/>
                    <a:pt x="319695" y="260741"/>
                  </a:cubicBezTo>
                  <a:lnTo>
                    <a:pt x="323035" y="259456"/>
                  </a:lnTo>
                  <a:lnTo>
                    <a:pt x="0" y="0"/>
                  </a:lnTo>
                  <a:lnTo>
                    <a:pt x="0" y="18753"/>
                  </a:lnTo>
                  <a:lnTo>
                    <a:pt x="314429" y="270631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2" name="Freeform: Shape 98"/>
            <p:cNvSpPr/>
            <p:nvPr/>
          </p:nvSpPr>
          <p:spPr>
            <a:xfrm>
              <a:off x="4622040" y="6188040"/>
              <a:ext cx="1128960" cy="746640"/>
            </a:xfrm>
            <a:custGeom>
              <a:avLst/>
              <a:gdLst>
                <a:gd name="textAreaLeft" fmla="*/ 0 w 1128960"/>
                <a:gd name="textAreaRight" fmla="*/ 1130040 w 1128960"/>
                <a:gd name="textAreaTop" fmla="*/ 0 h 746640"/>
                <a:gd name="textAreaBottom" fmla="*/ 747720 h 746640"/>
              </a:gdLst>
              <a:ahLst/>
              <a:cxnLst/>
              <a:rect l="textAreaLeft" t="textAreaTop" r="textAreaRight" b="textAreaBottom"/>
              <a:pathLst>
                <a:path w="1129914" h="747799">
                  <a:moveTo>
                    <a:pt x="2569" y="5138"/>
                  </a:moveTo>
                  <a:lnTo>
                    <a:pt x="0" y="15028"/>
                  </a:lnTo>
                  <a:lnTo>
                    <a:pt x="1103199" y="747799"/>
                  </a:lnTo>
                  <a:lnTo>
                    <a:pt x="1129915" y="747799"/>
                  </a:lnTo>
                  <a:lnTo>
                    <a:pt x="3854" y="0"/>
                  </a:lnTo>
                  <a:lnTo>
                    <a:pt x="2569" y="5138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3" name="Freeform: Shape 99"/>
            <p:cNvSpPr/>
            <p:nvPr/>
          </p:nvSpPr>
          <p:spPr>
            <a:xfrm>
              <a:off x="2758320" y="4904640"/>
              <a:ext cx="80640" cy="56880"/>
            </a:xfrm>
            <a:custGeom>
              <a:avLst/>
              <a:gdLst>
                <a:gd name="textAreaLeft" fmla="*/ 0 w 80640"/>
                <a:gd name="textAreaRight" fmla="*/ 81720 w 80640"/>
                <a:gd name="textAreaTop" fmla="*/ 0 h 56880"/>
                <a:gd name="textAreaBottom" fmla="*/ 57960 h 56880"/>
              </a:gdLst>
              <a:ahLst/>
              <a:cxnLst/>
              <a:rect l="textAreaLeft" t="textAreaTop" r="textAreaRight" b="textAreaBottom"/>
              <a:pathLst>
                <a:path w="81689" h="58056">
                  <a:moveTo>
                    <a:pt x="0" y="15542"/>
                  </a:moveTo>
                  <a:lnTo>
                    <a:pt x="64350" y="58056"/>
                  </a:lnTo>
                  <a:lnTo>
                    <a:pt x="78607" y="52919"/>
                  </a:lnTo>
                  <a:lnTo>
                    <a:pt x="81690" y="51891"/>
                  </a:lnTo>
                  <a:lnTo>
                    <a:pt x="3211" y="0"/>
                  </a:lnTo>
                  <a:lnTo>
                    <a:pt x="2312" y="4881"/>
                  </a:lnTo>
                  <a:lnTo>
                    <a:pt x="0" y="15542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4" name="Freeform: Shape 100"/>
            <p:cNvSpPr/>
            <p:nvPr/>
          </p:nvSpPr>
          <p:spPr>
            <a:xfrm>
              <a:off x="4169880" y="44956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642" h="899">
                  <a:moveTo>
                    <a:pt x="642" y="0"/>
                  </a:moveTo>
                  <a:lnTo>
                    <a:pt x="642" y="0"/>
                  </a:lnTo>
                  <a:cubicBezTo>
                    <a:pt x="504" y="347"/>
                    <a:pt x="283" y="656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5" name="Freeform: Shape 101"/>
            <p:cNvSpPr/>
            <p:nvPr/>
          </p:nvSpPr>
          <p:spPr>
            <a:xfrm>
              <a:off x="3130200" y="3868200"/>
              <a:ext cx="1036800" cy="622080"/>
            </a:xfrm>
            <a:custGeom>
              <a:avLst/>
              <a:gdLst>
                <a:gd name="textAreaLeft" fmla="*/ 0 w 1036800"/>
                <a:gd name="textAreaRight" fmla="*/ 1037880 w 1036800"/>
                <a:gd name="textAreaTop" fmla="*/ 0 h 622080"/>
                <a:gd name="textAreaBottom" fmla="*/ 623160 h 622080"/>
              </a:gdLst>
              <a:ahLst/>
              <a:cxnLst/>
              <a:rect l="textAreaLeft" t="textAreaTop" r="textAreaRight" b="textAreaBottom"/>
              <a:pathLst>
                <a:path w="1037949" h="623209">
                  <a:moveTo>
                    <a:pt x="1037950" y="617686"/>
                  </a:moveTo>
                  <a:lnTo>
                    <a:pt x="20936" y="0"/>
                  </a:lnTo>
                  <a:lnTo>
                    <a:pt x="5266" y="5009"/>
                  </a:lnTo>
                  <a:lnTo>
                    <a:pt x="2055" y="5009"/>
                  </a:lnTo>
                  <a:cubicBezTo>
                    <a:pt x="2055" y="5009"/>
                    <a:pt x="2055" y="5009"/>
                    <a:pt x="1028" y="5009"/>
                  </a:cubicBezTo>
                  <a:lnTo>
                    <a:pt x="0" y="5009"/>
                  </a:lnTo>
                  <a:lnTo>
                    <a:pt x="1017784" y="623209"/>
                  </a:lnTo>
                  <a:lnTo>
                    <a:pt x="1032683" y="617814"/>
                  </a:lnTo>
                  <a:cubicBezTo>
                    <a:pt x="1034331" y="616986"/>
                    <a:pt x="1036263" y="616939"/>
                    <a:pt x="1037950" y="617686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6" name="Freeform: Shape 102"/>
            <p:cNvSpPr/>
            <p:nvPr/>
          </p:nvSpPr>
          <p:spPr>
            <a:xfrm>
              <a:off x="4168080" y="448596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014" h="83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771" y="642"/>
                  </a:cubicBezTo>
                  <a:cubicBezTo>
                    <a:pt x="1542" y="1285"/>
                    <a:pt x="257" y="12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7" name="Freeform: Shape 103"/>
            <p:cNvSpPr/>
            <p:nvPr/>
          </p:nvSpPr>
          <p:spPr>
            <a:xfrm>
              <a:off x="3128040" y="3870360"/>
              <a:ext cx="11880" cy="1188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8" name="Freeform: Shape 104"/>
            <p:cNvSpPr/>
            <p:nvPr/>
          </p:nvSpPr>
          <p:spPr>
            <a:xfrm>
              <a:off x="3129840" y="3872520"/>
              <a:ext cx="11880" cy="1188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9" name="Freeform: Shape 105"/>
            <p:cNvSpPr/>
            <p:nvPr/>
          </p:nvSpPr>
          <p:spPr>
            <a:xfrm>
              <a:off x="3126960" y="3867840"/>
              <a:ext cx="11880" cy="1188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0" name="Freeform: Shape 106"/>
            <p:cNvSpPr/>
            <p:nvPr/>
          </p:nvSpPr>
          <p:spPr>
            <a:xfrm>
              <a:off x="3126600" y="38660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46" h="899">
                  <a:moveTo>
                    <a:pt x="47" y="0"/>
                  </a:moveTo>
                  <a:cubicBezTo>
                    <a:pt x="-16" y="296"/>
                    <a:pt x="-16" y="602"/>
                    <a:pt x="47" y="899"/>
                  </a:cubicBezTo>
                  <a:lnTo>
                    <a:pt x="47" y="899"/>
                  </a:lnTo>
                  <a:cubicBezTo>
                    <a:pt x="47" y="899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1" name="Freeform: Shape 107"/>
            <p:cNvSpPr/>
            <p:nvPr/>
          </p:nvSpPr>
          <p:spPr>
            <a:xfrm>
              <a:off x="2586600" y="3538080"/>
              <a:ext cx="124200" cy="566640"/>
            </a:xfrm>
            <a:custGeom>
              <a:avLst/>
              <a:gdLst>
                <a:gd name="textAreaLeft" fmla="*/ 0 w 124200"/>
                <a:gd name="textAreaRight" fmla="*/ 125280 w 124200"/>
                <a:gd name="textAreaTop" fmla="*/ 0 h 566640"/>
                <a:gd name="textAreaBottom" fmla="*/ 567720 h 566640"/>
              </a:gdLst>
              <a:ahLst/>
              <a:cxnLst/>
              <a:rect l="textAreaLeft" t="textAreaTop" r="textAreaRight" b="textAreaBottom"/>
              <a:pathLst>
                <a:path w="125414" h="567720">
                  <a:moveTo>
                    <a:pt x="109690" y="9119"/>
                  </a:moveTo>
                  <a:lnTo>
                    <a:pt x="0" y="560014"/>
                  </a:lnTo>
                  <a:lnTo>
                    <a:pt x="8349" y="565281"/>
                  </a:lnTo>
                  <a:lnTo>
                    <a:pt x="12202" y="567721"/>
                  </a:lnTo>
                  <a:lnTo>
                    <a:pt x="125360" y="0"/>
                  </a:lnTo>
                  <a:lnTo>
                    <a:pt x="125360" y="1156"/>
                  </a:lnTo>
                  <a:cubicBezTo>
                    <a:pt x="125432" y="1581"/>
                    <a:pt x="125432" y="2015"/>
                    <a:pt x="125360" y="2440"/>
                  </a:cubicBezTo>
                  <a:cubicBezTo>
                    <a:pt x="125091" y="2922"/>
                    <a:pt x="124744" y="3356"/>
                    <a:pt x="124333" y="3725"/>
                  </a:cubicBezTo>
                  <a:lnTo>
                    <a:pt x="123434" y="4624"/>
                  </a:lnTo>
                  <a:cubicBezTo>
                    <a:pt x="123008" y="4955"/>
                    <a:pt x="122530" y="5215"/>
                    <a:pt x="122021" y="5394"/>
                  </a:cubicBezTo>
                  <a:lnTo>
                    <a:pt x="121122" y="5394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2" name="Freeform: Shape 108"/>
            <p:cNvSpPr/>
            <p:nvPr/>
          </p:nvSpPr>
          <p:spPr>
            <a:xfrm>
              <a:off x="1001160" y="4797000"/>
              <a:ext cx="385200" cy="2138040"/>
            </a:xfrm>
            <a:custGeom>
              <a:avLst/>
              <a:gdLst>
                <a:gd name="textAreaLeft" fmla="*/ 0 w 385200"/>
                <a:gd name="textAreaRight" fmla="*/ 386280 w 385200"/>
                <a:gd name="textAreaTop" fmla="*/ 0 h 2138040"/>
                <a:gd name="textAreaBottom" fmla="*/ 2139120 h 2138040"/>
              </a:gdLst>
              <a:ahLst/>
              <a:cxnLst/>
              <a:rect l="textAreaLeft" t="textAreaTop" r="textAreaRight" b="textAreaBottom"/>
              <a:pathLst>
                <a:path w="386100" h="2139101">
                  <a:moveTo>
                    <a:pt x="381862" y="2440"/>
                  </a:moveTo>
                  <a:lnTo>
                    <a:pt x="378907" y="2440"/>
                  </a:lnTo>
                  <a:lnTo>
                    <a:pt x="377751" y="2440"/>
                  </a:lnTo>
                  <a:lnTo>
                    <a:pt x="376467" y="2440"/>
                  </a:lnTo>
                  <a:lnTo>
                    <a:pt x="376467" y="2440"/>
                  </a:lnTo>
                  <a:lnTo>
                    <a:pt x="372871" y="0"/>
                  </a:lnTo>
                  <a:lnTo>
                    <a:pt x="0" y="2139102"/>
                  </a:lnTo>
                  <a:lnTo>
                    <a:pt x="13615" y="2139102"/>
                  </a:lnTo>
                  <a:lnTo>
                    <a:pt x="386100" y="1028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3" name="Freeform: Shape 109"/>
            <p:cNvSpPr/>
            <p:nvPr/>
          </p:nvSpPr>
          <p:spPr>
            <a:xfrm>
              <a:off x="3134880" y="3758040"/>
              <a:ext cx="320400" cy="114120"/>
            </a:xfrm>
            <a:custGeom>
              <a:avLst/>
              <a:gdLst>
                <a:gd name="textAreaLeft" fmla="*/ 0 w 320400"/>
                <a:gd name="textAreaRight" fmla="*/ 321480 w 320400"/>
                <a:gd name="textAreaTop" fmla="*/ 0 h 114120"/>
                <a:gd name="textAreaBottom" fmla="*/ 115200 h 114120"/>
              </a:gdLst>
              <a:ahLst/>
              <a:cxnLst/>
              <a:rect l="textAreaLeft" t="textAreaTop" r="textAreaRight" b="textAreaBottom"/>
              <a:pathLst>
                <a:path w="321493" h="115214">
                  <a:moveTo>
                    <a:pt x="5266" y="109306"/>
                  </a:moveTo>
                  <a:cubicBezTo>
                    <a:pt x="4734" y="112095"/>
                    <a:pt x="2710" y="114365"/>
                    <a:pt x="0" y="115214"/>
                  </a:cubicBezTo>
                  <a:lnTo>
                    <a:pt x="0" y="115214"/>
                  </a:lnTo>
                  <a:lnTo>
                    <a:pt x="15670" y="110205"/>
                  </a:lnTo>
                  <a:lnTo>
                    <a:pt x="317897" y="13230"/>
                  </a:lnTo>
                  <a:lnTo>
                    <a:pt x="320594" y="12331"/>
                  </a:lnTo>
                  <a:cubicBezTo>
                    <a:pt x="320594" y="12331"/>
                    <a:pt x="320594" y="12331"/>
                    <a:pt x="321493" y="12331"/>
                  </a:cubicBezTo>
                  <a:cubicBezTo>
                    <a:pt x="320256" y="12927"/>
                    <a:pt x="318873" y="13151"/>
                    <a:pt x="317511" y="12973"/>
                  </a:cubicBezTo>
                  <a:cubicBezTo>
                    <a:pt x="313835" y="12187"/>
                    <a:pt x="311491" y="8570"/>
                    <a:pt x="312276" y="4893"/>
                  </a:cubicBezTo>
                  <a:cubicBezTo>
                    <a:pt x="312305" y="4760"/>
                    <a:pt x="312337" y="4627"/>
                    <a:pt x="312374" y="4496"/>
                  </a:cubicBezTo>
                  <a:lnTo>
                    <a:pt x="313402" y="0"/>
                  </a:lnTo>
                  <a:lnTo>
                    <a:pt x="7450" y="9826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4" name="Freeform: Shape 110"/>
            <p:cNvSpPr/>
            <p:nvPr/>
          </p:nvSpPr>
          <p:spPr>
            <a:xfrm>
              <a:off x="3126960" y="3864960"/>
              <a:ext cx="360" cy="72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141" h="1669">
                  <a:moveTo>
                    <a:pt x="95" y="0"/>
                  </a:moveTo>
                  <a:cubicBezTo>
                    <a:pt x="157" y="297"/>
                    <a:pt x="157" y="603"/>
                    <a:pt x="95" y="900"/>
                  </a:cubicBezTo>
                  <a:cubicBezTo>
                    <a:pt x="95" y="899"/>
                    <a:pt x="95" y="899"/>
                    <a:pt x="95" y="1670"/>
                  </a:cubicBezTo>
                  <a:cubicBezTo>
                    <a:pt x="-32" y="1120"/>
                    <a:pt x="-32" y="550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5" name="Freeform: Shape 111"/>
            <p:cNvSpPr/>
            <p:nvPr/>
          </p:nvSpPr>
          <p:spPr>
            <a:xfrm>
              <a:off x="3128040" y="38707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899" h="899">
                  <a:moveTo>
                    <a:pt x="128" y="128"/>
                  </a:moveTo>
                  <a:lnTo>
                    <a:pt x="899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6" name="Freeform: Shape 112"/>
            <p:cNvSpPr/>
            <p:nvPr/>
          </p:nvSpPr>
          <p:spPr>
            <a:xfrm>
              <a:off x="3126960" y="38678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36" h="1155">
                  <a:moveTo>
                    <a:pt x="36" y="257"/>
                  </a:moveTo>
                  <a:lnTo>
                    <a:pt x="36" y="257"/>
                  </a:lnTo>
                  <a:cubicBezTo>
                    <a:pt x="-6" y="555"/>
                    <a:pt x="-6" y="858"/>
                    <a:pt x="36" y="1156"/>
                  </a:cubicBezTo>
                  <a:cubicBezTo>
                    <a:pt x="-12" y="772"/>
                    <a:pt x="-12" y="384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7" name="Freeform: Shape 113"/>
            <p:cNvSpPr/>
            <p:nvPr/>
          </p:nvSpPr>
          <p:spPr>
            <a:xfrm>
              <a:off x="3129840" y="3872520"/>
              <a:ext cx="360" cy="1188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027" h="12844">
                  <a:moveTo>
                    <a:pt x="0" y="0"/>
                  </a:moveTo>
                  <a:lnTo>
                    <a:pt x="0" y="0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8" name="Freeform: Shape 114"/>
            <p:cNvSpPr/>
            <p:nvPr/>
          </p:nvSpPr>
          <p:spPr>
            <a:xfrm>
              <a:off x="315000" y="6072120"/>
              <a:ext cx="371160" cy="147960"/>
            </a:xfrm>
            <a:custGeom>
              <a:avLst/>
              <a:gdLst>
                <a:gd name="textAreaLeft" fmla="*/ 0 w 371160"/>
                <a:gd name="textAreaRight" fmla="*/ 372240 w 371160"/>
                <a:gd name="textAreaTop" fmla="*/ 0 h 147960"/>
                <a:gd name="textAreaBottom" fmla="*/ 149040 h 147960"/>
              </a:gdLst>
              <a:ahLst/>
              <a:cxnLst/>
              <a:rect l="textAreaLeft" t="textAreaTop" r="textAreaRight" b="textAreaBottom"/>
              <a:pathLst>
                <a:path w="372114" h="148866">
                  <a:moveTo>
                    <a:pt x="6052" y="148866"/>
                  </a:moveTo>
                  <a:lnTo>
                    <a:pt x="9391" y="148866"/>
                  </a:lnTo>
                  <a:lnTo>
                    <a:pt x="13502" y="147325"/>
                  </a:lnTo>
                  <a:lnTo>
                    <a:pt x="369418" y="16184"/>
                  </a:lnTo>
                  <a:lnTo>
                    <a:pt x="371344" y="4496"/>
                  </a:lnTo>
                  <a:lnTo>
                    <a:pt x="372115" y="0"/>
                  </a:lnTo>
                  <a:lnTo>
                    <a:pt x="8364" y="133582"/>
                  </a:lnTo>
                  <a:lnTo>
                    <a:pt x="5024" y="134866"/>
                  </a:lnTo>
                  <a:cubicBezTo>
                    <a:pt x="1286" y="136255"/>
                    <a:pt x="-775" y="140266"/>
                    <a:pt x="272" y="144114"/>
                  </a:cubicBezTo>
                  <a:cubicBezTo>
                    <a:pt x="669" y="145651"/>
                    <a:pt x="1632" y="146982"/>
                    <a:pt x="2969" y="147839"/>
                  </a:cubicBezTo>
                  <a:lnTo>
                    <a:pt x="4382" y="148609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9" name="Freeform: Shape 115"/>
            <p:cNvSpPr/>
            <p:nvPr/>
          </p:nvSpPr>
          <p:spPr>
            <a:xfrm>
              <a:off x="1550880" y="20448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899" h="899">
                  <a:moveTo>
                    <a:pt x="899" y="899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370" y="220"/>
                    <a:pt x="679" y="529"/>
                    <a:pt x="899" y="89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0" name="Freeform: Shape 116"/>
            <p:cNvSpPr/>
            <p:nvPr/>
          </p:nvSpPr>
          <p:spPr>
            <a:xfrm>
              <a:off x="1103400" y="1792800"/>
              <a:ext cx="445320" cy="253800"/>
            </a:xfrm>
            <a:custGeom>
              <a:avLst/>
              <a:gdLst>
                <a:gd name="textAreaLeft" fmla="*/ 0 w 445320"/>
                <a:gd name="textAreaRight" fmla="*/ 446400 w 445320"/>
                <a:gd name="textAreaTop" fmla="*/ 0 h 253800"/>
                <a:gd name="textAreaBottom" fmla="*/ 254880 h 253800"/>
              </a:gdLst>
              <a:ahLst/>
              <a:cxnLst/>
              <a:rect l="textAreaLeft" t="textAreaTop" r="textAreaRight" b="textAreaBottom"/>
              <a:pathLst>
                <a:path w="446340" h="254832">
                  <a:moveTo>
                    <a:pt x="8220" y="5395"/>
                  </a:moveTo>
                  <a:cubicBezTo>
                    <a:pt x="8748" y="9342"/>
                    <a:pt x="6280" y="13072"/>
                    <a:pt x="2440" y="14129"/>
                  </a:cubicBezTo>
                  <a:lnTo>
                    <a:pt x="0" y="14129"/>
                  </a:lnTo>
                  <a:lnTo>
                    <a:pt x="423092" y="254832"/>
                  </a:lnTo>
                  <a:lnTo>
                    <a:pt x="441716" y="250337"/>
                  </a:lnTo>
                  <a:cubicBezTo>
                    <a:pt x="442099" y="250272"/>
                    <a:pt x="442490" y="250272"/>
                    <a:pt x="442872" y="250337"/>
                  </a:cubicBezTo>
                  <a:cubicBezTo>
                    <a:pt x="443247" y="250210"/>
                    <a:pt x="443653" y="250210"/>
                    <a:pt x="444028" y="250337"/>
                  </a:cubicBezTo>
                  <a:lnTo>
                    <a:pt x="444028" y="250337"/>
                  </a:lnTo>
                  <a:lnTo>
                    <a:pt x="445441" y="250337"/>
                  </a:lnTo>
                  <a:cubicBezTo>
                    <a:pt x="445441" y="250337"/>
                    <a:pt x="446083" y="250337"/>
                    <a:pt x="446340" y="250337"/>
                  </a:cubicBezTo>
                  <a:lnTo>
                    <a:pt x="446340" y="250337"/>
                  </a:lnTo>
                  <a:lnTo>
                    <a:pt x="4881" y="0"/>
                  </a:lnTo>
                  <a:lnTo>
                    <a:pt x="3982" y="0"/>
                  </a:lnTo>
                  <a:cubicBezTo>
                    <a:pt x="6299" y="855"/>
                    <a:pt x="7937" y="2941"/>
                    <a:pt x="8220" y="5395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1" name="Freeform: Shape 117"/>
            <p:cNvSpPr/>
            <p:nvPr/>
          </p:nvSpPr>
          <p:spPr>
            <a:xfrm>
              <a:off x="1553040" y="20469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10" h="1412">
                  <a:moveTo>
                    <a:pt x="0" y="1413"/>
                  </a:moveTo>
                  <a:cubicBezTo>
                    <a:pt x="0" y="1413"/>
                    <a:pt x="0" y="514"/>
                    <a:pt x="0" y="0"/>
                  </a:cubicBezTo>
                  <a:lnTo>
                    <a:pt x="0" y="0"/>
                  </a:lnTo>
                  <a:cubicBezTo>
                    <a:pt x="147" y="459"/>
                    <a:pt x="147" y="953"/>
                    <a:pt x="0" y="1413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2" name="Freeform: Shape 118"/>
            <p:cNvSpPr/>
            <p:nvPr/>
          </p:nvSpPr>
          <p:spPr>
            <a:xfrm>
              <a:off x="1553040" y="20498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7" h="1412">
                  <a:moveTo>
                    <a:pt x="0" y="1413"/>
                  </a:moveTo>
                  <a:cubicBezTo>
                    <a:pt x="64" y="944"/>
                    <a:pt x="64" y="469"/>
                    <a:pt x="0" y="0"/>
                  </a:cubicBezTo>
                  <a:lnTo>
                    <a:pt x="0" y="1413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3" name="Freeform: Shape 119"/>
            <p:cNvSpPr/>
            <p:nvPr/>
          </p:nvSpPr>
          <p:spPr>
            <a:xfrm>
              <a:off x="595800" y="1968840"/>
              <a:ext cx="369720" cy="225000"/>
            </a:xfrm>
            <a:custGeom>
              <a:avLst/>
              <a:gdLst>
                <a:gd name="textAreaLeft" fmla="*/ 0 w 369720"/>
                <a:gd name="textAreaRight" fmla="*/ 370800 w 369720"/>
                <a:gd name="textAreaTop" fmla="*/ 0 h 225000"/>
                <a:gd name="textAreaBottom" fmla="*/ 226080 h 225000"/>
              </a:gdLst>
              <a:ahLst/>
              <a:cxnLst/>
              <a:rect l="textAreaLeft" t="textAreaTop" r="textAreaRight" b="textAreaBottom"/>
              <a:pathLst>
                <a:path w="370865" h="226231">
                  <a:moveTo>
                    <a:pt x="363930" y="221351"/>
                  </a:moveTo>
                  <a:lnTo>
                    <a:pt x="363930" y="221351"/>
                  </a:lnTo>
                  <a:cubicBezTo>
                    <a:pt x="363897" y="220795"/>
                    <a:pt x="363897" y="220237"/>
                    <a:pt x="363930" y="219681"/>
                  </a:cubicBezTo>
                  <a:lnTo>
                    <a:pt x="363930" y="218782"/>
                  </a:lnTo>
                  <a:cubicBezTo>
                    <a:pt x="364199" y="218300"/>
                    <a:pt x="364546" y="217866"/>
                    <a:pt x="364957" y="217497"/>
                  </a:cubicBezTo>
                  <a:lnTo>
                    <a:pt x="365728" y="216598"/>
                  </a:lnTo>
                  <a:lnTo>
                    <a:pt x="367012" y="215956"/>
                  </a:lnTo>
                  <a:cubicBezTo>
                    <a:pt x="367438" y="215887"/>
                    <a:pt x="367872" y="215887"/>
                    <a:pt x="368297" y="215956"/>
                  </a:cubicBezTo>
                  <a:lnTo>
                    <a:pt x="368297" y="215956"/>
                  </a:lnTo>
                  <a:lnTo>
                    <a:pt x="370866" y="215314"/>
                  </a:lnTo>
                  <a:lnTo>
                    <a:pt x="17390" y="4923"/>
                  </a:lnTo>
                  <a:lnTo>
                    <a:pt x="10454" y="813"/>
                  </a:lnTo>
                  <a:cubicBezTo>
                    <a:pt x="7143" y="-967"/>
                    <a:pt x="3015" y="274"/>
                    <a:pt x="1235" y="3585"/>
                  </a:cubicBezTo>
                  <a:cubicBezTo>
                    <a:pt x="1180" y="3687"/>
                    <a:pt x="1127" y="3791"/>
                    <a:pt x="1078" y="3896"/>
                  </a:cubicBezTo>
                  <a:cubicBezTo>
                    <a:pt x="-1009" y="7266"/>
                    <a:pt x="25" y="11689"/>
                    <a:pt x="3390" y="13786"/>
                  </a:cubicBezTo>
                  <a:lnTo>
                    <a:pt x="5702" y="15199"/>
                  </a:lnTo>
                  <a:lnTo>
                    <a:pt x="363159" y="226232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4" name="Freeform: Shape 120"/>
            <p:cNvSpPr/>
            <p:nvPr/>
          </p:nvSpPr>
          <p:spPr>
            <a:xfrm>
              <a:off x="1552320" y="2045880"/>
              <a:ext cx="11880" cy="36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2844" h="1156">
                  <a:moveTo>
                    <a:pt x="0" y="899"/>
                  </a:moveTo>
                  <a:lnTo>
                    <a:pt x="0" y="0"/>
                  </a:lnTo>
                  <a:lnTo>
                    <a:pt x="0" y="1156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5" name="Freeform: Shape 121"/>
            <p:cNvSpPr/>
            <p:nvPr/>
          </p:nvSpPr>
          <p:spPr>
            <a:xfrm>
              <a:off x="1553040" y="2049840"/>
              <a:ext cx="11880" cy="1188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6" name="Freeform: Shape 122"/>
            <p:cNvSpPr/>
            <p:nvPr/>
          </p:nvSpPr>
          <p:spPr>
            <a:xfrm>
              <a:off x="1550160" y="20440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899" h="899">
                  <a:moveTo>
                    <a:pt x="899" y="771"/>
                  </a:moveTo>
                  <a:cubicBezTo>
                    <a:pt x="899" y="771"/>
                    <a:pt x="899" y="129"/>
                    <a:pt x="0" y="0"/>
                  </a:cubicBezTo>
                  <a:cubicBezTo>
                    <a:pt x="361" y="231"/>
                    <a:pt x="668" y="538"/>
                    <a:pt x="899" y="89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7" name="Freeform: Shape 123"/>
            <p:cNvSpPr/>
            <p:nvPr/>
          </p:nvSpPr>
          <p:spPr>
            <a:xfrm>
              <a:off x="965160" y="2043360"/>
              <a:ext cx="579960" cy="152640"/>
            </a:xfrm>
            <a:custGeom>
              <a:avLst/>
              <a:gdLst>
                <a:gd name="textAreaLeft" fmla="*/ 0 w 579960"/>
                <a:gd name="textAreaRight" fmla="*/ 581040 w 579960"/>
                <a:gd name="textAreaTop" fmla="*/ 0 h 152640"/>
                <a:gd name="textAreaBottom" fmla="*/ 153720 h 152640"/>
              </a:gdLst>
              <a:ahLst/>
              <a:cxnLst/>
              <a:rect l="textAreaLeft" t="textAreaTop" r="textAreaRight" b="textAreaBottom"/>
              <a:pathLst>
                <a:path w="581077" h="153667">
                  <a:moveTo>
                    <a:pt x="0" y="140309"/>
                  </a:moveTo>
                  <a:lnTo>
                    <a:pt x="0" y="140309"/>
                  </a:lnTo>
                  <a:lnTo>
                    <a:pt x="2440" y="140309"/>
                  </a:lnTo>
                  <a:cubicBezTo>
                    <a:pt x="6216" y="140955"/>
                    <a:pt x="8753" y="144540"/>
                    <a:pt x="8107" y="148316"/>
                  </a:cubicBezTo>
                  <a:cubicBezTo>
                    <a:pt x="8102" y="148344"/>
                    <a:pt x="8097" y="148373"/>
                    <a:pt x="8092" y="148401"/>
                  </a:cubicBezTo>
                  <a:lnTo>
                    <a:pt x="7321" y="153667"/>
                  </a:lnTo>
                  <a:lnTo>
                    <a:pt x="572471" y="16618"/>
                  </a:lnTo>
                  <a:lnTo>
                    <a:pt x="574270" y="6342"/>
                  </a:lnTo>
                  <a:cubicBezTo>
                    <a:pt x="574798" y="2916"/>
                    <a:pt x="577620" y="307"/>
                    <a:pt x="581077" y="49"/>
                  </a:cubicBezTo>
                  <a:cubicBezTo>
                    <a:pt x="580694" y="-16"/>
                    <a:pt x="580304" y="-16"/>
                    <a:pt x="579921" y="49"/>
                  </a:cubicBezTo>
                  <a:lnTo>
                    <a:pt x="561297" y="4544"/>
                  </a:lnTo>
                  <a:lnTo>
                    <a:pt x="2569" y="140309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8" name="Freeform: Shape 124"/>
            <p:cNvSpPr/>
            <p:nvPr/>
          </p:nvSpPr>
          <p:spPr>
            <a:xfrm>
              <a:off x="2120400" y="2923560"/>
              <a:ext cx="11880" cy="1188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9" name="Freeform: Shape 125"/>
            <p:cNvSpPr/>
            <p:nvPr/>
          </p:nvSpPr>
          <p:spPr>
            <a:xfrm>
              <a:off x="1890000" y="2923560"/>
              <a:ext cx="229320" cy="77760"/>
            </a:xfrm>
            <a:custGeom>
              <a:avLst/>
              <a:gdLst>
                <a:gd name="textAreaLeft" fmla="*/ 0 w 229320"/>
                <a:gd name="textAreaRight" fmla="*/ 230400 w 229320"/>
                <a:gd name="textAreaTop" fmla="*/ 0 h 77760"/>
                <a:gd name="textAreaBottom" fmla="*/ 78840 h 77760"/>
              </a:gdLst>
              <a:ahLst/>
              <a:cxnLst/>
              <a:rect l="textAreaLeft" t="textAreaTop" r="textAreaRight" b="textAreaBottom"/>
              <a:pathLst>
                <a:path w="230427" h="78992">
                  <a:moveTo>
                    <a:pt x="0" y="78993"/>
                  </a:moveTo>
                  <a:lnTo>
                    <a:pt x="230427" y="14771"/>
                  </a:lnTo>
                  <a:lnTo>
                    <a:pt x="228115" y="13487"/>
                  </a:lnTo>
                  <a:cubicBezTo>
                    <a:pt x="224839" y="11259"/>
                    <a:pt x="223880" y="6857"/>
                    <a:pt x="225932" y="3468"/>
                  </a:cubicBezTo>
                  <a:cubicBezTo>
                    <a:pt x="226802" y="1824"/>
                    <a:pt x="228275" y="581"/>
                    <a:pt x="230042" y="0"/>
                  </a:cubicBezTo>
                  <a:lnTo>
                    <a:pt x="2697" y="63066"/>
                  </a:lnTo>
                  <a:lnTo>
                    <a:pt x="771" y="73855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Freeform: Shape 126"/>
            <p:cNvSpPr/>
            <p:nvPr/>
          </p:nvSpPr>
          <p:spPr>
            <a:xfrm>
              <a:off x="2114640" y="2924280"/>
              <a:ext cx="631080" cy="383040"/>
            </a:xfrm>
            <a:custGeom>
              <a:avLst/>
              <a:gdLst>
                <a:gd name="textAreaLeft" fmla="*/ 0 w 631080"/>
                <a:gd name="textAreaRight" fmla="*/ 632160 w 631080"/>
                <a:gd name="textAreaTop" fmla="*/ 0 h 383040"/>
                <a:gd name="textAreaBottom" fmla="*/ 384120 h 383040"/>
              </a:gdLst>
              <a:ahLst/>
              <a:cxnLst/>
              <a:rect l="textAreaLeft" t="textAreaTop" r="textAreaRight" b="textAreaBottom"/>
              <a:pathLst>
                <a:path w="632119" h="384270">
                  <a:moveTo>
                    <a:pt x="1078" y="3050"/>
                  </a:moveTo>
                  <a:cubicBezTo>
                    <a:pt x="-974" y="6439"/>
                    <a:pt x="-15" y="10841"/>
                    <a:pt x="3261" y="13069"/>
                  </a:cubicBezTo>
                  <a:lnTo>
                    <a:pt x="5573" y="14353"/>
                  </a:lnTo>
                  <a:lnTo>
                    <a:pt x="629165" y="384271"/>
                  </a:lnTo>
                  <a:lnTo>
                    <a:pt x="630193" y="379133"/>
                  </a:lnTo>
                  <a:lnTo>
                    <a:pt x="632119" y="368858"/>
                  </a:lnTo>
                  <a:lnTo>
                    <a:pt x="10454" y="96"/>
                  </a:lnTo>
                  <a:lnTo>
                    <a:pt x="9555" y="96"/>
                  </a:lnTo>
                  <a:lnTo>
                    <a:pt x="8142" y="96"/>
                  </a:lnTo>
                  <a:cubicBezTo>
                    <a:pt x="7506" y="-32"/>
                    <a:pt x="6851" y="-32"/>
                    <a:pt x="6216" y="96"/>
                  </a:cubicBezTo>
                  <a:lnTo>
                    <a:pt x="5188" y="96"/>
                  </a:lnTo>
                  <a:cubicBezTo>
                    <a:pt x="3505" y="550"/>
                    <a:pt x="2045" y="1600"/>
                    <a:pt x="1078" y="305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Freeform: Shape 127"/>
            <p:cNvSpPr/>
            <p:nvPr/>
          </p:nvSpPr>
          <p:spPr>
            <a:xfrm>
              <a:off x="1443960" y="2660400"/>
              <a:ext cx="455400" cy="270360"/>
            </a:xfrm>
            <a:custGeom>
              <a:avLst/>
              <a:gdLst>
                <a:gd name="textAreaLeft" fmla="*/ 0 w 455400"/>
                <a:gd name="textAreaRight" fmla="*/ 456480 w 455400"/>
                <a:gd name="textAreaTop" fmla="*/ 0 h 270360"/>
                <a:gd name="textAreaBottom" fmla="*/ 271440 h 270360"/>
              </a:gdLst>
              <a:ahLst/>
              <a:cxnLst/>
              <a:rect l="textAreaLeft" t="textAreaTop" r="textAreaRight" b="textAreaBottom"/>
              <a:pathLst>
                <a:path w="456358" h="271401">
                  <a:moveTo>
                    <a:pt x="6422" y="5138"/>
                  </a:moveTo>
                  <a:lnTo>
                    <a:pt x="6422" y="6294"/>
                  </a:lnTo>
                  <a:lnTo>
                    <a:pt x="6422" y="7835"/>
                  </a:lnTo>
                  <a:lnTo>
                    <a:pt x="6422" y="7835"/>
                  </a:lnTo>
                  <a:cubicBezTo>
                    <a:pt x="6059" y="8438"/>
                    <a:pt x="5579" y="8962"/>
                    <a:pt x="5009" y="9376"/>
                  </a:cubicBezTo>
                  <a:lnTo>
                    <a:pt x="4367" y="9376"/>
                  </a:lnTo>
                  <a:lnTo>
                    <a:pt x="2569" y="10275"/>
                  </a:lnTo>
                  <a:lnTo>
                    <a:pt x="2569" y="10275"/>
                  </a:lnTo>
                  <a:lnTo>
                    <a:pt x="0" y="10918"/>
                  </a:lnTo>
                  <a:lnTo>
                    <a:pt x="434395" y="271401"/>
                  </a:lnTo>
                  <a:lnTo>
                    <a:pt x="451349" y="266649"/>
                  </a:lnTo>
                  <a:lnTo>
                    <a:pt x="451349" y="266649"/>
                  </a:lnTo>
                  <a:cubicBezTo>
                    <a:pt x="451775" y="266584"/>
                    <a:pt x="452208" y="266584"/>
                    <a:pt x="452634" y="266649"/>
                  </a:cubicBezTo>
                  <a:cubicBezTo>
                    <a:pt x="453096" y="266517"/>
                    <a:pt x="453585" y="266517"/>
                    <a:pt x="454047" y="266649"/>
                  </a:cubicBezTo>
                  <a:lnTo>
                    <a:pt x="454047" y="266649"/>
                  </a:lnTo>
                  <a:cubicBezTo>
                    <a:pt x="454885" y="266733"/>
                    <a:pt x="455684" y="267043"/>
                    <a:pt x="456359" y="267548"/>
                  </a:cubicBezTo>
                  <a:lnTo>
                    <a:pt x="456359" y="267548"/>
                  </a:lnTo>
                  <a:lnTo>
                    <a:pt x="7578" y="0"/>
                  </a:lnTo>
                  <a:lnTo>
                    <a:pt x="6679" y="5009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Freeform: Shape 128"/>
            <p:cNvSpPr/>
            <p:nvPr/>
          </p:nvSpPr>
          <p:spPr>
            <a:xfrm>
              <a:off x="862920" y="28159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57" h="850">
                  <a:moveTo>
                    <a:pt x="57" y="850"/>
                  </a:moveTo>
                  <a:lnTo>
                    <a:pt x="57" y="850"/>
                  </a:lnTo>
                  <a:cubicBezTo>
                    <a:pt x="57" y="850"/>
                    <a:pt x="57" y="850"/>
                    <a:pt x="57" y="208"/>
                  </a:cubicBezTo>
                  <a:cubicBezTo>
                    <a:pt x="57" y="-434"/>
                    <a:pt x="-71" y="593"/>
                    <a:pt x="57" y="85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Freeform: Shape 129"/>
            <p:cNvSpPr/>
            <p:nvPr/>
          </p:nvSpPr>
          <p:spPr>
            <a:xfrm>
              <a:off x="876960" y="2658600"/>
              <a:ext cx="566640" cy="158040"/>
            </a:xfrm>
            <a:custGeom>
              <a:avLst/>
              <a:gdLst>
                <a:gd name="textAreaLeft" fmla="*/ 0 w 566640"/>
                <a:gd name="textAreaRight" fmla="*/ 567720 w 566640"/>
                <a:gd name="textAreaTop" fmla="*/ 0 h 158040"/>
                <a:gd name="textAreaBottom" fmla="*/ 159120 h 158040"/>
              </a:gdLst>
              <a:ahLst/>
              <a:cxnLst/>
              <a:rect l="textAreaLeft" t="textAreaTop" r="textAreaRight" b="textAreaBottom"/>
              <a:pathLst>
                <a:path w="567590" h="159141">
                  <a:moveTo>
                    <a:pt x="0" y="152463"/>
                  </a:moveTo>
                  <a:lnTo>
                    <a:pt x="10789" y="159142"/>
                  </a:lnTo>
                  <a:lnTo>
                    <a:pt x="565022" y="13744"/>
                  </a:lnTo>
                  <a:lnTo>
                    <a:pt x="567591" y="13101"/>
                  </a:lnTo>
                  <a:lnTo>
                    <a:pt x="567591" y="13101"/>
                  </a:lnTo>
                  <a:cubicBezTo>
                    <a:pt x="566746" y="13298"/>
                    <a:pt x="565867" y="13298"/>
                    <a:pt x="565022" y="13101"/>
                  </a:cubicBezTo>
                  <a:cubicBezTo>
                    <a:pt x="561374" y="12555"/>
                    <a:pt x="558859" y="9155"/>
                    <a:pt x="559405" y="5507"/>
                  </a:cubicBezTo>
                  <a:cubicBezTo>
                    <a:pt x="559430" y="5340"/>
                    <a:pt x="559461" y="5174"/>
                    <a:pt x="559499" y="5009"/>
                  </a:cubicBezTo>
                  <a:lnTo>
                    <a:pt x="560398" y="0"/>
                  </a:lnTo>
                  <a:lnTo>
                    <a:pt x="899" y="146811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Freeform: Shape 130"/>
            <p:cNvSpPr/>
            <p:nvPr/>
          </p:nvSpPr>
          <p:spPr>
            <a:xfrm>
              <a:off x="862920" y="2814480"/>
              <a:ext cx="360" cy="144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64" h="2440">
                  <a:moveTo>
                    <a:pt x="65" y="1798"/>
                  </a:moveTo>
                  <a:cubicBezTo>
                    <a:pt x="65" y="1798"/>
                    <a:pt x="65" y="1798"/>
                    <a:pt x="65" y="2440"/>
                  </a:cubicBezTo>
                  <a:lnTo>
                    <a:pt x="65" y="2440"/>
                  </a:lnTo>
                  <a:cubicBezTo>
                    <a:pt x="1" y="1628"/>
                    <a:pt x="1" y="812"/>
                    <a:pt x="65" y="0"/>
                  </a:cubicBezTo>
                  <a:cubicBezTo>
                    <a:pt x="-22" y="596"/>
                    <a:pt x="-22" y="1202"/>
                    <a:pt x="65" y="1798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Freeform: Shape 131"/>
            <p:cNvSpPr/>
            <p:nvPr/>
          </p:nvSpPr>
          <p:spPr>
            <a:xfrm>
              <a:off x="863280" y="2817360"/>
              <a:ext cx="360" cy="72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770" h="1669">
                  <a:moveTo>
                    <a:pt x="771" y="1670"/>
                  </a:moveTo>
                  <a:cubicBezTo>
                    <a:pt x="771" y="1670"/>
                    <a:pt x="771" y="1670"/>
                    <a:pt x="771" y="1670"/>
                  </a:cubicBezTo>
                  <a:lnTo>
                    <a:pt x="771" y="1670"/>
                  </a:lnTo>
                  <a:lnTo>
                    <a:pt x="0" y="0"/>
                  </a:lnTo>
                  <a:cubicBezTo>
                    <a:pt x="0" y="0"/>
                    <a:pt x="514" y="1284"/>
                    <a:pt x="771" y="167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Freeform: Shape 132"/>
            <p:cNvSpPr/>
            <p:nvPr/>
          </p:nvSpPr>
          <p:spPr>
            <a:xfrm>
              <a:off x="866160" y="2810880"/>
              <a:ext cx="451080" cy="285840"/>
            </a:xfrm>
            <a:custGeom>
              <a:avLst/>
              <a:gdLst>
                <a:gd name="textAreaLeft" fmla="*/ 0 w 451080"/>
                <a:gd name="textAreaRight" fmla="*/ 452160 w 451080"/>
                <a:gd name="textAreaTop" fmla="*/ 0 h 285840"/>
                <a:gd name="textAreaBottom" fmla="*/ 286920 h 285840"/>
              </a:gdLst>
              <a:ahLst/>
              <a:cxnLst/>
              <a:rect l="textAreaLeft" t="textAreaTop" r="textAreaRight" b="textAreaBottom"/>
              <a:pathLst>
                <a:path w="452120" h="287071">
                  <a:moveTo>
                    <a:pt x="445184" y="282062"/>
                  </a:moveTo>
                  <a:cubicBezTo>
                    <a:pt x="445152" y="281506"/>
                    <a:pt x="445152" y="280949"/>
                    <a:pt x="445184" y="280392"/>
                  </a:cubicBezTo>
                  <a:cubicBezTo>
                    <a:pt x="445151" y="280051"/>
                    <a:pt x="445151" y="279707"/>
                    <a:pt x="445184" y="279365"/>
                  </a:cubicBezTo>
                  <a:lnTo>
                    <a:pt x="446083" y="278338"/>
                  </a:lnTo>
                  <a:cubicBezTo>
                    <a:pt x="446312" y="277939"/>
                    <a:pt x="446618" y="277589"/>
                    <a:pt x="446983" y="277310"/>
                  </a:cubicBezTo>
                  <a:lnTo>
                    <a:pt x="447882" y="277310"/>
                  </a:lnTo>
                  <a:cubicBezTo>
                    <a:pt x="448368" y="277002"/>
                    <a:pt x="448885" y="276744"/>
                    <a:pt x="449423" y="276539"/>
                  </a:cubicBezTo>
                  <a:lnTo>
                    <a:pt x="449423" y="276539"/>
                  </a:lnTo>
                  <a:lnTo>
                    <a:pt x="452120" y="275769"/>
                  </a:lnTo>
                  <a:lnTo>
                    <a:pt x="21835" y="6679"/>
                  </a:lnTo>
                  <a:lnTo>
                    <a:pt x="11046" y="0"/>
                  </a:lnTo>
                  <a:lnTo>
                    <a:pt x="10404" y="4752"/>
                  </a:lnTo>
                  <a:cubicBezTo>
                    <a:pt x="9816" y="8652"/>
                    <a:pt x="6380" y="11479"/>
                    <a:pt x="2440" y="11303"/>
                  </a:cubicBezTo>
                  <a:cubicBezTo>
                    <a:pt x="1563" y="11217"/>
                    <a:pt x="723" y="10908"/>
                    <a:pt x="0" y="10404"/>
                  </a:cubicBezTo>
                  <a:lnTo>
                    <a:pt x="444028" y="287072"/>
                  </a:lnTo>
                  <a:lnTo>
                    <a:pt x="444927" y="282191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Freeform: Shape 133"/>
            <p:cNvSpPr/>
            <p:nvPr/>
          </p:nvSpPr>
          <p:spPr>
            <a:xfrm>
              <a:off x="1901880" y="2933280"/>
              <a:ext cx="11880" cy="1188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Freeform: Shape 134"/>
            <p:cNvSpPr/>
            <p:nvPr/>
          </p:nvSpPr>
          <p:spPr>
            <a:xfrm>
              <a:off x="1893600" y="292860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284" h="48">
                  <a:moveTo>
                    <a:pt x="0" y="49"/>
                  </a:moveTo>
                  <a:lnTo>
                    <a:pt x="0" y="49"/>
                  </a:lnTo>
                  <a:cubicBezTo>
                    <a:pt x="426" y="-16"/>
                    <a:pt x="859" y="-16"/>
                    <a:pt x="1285" y="49"/>
                  </a:cubicBezTo>
                  <a:cubicBezTo>
                    <a:pt x="859" y="-16"/>
                    <a:pt x="426" y="-16"/>
                    <a:pt x="0" y="4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Freeform: Shape 135"/>
            <p:cNvSpPr/>
            <p:nvPr/>
          </p:nvSpPr>
          <p:spPr>
            <a:xfrm>
              <a:off x="1896480" y="2927520"/>
              <a:ext cx="1080" cy="360"/>
            </a:xfrm>
            <a:custGeom>
              <a:avLst/>
              <a:gdLst>
                <a:gd name="textAreaLeft" fmla="*/ 0 w 1080"/>
                <a:gd name="textAreaRight" fmla="*/ 2160 w 108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2311" h="899">
                  <a:moveTo>
                    <a:pt x="2312" y="899"/>
                  </a:moveTo>
                  <a:lnTo>
                    <a:pt x="2312" y="899"/>
                  </a:lnTo>
                  <a:cubicBezTo>
                    <a:pt x="1637" y="395"/>
                    <a:pt x="838" y="84"/>
                    <a:pt x="0" y="0"/>
                  </a:cubicBezTo>
                  <a:cubicBezTo>
                    <a:pt x="826" y="133"/>
                    <a:pt x="1614" y="439"/>
                    <a:pt x="2312" y="89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Freeform: Shape 136"/>
            <p:cNvSpPr/>
            <p:nvPr/>
          </p:nvSpPr>
          <p:spPr>
            <a:xfrm>
              <a:off x="1900440" y="293004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84" h="1412">
                  <a:moveTo>
                    <a:pt x="642" y="642"/>
                  </a:moveTo>
                  <a:cubicBezTo>
                    <a:pt x="642" y="642"/>
                    <a:pt x="642" y="642"/>
                    <a:pt x="642" y="642"/>
                  </a:cubicBezTo>
                  <a:cubicBezTo>
                    <a:pt x="642" y="642"/>
                    <a:pt x="642" y="642"/>
                    <a:pt x="0" y="0"/>
                  </a:cubicBezTo>
                  <a:cubicBezTo>
                    <a:pt x="524" y="374"/>
                    <a:pt x="962" y="855"/>
                    <a:pt x="1285" y="1413"/>
                  </a:cubicBezTo>
                  <a:lnTo>
                    <a:pt x="642" y="642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Freeform: Shape 137"/>
            <p:cNvSpPr/>
            <p:nvPr/>
          </p:nvSpPr>
          <p:spPr>
            <a:xfrm>
              <a:off x="1316520" y="2928240"/>
              <a:ext cx="576000" cy="170640"/>
            </a:xfrm>
            <a:custGeom>
              <a:avLst/>
              <a:gdLst>
                <a:gd name="textAreaLeft" fmla="*/ 0 w 576000"/>
                <a:gd name="textAreaRight" fmla="*/ 577080 w 576000"/>
                <a:gd name="textAreaTop" fmla="*/ 0 h 170640"/>
                <a:gd name="textAreaBottom" fmla="*/ 171720 h 170640"/>
              </a:gdLst>
              <a:ahLst/>
              <a:cxnLst/>
              <a:rect l="textAreaLeft" t="textAreaTop" r="textAreaRight" b="textAreaBottom"/>
              <a:pathLst>
                <a:path w="576966" h="171857">
                  <a:moveTo>
                    <a:pt x="0" y="158756"/>
                  </a:moveTo>
                  <a:lnTo>
                    <a:pt x="0" y="158756"/>
                  </a:lnTo>
                  <a:cubicBezTo>
                    <a:pt x="889" y="158565"/>
                    <a:pt x="1808" y="158565"/>
                    <a:pt x="2697" y="158756"/>
                  </a:cubicBezTo>
                  <a:cubicBezTo>
                    <a:pt x="6404" y="159388"/>
                    <a:pt x="8897" y="162904"/>
                    <a:pt x="8265" y="166610"/>
                  </a:cubicBezTo>
                  <a:cubicBezTo>
                    <a:pt x="8252" y="166690"/>
                    <a:pt x="8237" y="166769"/>
                    <a:pt x="8220" y="166848"/>
                  </a:cubicBezTo>
                  <a:lnTo>
                    <a:pt x="7321" y="171858"/>
                  </a:lnTo>
                  <a:lnTo>
                    <a:pt x="569774" y="16954"/>
                  </a:lnTo>
                  <a:lnTo>
                    <a:pt x="571701" y="6165"/>
                  </a:lnTo>
                  <a:cubicBezTo>
                    <a:pt x="572200" y="3303"/>
                    <a:pt x="574218" y="941"/>
                    <a:pt x="576967" y="0"/>
                  </a:cubicBezTo>
                  <a:lnTo>
                    <a:pt x="560012" y="4752"/>
                  </a:lnTo>
                  <a:lnTo>
                    <a:pt x="2826" y="158243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Freeform: Shape 138"/>
            <p:cNvSpPr/>
            <p:nvPr/>
          </p:nvSpPr>
          <p:spPr>
            <a:xfrm>
              <a:off x="1436760" y="2043000"/>
              <a:ext cx="113760" cy="627840"/>
            </a:xfrm>
            <a:custGeom>
              <a:avLst/>
              <a:gdLst>
                <a:gd name="textAreaLeft" fmla="*/ 0 w 113760"/>
                <a:gd name="textAreaRight" fmla="*/ 114840 w 113760"/>
                <a:gd name="textAreaTop" fmla="*/ 0 h 627840"/>
                <a:gd name="textAreaBottom" fmla="*/ 628920 h 627840"/>
              </a:gdLst>
              <a:ahLst/>
              <a:cxnLst/>
              <a:rect l="textAreaLeft" t="textAreaTop" r="textAreaRight" b="textAreaBottom"/>
              <a:pathLst>
                <a:path w="114942" h="628974">
                  <a:moveTo>
                    <a:pt x="111015" y="95"/>
                  </a:moveTo>
                  <a:lnTo>
                    <a:pt x="111015" y="95"/>
                  </a:lnTo>
                  <a:cubicBezTo>
                    <a:pt x="110641" y="-32"/>
                    <a:pt x="110234" y="-32"/>
                    <a:pt x="109859" y="95"/>
                  </a:cubicBezTo>
                  <a:cubicBezTo>
                    <a:pt x="106402" y="354"/>
                    <a:pt x="103580" y="2963"/>
                    <a:pt x="103052" y="6389"/>
                  </a:cubicBezTo>
                  <a:lnTo>
                    <a:pt x="101254" y="16665"/>
                  </a:lnTo>
                  <a:lnTo>
                    <a:pt x="1068" y="615726"/>
                  </a:lnTo>
                  <a:lnTo>
                    <a:pt x="169" y="620735"/>
                  </a:lnTo>
                  <a:cubicBezTo>
                    <a:pt x="-652" y="624332"/>
                    <a:pt x="1598" y="627912"/>
                    <a:pt x="5194" y="628733"/>
                  </a:cubicBezTo>
                  <a:cubicBezTo>
                    <a:pt x="5359" y="628771"/>
                    <a:pt x="5525" y="628802"/>
                    <a:pt x="5692" y="628827"/>
                  </a:cubicBezTo>
                  <a:cubicBezTo>
                    <a:pt x="6537" y="629024"/>
                    <a:pt x="7416" y="629024"/>
                    <a:pt x="8261" y="628827"/>
                  </a:cubicBezTo>
                  <a:lnTo>
                    <a:pt x="10059" y="627928"/>
                  </a:lnTo>
                  <a:lnTo>
                    <a:pt x="10701" y="627928"/>
                  </a:lnTo>
                  <a:cubicBezTo>
                    <a:pt x="11271" y="627514"/>
                    <a:pt x="11751" y="626990"/>
                    <a:pt x="12114" y="626387"/>
                  </a:cubicBezTo>
                  <a:lnTo>
                    <a:pt x="12114" y="626387"/>
                  </a:lnTo>
                  <a:lnTo>
                    <a:pt x="12114" y="624846"/>
                  </a:lnTo>
                  <a:lnTo>
                    <a:pt x="12114" y="623689"/>
                  </a:lnTo>
                  <a:lnTo>
                    <a:pt x="12114" y="623689"/>
                  </a:lnTo>
                  <a:lnTo>
                    <a:pt x="13013" y="618680"/>
                  </a:lnTo>
                  <a:lnTo>
                    <a:pt x="114869" y="9472"/>
                  </a:lnTo>
                  <a:lnTo>
                    <a:pt x="114869" y="9472"/>
                  </a:lnTo>
                  <a:lnTo>
                    <a:pt x="114869" y="6646"/>
                  </a:lnTo>
                  <a:cubicBezTo>
                    <a:pt x="114967" y="6267"/>
                    <a:pt x="114967" y="5869"/>
                    <a:pt x="114869" y="5490"/>
                  </a:cubicBezTo>
                  <a:lnTo>
                    <a:pt x="114869" y="4334"/>
                  </a:lnTo>
                  <a:lnTo>
                    <a:pt x="114869" y="4334"/>
                  </a:lnTo>
                  <a:cubicBezTo>
                    <a:pt x="114633" y="4010"/>
                    <a:pt x="114325" y="3746"/>
                    <a:pt x="113970" y="3563"/>
                  </a:cubicBezTo>
                  <a:cubicBezTo>
                    <a:pt x="113739" y="3202"/>
                    <a:pt x="113432" y="2895"/>
                    <a:pt x="113071" y="2664"/>
                  </a:cubicBezTo>
                  <a:lnTo>
                    <a:pt x="113071" y="2664"/>
                  </a:lnTo>
                  <a:cubicBezTo>
                    <a:pt x="113071" y="2664"/>
                    <a:pt x="113071" y="2664"/>
                    <a:pt x="112171" y="2664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Freeform: Shape 139"/>
            <p:cNvSpPr/>
            <p:nvPr/>
          </p:nvSpPr>
          <p:spPr>
            <a:xfrm>
              <a:off x="862920" y="2183040"/>
              <a:ext cx="109440" cy="637920"/>
            </a:xfrm>
            <a:custGeom>
              <a:avLst/>
              <a:gdLst>
                <a:gd name="textAreaLeft" fmla="*/ 0 w 109440"/>
                <a:gd name="textAreaRight" fmla="*/ 110520 w 109440"/>
                <a:gd name="textAreaTop" fmla="*/ 0 h 637920"/>
                <a:gd name="textAreaBottom" fmla="*/ 639000 h 637920"/>
              </a:gdLst>
              <a:ahLst/>
              <a:cxnLst/>
              <a:rect l="textAreaLeft" t="textAreaTop" r="textAreaRight" b="textAreaBottom"/>
              <a:pathLst>
                <a:path w="110496" h="638860">
                  <a:moveTo>
                    <a:pt x="13663" y="632766"/>
                  </a:moveTo>
                  <a:lnTo>
                    <a:pt x="14305" y="628013"/>
                  </a:lnTo>
                  <a:lnTo>
                    <a:pt x="15204" y="622362"/>
                  </a:lnTo>
                  <a:lnTo>
                    <a:pt x="109610" y="13410"/>
                  </a:lnTo>
                  <a:lnTo>
                    <a:pt x="110381" y="8144"/>
                  </a:lnTo>
                  <a:cubicBezTo>
                    <a:pt x="111074" y="4377"/>
                    <a:pt x="108582" y="760"/>
                    <a:pt x="104815" y="67"/>
                  </a:cubicBezTo>
                  <a:cubicBezTo>
                    <a:pt x="104786" y="62"/>
                    <a:pt x="104758" y="57"/>
                    <a:pt x="104729" y="52"/>
                  </a:cubicBezTo>
                  <a:lnTo>
                    <a:pt x="102289" y="52"/>
                  </a:lnTo>
                  <a:cubicBezTo>
                    <a:pt x="101863" y="-17"/>
                    <a:pt x="101430" y="-17"/>
                    <a:pt x="101004" y="52"/>
                  </a:cubicBezTo>
                  <a:lnTo>
                    <a:pt x="99720" y="694"/>
                  </a:lnTo>
                  <a:lnTo>
                    <a:pt x="98949" y="1593"/>
                  </a:lnTo>
                  <a:cubicBezTo>
                    <a:pt x="98538" y="1962"/>
                    <a:pt x="98191" y="2396"/>
                    <a:pt x="97922" y="2878"/>
                  </a:cubicBezTo>
                  <a:lnTo>
                    <a:pt x="97922" y="3777"/>
                  </a:lnTo>
                  <a:cubicBezTo>
                    <a:pt x="97889" y="4333"/>
                    <a:pt x="97889" y="4891"/>
                    <a:pt x="97922" y="5447"/>
                  </a:cubicBezTo>
                  <a:lnTo>
                    <a:pt x="97922" y="5447"/>
                  </a:lnTo>
                  <a:lnTo>
                    <a:pt x="97151" y="10328"/>
                  </a:lnTo>
                  <a:lnTo>
                    <a:pt x="48" y="631225"/>
                  </a:lnTo>
                  <a:lnTo>
                    <a:pt x="48" y="631225"/>
                  </a:lnTo>
                  <a:cubicBezTo>
                    <a:pt x="48" y="631225"/>
                    <a:pt x="48" y="631225"/>
                    <a:pt x="48" y="631225"/>
                  </a:cubicBezTo>
                  <a:cubicBezTo>
                    <a:pt x="-16" y="632037"/>
                    <a:pt x="-16" y="632853"/>
                    <a:pt x="48" y="633665"/>
                  </a:cubicBezTo>
                  <a:cubicBezTo>
                    <a:pt x="104" y="633919"/>
                    <a:pt x="104" y="634182"/>
                    <a:pt x="48" y="634436"/>
                  </a:cubicBezTo>
                  <a:lnTo>
                    <a:pt x="819" y="636105"/>
                  </a:lnTo>
                  <a:lnTo>
                    <a:pt x="1846" y="637133"/>
                  </a:lnTo>
                  <a:lnTo>
                    <a:pt x="2745" y="637904"/>
                  </a:lnTo>
                  <a:lnTo>
                    <a:pt x="2745" y="637904"/>
                  </a:lnTo>
                  <a:cubicBezTo>
                    <a:pt x="3468" y="638408"/>
                    <a:pt x="4309" y="638717"/>
                    <a:pt x="5186" y="638803"/>
                  </a:cubicBezTo>
                  <a:cubicBezTo>
                    <a:pt x="9149" y="639290"/>
                    <a:pt x="12828" y="636670"/>
                    <a:pt x="13663" y="632766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Freeform: Shape 140"/>
            <p:cNvSpPr/>
            <p:nvPr/>
          </p:nvSpPr>
          <p:spPr>
            <a:xfrm>
              <a:off x="3126960" y="1552680"/>
              <a:ext cx="498960" cy="2319120"/>
            </a:xfrm>
            <a:custGeom>
              <a:avLst/>
              <a:gdLst>
                <a:gd name="textAreaLeft" fmla="*/ 0 w 498960"/>
                <a:gd name="textAreaRight" fmla="*/ 500040 w 498960"/>
                <a:gd name="textAreaTop" fmla="*/ 0 h 2319120"/>
                <a:gd name="textAreaBottom" fmla="*/ 2320200 h 2319120"/>
              </a:gdLst>
              <a:ahLst/>
              <a:cxnLst/>
              <a:rect l="textAreaLeft" t="textAreaTop" r="textAreaRight" b="textAreaBottom"/>
              <a:pathLst>
                <a:path w="500124" h="2320207">
                  <a:moveTo>
                    <a:pt x="4205" y="2320207"/>
                  </a:moveTo>
                  <a:cubicBezTo>
                    <a:pt x="4205" y="2320207"/>
                    <a:pt x="4205" y="2320207"/>
                    <a:pt x="5233" y="2320207"/>
                  </a:cubicBezTo>
                  <a:lnTo>
                    <a:pt x="8187" y="2320207"/>
                  </a:lnTo>
                  <a:cubicBezTo>
                    <a:pt x="10897" y="2319359"/>
                    <a:pt x="12920" y="2317088"/>
                    <a:pt x="13453" y="2314299"/>
                  </a:cubicBezTo>
                  <a:lnTo>
                    <a:pt x="15893" y="2302739"/>
                  </a:lnTo>
                  <a:lnTo>
                    <a:pt x="500124" y="1413"/>
                  </a:lnTo>
                  <a:lnTo>
                    <a:pt x="495500" y="2440"/>
                  </a:lnTo>
                  <a:lnTo>
                    <a:pt x="493317" y="2440"/>
                  </a:lnTo>
                  <a:lnTo>
                    <a:pt x="492032" y="2440"/>
                  </a:lnTo>
                  <a:lnTo>
                    <a:pt x="491262" y="2440"/>
                  </a:lnTo>
                  <a:lnTo>
                    <a:pt x="486638" y="0"/>
                  </a:lnTo>
                  <a:lnTo>
                    <a:pt x="95" y="2311987"/>
                  </a:lnTo>
                  <a:lnTo>
                    <a:pt x="95" y="2311987"/>
                  </a:lnTo>
                  <a:cubicBezTo>
                    <a:pt x="-32" y="2312537"/>
                    <a:pt x="-32" y="2313107"/>
                    <a:pt x="95" y="2313657"/>
                  </a:cubicBezTo>
                  <a:lnTo>
                    <a:pt x="95" y="2313656"/>
                  </a:lnTo>
                  <a:cubicBezTo>
                    <a:pt x="95" y="2313656"/>
                    <a:pt x="95" y="2314427"/>
                    <a:pt x="95" y="2314684"/>
                  </a:cubicBezTo>
                  <a:lnTo>
                    <a:pt x="95" y="2314684"/>
                  </a:lnTo>
                  <a:cubicBezTo>
                    <a:pt x="46" y="2315068"/>
                    <a:pt x="46" y="2315456"/>
                    <a:pt x="95" y="2315840"/>
                  </a:cubicBezTo>
                  <a:cubicBezTo>
                    <a:pt x="23" y="2316266"/>
                    <a:pt x="23" y="2316699"/>
                    <a:pt x="95" y="2317125"/>
                  </a:cubicBezTo>
                  <a:lnTo>
                    <a:pt x="95" y="2317125"/>
                  </a:lnTo>
                  <a:lnTo>
                    <a:pt x="994" y="2318024"/>
                  </a:lnTo>
                  <a:lnTo>
                    <a:pt x="2022" y="2318923"/>
                  </a:lnTo>
                  <a:lnTo>
                    <a:pt x="2022" y="2318923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Freeform: Shape 141"/>
            <p:cNvSpPr/>
            <p:nvPr/>
          </p:nvSpPr>
          <p:spPr>
            <a:xfrm>
              <a:off x="3447360" y="1469520"/>
              <a:ext cx="510480" cy="2300040"/>
            </a:xfrm>
            <a:custGeom>
              <a:avLst/>
              <a:gdLst>
                <a:gd name="textAreaLeft" fmla="*/ 0 w 510480"/>
                <a:gd name="textAreaRight" fmla="*/ 511560 w 510480"/>
                <a:gd name="textAreaTop" fmla="*/ 0 h 2300040"/>
                <a:gd name="textAreaBottom" fmla="*/ 2301120 h 2300040"/>
              </a:gdLst>
              <a:ahLst/>
              <a:cxnLst/>
              <a:rect l="textAreaLeft" t="textAreaTop" r="textAreaRight" b="textAreaBottom"/>
              <a:pathLst>
                <a:path w="511638" h="2301000">
                  <a:moveTo>
                    <a:pt x="511582" y="1284"/>
                  </a:moveTo>
                  <a:cubicBezTo>
                    <a:pt x="511582" y="1284"/>
                    <a:pt x="511582" y="1284"/>
                    <a:pt x="511582" y="1284"/>
                  </a:cubicBezTo>
                  <a:cubicBezTo>
                    <a:pt x="511313" y="1733"/>
                    <a:pt x="511012" y="2163"/>
                    <a:pt x="510683" y="2569"/>
                  </a:cubicBezTo>
                  <a:lnTo>
                    <a:pt x="509783" y="3596"/>
                  </a:lnTo>
                  <a:lnTo>
                    <a:pt x="508628" y="3596"/>
                  </a:lnTo>
                  <a:lnTo>
                    <a:pt x="507343" y="3596"/>
                  </a:lnTo>
                  <a:lnTo>
                    <a:pt x="507343" y="3596"/>
                  </a:lnTo>
                  <a:lnTo>
                    <a:pt x="497196" y="6037"/>
                  </a:lnTo>
                  <a:lnTo>
                    <a:pt x="1277" y="2287968"/>
                  </a:lnTo>
                  <a:lnTo>
                    <a:pt x="249" y="2292464"/>
                  </a:lnTo>
                  <a:cubicBezTo>
                    <a:pt x="-756" y="2296086"/>
                    <a:pt x="1367" y="2299838"/>
                    <a:pt x="4989" y="2300843"/>
                  </a:cubicBezTo>
                  <a:cubicBezTo>
                    <a:pt x="5121" y="2300880"/>
                    <a:pt x="5253" y="2300912"/>
                    <a:pt x="5387" y="2300941"/>
                  </a:cubicBezTo>
                  <a:cubicBezTo>
                    <a:pt x="6748" y="2301118"/>
                    <a:pt x="8132" y="2300895"/>
                    <a:pt x="9369" y="2300299"/>
                  </a:cubicBezTo>
                  <a:lnTo>
                    <a:pt x="10782" y="2299399"/>
                  </a:lnTo>
                  <a:lnTo>
                    <a:pt x="11681" y="2298500"/>
                  </a:lnTo>
                  <a:cubicBezTo>
                    <a:pt x="12011" y="2298139"/>
                    <a:pt x="12311" y="2297753"/>
                    <a:pt x="12580" y="2297344"/>
                  </a:cubicBezTo>
                  <a:cubicBezTo>
                    <a:pt x="12871" y="2296866"/>
                    <a:pt x="13088" y="2296346"/>
                    <a:pt x="13222" y="2295803"/>
                  </a:cubicBezTo>
                  <a:lnTo>
                    <a:pt x="13222" y="2294904"/>
                  </a:lnTo>
                  <a:lnTo>
                    <a:pt x="13222" y="2294904"/>
                  </a:lnTo>
                  <a:lnTo>
                    <a:pt x="13222" y="2294904"/>
                  </a:lnTo>
                  <a:lnTo>
                    <a:pt x="14250" y="2290151"/>
                  </a:lnTo>
                  <a:lnTo>
                    <a:pt x="511582" y="0"/>
                  </a:lnTo>
                  <a:cubicBezTo>
                    <a:pt x="511582" y="0"/>
                    <a:pt x="511582" y="642"/>
                    <a:pt x="511582" y="899"/>
                  </a:cubicBezTo>
                  <a:cubicBezTo>
                    <a:pt x="511582" y="1156"/>
                    <a:pt x="511710" y="1027"/>
                    <a:pt x="511582" y="1284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Freeform: Shape 142"/>
            <p:cNvSpPr/>
            <p:nvPr/>
          </p:nvSpPr>
          <p:spPr>
            <a:xfrm>
              <a:off x="3958920" y="1463040"/>
              <a:ext cx="11880" cy="36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2844" h="1089">
                  <a:moveTo>
                    <a:pt x="0" y="1090"/>
                  </a:moveTo>
                  <a:cubicBezTo>
                    <a:pt x="0" y="1090"/>
                    <a:pt x="0" y="1090"/>
                    <a:pt x="0" y="319"/>
                  </a:cubicBezTo>
                  <a:cubicBezTo>
                    <a:pt x="0" y="-451"/>
                    <a:pt x="0" y="319"/>
                    <a:pt x="0" y="109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Freeform: Shape 143"/>
            <p:cNvSpPr/>
            <p:nvPr/>
          </p:nvSpPr>
          <p:spPr>
            <a:xfrm>
              <a:off x="2383920" y="3531600"/>
              <a:ext cx="322920" cy="109440"/>
            </a:xfrm>
            <a:custGeom>
              <a:avLst/>
              <a:gdLst>
                <a:gd name="textAreaLeft" fmla="*/ 0 w 322920"/>
                <a:gd name="textAreaRight" fmla="*/ 324000 w 322920"/>
                <a:gd name="textAreaTop" fmla="*/ 0 h 109440"/>
                <a:gd name="textAreaBottom" fmla="*/ 110520 h 109440"/>
              </a:gdLst>
              <a:ahLst/>
              <a:cxnLst/>
              <a:rect l="textAreaLeft" t="textAreaTop" r="textAreaRight" b="textAreaBottom"/>
              <a:pathLst>
                <a:path w="323933" h="110589">
                  <a:moveTo>
                    <a:pt x="0" y="110590"/>
                  </a:moveTo>
                  <a:lnTo>
                    <a:pt x="312631" y="15542"/>
                  </a:lnTo>
                  <a:lnTo>
                    <a:pt x="323035" y="12330"/>
                  </a:lnTo>
                  <a:lnTo>
                    <a:pt x="323934" y="12330"/>
                  </a:lnTo>
                  <a:cubicBezTo>
                    <a:pt x="322747" y="12940"/>
                    <a:pt x="321400" y="13164"/>
                    <a:pt x="320080" y="12973"/>
                  </a:cubicBezTo>
                  <a:cubicBezTo>
                    <a:pt x="316394" y="12236"/>
                    <a:pt x="314001" y="8651"/>
                    <a:pt x="314737" y="4964"/>
                  </a:cubicBezTo>
                  <a:cubicBezTo>
                    <a:pt x="314760" y="4850"/>
                    <a:pt x="314786" y="4736"/>
                    <a:pt x="314814" y="4623"/>
                  </a:cubicBezTo>
                  <a:lnTo>
                    <a:pt x="315713" y="0"/>
                  </a:lnTo>
                  <a:lnTo>
                    <a:pt x="3083" y="95176"/>
                  </a:lnTo>
                  <a:lnTo>
                    <a:pt x="899" y="10648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Freeform: Shape 144"/>
            <p:cNvSpPr/>
            <p:nvPr/>
          </p:nvSpPr>
          <p:spPr>
            <a:xfrm>
              <a:off x="3145320" y="130536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541" h="770">
                  <a:moveTo>
                    <a:pt x="1541" y="0"/>
                  </a:moveTo>
                  <a:lnTo>
                    <a:pt x="0" y="771"/>
                  </a:lnTo>
                  <a:lnTo>
                    <a:pt x="0" y="771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Freeform: Shape 145"/>
            <p:cNvSpPr/>
            <p:nvPr/>
          </p:nvSpPr>
          <p:spPr>
            <a:xfrm>
              <a:off x="3143160" y="130644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155" h="1155">
                  <a:moveTo>
                    <a:pt x="1156" y="0"/>
                  </a:moveTo>
                  <a:lnTo>
                    <a:pt x="0" y="1156"/>
                  </a:lnTo>
                  <a:lnTo>
                    <a:pt x="0" y="1156"/>
                  </a:lnTo>
                  <a:cubicBezTo>
                    <a:pt x="309" y="701"/>
                    <a:pt x="701" y="309"/>
                    <a:pt x="1156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0" name="Freeform: Shape 146"/>
            <p:cNvSpPr/>
            <p:nvPr/>
          </p:nvSpPr>
          <p:spPr>
            <a:xfrm>
              <a:off x="3142440" y="13089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41" h="770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771"/>
                  </a:cubicBezTo>
                  <a:lnTo>
                    <a:pt x="42" y="771"/>
                  </a:lnTo>
                  <a:cubicBezTo>
                    <a:pt x="-14" y="517"/>
                    <a:pt x="-14" y="254"/>
                    <a:pt x="42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1" name="Freeform: Shape 147"/>
            <p:cNvSpPr/>
            <p:nvPr/>
          </p:nvSpPr>
          <p:spPr>
            <a:xfrm>
              <a:off x="3153240" y="1315080"/>
              <a:ext cx="468000" cy="238680"/>
            </a:xfrm>
            <a:custGeom>
              <a:avLst/>
              <a:gdLst>
                <a:gd name="textAreaLeft" fmla="*/ 0 w 468000"/>
                <a:gd name="textAreaRight" fmla="*/ 469080 w 468000"/>
                <a:gd name="textAreaTop" fmla="*/ 0 h 238680"/>
                <a:gd name="textAreaBottom" fmla="*/ 239760 h 238680"/>
              </a:gdLst>
              <a:ahLst/>
              <a:cxnLst/>
              <a:rect l="textAreaLeft" t="textAreaTop" r="textAreaRight" b="textAreaBottom"/>
              <a:pathLst>
                <a:path w="469202" h="239804">
                  <a:moveTo>
                    <a:pt x="464964" y="239804"/>
                  </a:moveTo>
                  <a:lnTo>
                    <a:pt x="465735" y="239804"/>
                  </a:lnTo>
                  <a:cubicBezTo>
                    <a:pt x="463388" y="239035"/>
                    <a:pt x="461690" y="236987"/>
                    <a:pt x="461368" y="234538"/>
                  </a:cubicBezTo>
                  <a:cubicBezTo>
                    <a:pt x="460768" y="230616"/>
                    <a:pt x="463196" y="226864"/>
                    <a:pt x="467020" y="225804"/>
                  </a:cubicBezTo>
                  <a:lnTo>
                    <a:pt x="469203" y="225804"/>
                  </a:lnTo>
                  <a:lnTo>
                    <a:pt x="16697" y="0"/>
                  </a:lnTo>
                  <a:lnTo>
                    <a:pt x="899" y="3596"/>
                  </a:lnTo>
                  <a:lnTo>
                    <a:pt x="0" y="8220"/>
                  </a:lnTo>
                  <a:lnTo>
                    <a:pt x="460340" y="237749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2" name="Freeform: Shape 148"/>
            <p:cNvSpPr/>
            <p:nvPr/>
          </p:nvSpPr>
          <p:spPr>
            <a:xfrm>
              <a:off x="3959640" y="1466280"/>
              <a:ext cx="11880" cy="36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844" h="128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771"/>
                    <a:pt x="0" y="1284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3" name="Freeform: Shape 149"/>
            <p:cNvSpPr/>
            <p:nvPr/>
          </p:nvSpPr>
          <p:spPr>
            <a:xfrm>
              <a:off x="3959640" y="1469160"/>
              <a:ext cx="11880" cy="36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844" h="154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41"/>
                  </a:lnTo>
                  <a:cubicBezTo>
                    <a:pt x="0" y="1541"/>
                    <a:pt x="0" y="38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4" name="Freeform: Shape 150"/>
            <p:cNvSpPr/>
            <p:nvPr/>
          </p:nvSpPr>
          <p:spPr>
            <a:xfrm>
              <a:off x="3958920" y="14641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642" h="1155">
                  <a:moveTo>
                    <a:pt x="0" y="0"/>
                  </a:moveTo>
                  <a:lnTo>
                    <a:pt x="0" y="0"/>
                  </a:lnTo>
                  <a:lnTo>
                    <a:pt x="642" y="1156"/>
                  </a:lnTo>
                  <a:cubicBezTo>
                    <a:pt x="642" y="1156"/>
                    <a:pt x="129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Freeform: Shape 151"/>
            <p:cNvSpPr/>
            <p:nvPr/>
          </p:nvSpPr>
          <p:spPr>
            <a:xfrm>
              <a:off x="3957120" y="146160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027" h="770">
                  <a:moveTo>
                    <a:pt x="0" y="0"/>
                  </a:moveTo>
                  <a:lnTo>
                    <a:pt x="0" y="0"/>
                  </a:lnTo>
                  <a:lnTo>
                    <a:pt x="1027" y="771"/>
                  </a:lnTo>
                  <a:cubicBezTo>
                    <a:pt x="1027" y="771"/>
                    <a:pt x="128" y="12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Freeform: Shape 152"/>
            <p:cNvSpPr/>
            <p:nvPr/>
          </p:nvSpPr>
          <p:spPr>
            <a:xfrm>
              <a:off x="3614400" y="1465920"/>
              <a:ext cx="338400" cy="88200"/>
            </a:xfrm>
            <a:custGeom>
              <a:avLst/>
              <a:gdLst>
                <a:gd name="textAreaLeft" fmla="*/ 0 w 338400"/>
                <a:gd name="textAreaRight" fmla="*/ 339480 w 338400"/>
                <a:gd name="textAreaTop" fmla="*/ 0 h 88200"/>
                <a:gd name="textAreaBottom" fmla="*/ 89280 h 88200"/>
              </a:gdLst>
              <a:ahLst/>
              <a:cxnLst/>
              <a:rect l="textAreaLeft" t="textAreaTop" r="textAreaRight" b="textAreaBottom"/>
              <a:pathLst>
                <a:path w="339309" h="89396">
                  <a:moveTo>
                    <a:pt x="5742" y="75396"/>
                  </a:moveTo>
                  <a:cubicBezTo>
                    <a:pt x="1919" y="76457"/>
                    <a:pt x="-509" y="80208"/>
                    <a:pt x="91" y="84131"/>
                  </a:cubicBezTo>
                  <a:cubicBezTo>
                    <a:pt x="413" y="86580"/>
                    <a:pt x="2111" y="88627"/>
                    <a:pt x="4458" y="89397"/>
                  </a:cubicBezTo>
                  <a:lnTo>
                    <a:pt x="5742" y="89397"/>
                  </a:lnTo>
                  <a:lnTo>
                    <a:pt x="7669" y="89397"/>
                  </a:lnTo>
                  <a:lnTo>
                    <a:pt x="12293" y="88369"/>
                  </a:lnTo>
                  <a:lnTo>
                    <a:pt x="329162" y="11303"/>
                  </a:lnTo>
                  <a:lnTo>
                    <a:pt x="339309" y="8863"/>
                  </a:lnTo>
                  <a:lnTo>
                    <a:pt x="339309" y="8863"/>
                  </a:lnTo>
                  <a:cubicBezTo>
                    <a:pt x="337789" y="9498"/>
                    <a:pt x="336077" y="9498"/>
                    <a:pt x="334557" y="8863"/>
                  </a:cubicBezTo>
                  <a:lnTo>
                    <a:pt x="316318" y="0"/>
                  </a:lnTo>
                  <a:lnTo>
                    <a:pt x="7669" y="74626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Freeform: Shape 153"/>
            <p:cNvSpPr/>
            <p:nvPr/>
          </p:nvSpPr>
          <p:spPr>
            <a:xfrm>
              <a:off x="3441600" y="1211760"/>
              <a:ext cx="515880" cy="261720"/>
            </a:xfrm>
            <a:custGeom>
              <a:avLst/>
              <a:gdLst>
                <a:gd name="textAreaLeft" fmla="*/ 0 w 515880"/>
                <a:gd name="textAreaRight" fmla="*/ 516960 w 515880"/>
                <a:gd name="textAreaTop" fmla="*/ 0 h 261720"/>
                <a:gd name="textAreaBottom" fmla="*/ 262800 h 261720"/>
              </a:gdLst>
              <a:ahLst/>
              <a:cxnLst/>
              <a:rect l="textAreaLeft" t="textAreaTop" r="textAreaRight" b="textAreaBottom"/>
              <a:pathLst>
                <a:path w="516984" h="262629">
                  <a:moveTo>
                    <a:pt x="7963" y="5266"/>
                  </a:moveTo>
                  <a:cubicBezTo>
                    <a:pt x="8616" y="9171"/>
                    <a:pt x="6154" y="12920"/>
                    <a:pt x="2312" y="13872"/>
                  </a:cubicBezTo>
                  <a:lnTo>
                    <a:pt x="0" y="13872"/>
                  </a:lnTo>
                  <a:lnTo>
                    <a:pt x="489754" y="253291"/>
                  </a:lnTo>
                  <a:lnTo>
                    <a:pt x="507993" y="262154"/>
                  </a:lnTo>
                  <a:cubicBezTo>
                    <a:pt x="509514" y="262789"/>
                    <a:pt x="511225" y="262789"/>
                    <a:pt x="512745" y="262154"/>
                  </a:cubicBezTo>
                  <a:lnTo>
                    <a:pt x="514030" y="262154"/>
                  </a:lnTo>
                  <a:lnTo>
                    <a:pt x="515186" y="262154"/>
                  </a:lnTo>
                  <a:lnTo>
                    <a:pt x="516085" y="261126"/>
                  </a:lnTo>
                  <a:cubicBezTo>
                    <a:pt x="516415" y="260720"/>
                    <a:pt x="516715" y="260291"/>
                    <a:pt x="516984" y="259842"/>
                  </a:cubicBezTo>
                  <a:cubicBezTo>
                    <a:pt x="516984" y="259842"/>
                    <a:pt x="516984" y="259842"/>
                    <a:pt x="516984" y="259842"/>
                  </a:cubicBezTo>
                  <a:cubicBezTo>
                    <a:pt x="516984" y="259842"/>
                    <a:pt x="516984" y="259842"/>
                    <a:pt x="516984" y="259071"/>
                  </a:cubicBezTo>
                  <a:lnTo>
                    <a:pt x="516984" y="257530"/>
                  </a:lnTo>
                  <a:lnTo>
                    <a:pt x="516984" y="256117"/>
                  </a:lnTo>
                  <a:cubicBezTo>
                    <a:pt x="516984" y="256117"/>
                    <a:pt x="516984" y="255218"/>
                    <a:pt x="516984" y="254832"/>
                  </a:cubicBezTo>
                  <a:cubicBezTo>
                    <a:pt x="516984" y="254447"/>
                    <a:pt x="516984" y="253805"/>
                    <a:pt x="516984" y="253419"/>
                  </a:cubicBezTo>
                  <a:lnTo>
                    <a:pt x="516984" y="253419"/>
                  </a:lnTo>
                  <a:lnTo>
                    <a:pt x="516342" y="252263"/>
                  </a:lnTo>
                  <a:lnTo>
                    <a:pt x="515443" y="251236"/>
                  </a:lnTo>
                  <a:lnTo>
                    <a:pt x="514415" y="250465"/>
                  </a:lnTo>
                  <a:lnTo>
                    <a:pt x="514415" y="250465"/>
                  </a:lnTo>
                  <a:lnTo>
                    <a:pt x="4367" y="0"/>
                  </a:lnTo>
                  <a:lnTo>
                    <a:pt x="3596" y="0"/>
                  </a:lnTo>
                  <a:cubicBezTo>
                    <a:pt x="5909" y="820"/>
                    <a:pt x="7586" y="2842"/>
                    <a:pt x="7963" y="5266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Freeform: Shape 154"/>
            <p:cNvSpPr/>
            <p:nvPr/>
          </p:nvSpPr>
          <p:spPr>
            <a:xfrm>
              <a:off x="3405600" y="12225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39" h="899">
                  <a:moveTo>
                    <a:pt x="40" y="0"/>
                  </a:moveTo>
                  <a:lnTo>
                    <a:pt x="40" y="0"/>
                  </a:lnTo>
                  <a:cubicBezTo>
                    <a:pt x="-13" y="297"/>
                    <a:pt x="-13" y="602"/>
                    <a:pt x="40" y="899"/>
                  </a:cubicBezTo>
                  <a:cubicBezTo>
                    <a:pt x="40" y="899"/>
                    <a:pt x="40" y="899"/>
                    <a:pt x="40" y="89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Freeform: Shape 155"/>
            <p:cNvSpPr/>
            <p:nvPr/>
          </p:nvSpPr>
          <p:spPr>
            <a:xfrm>
              <a:off x="3453480" y="1245240"/>
              <a:ext cx="11880" cy="36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844" h="1284">
                  <a:moveTo>
                    <a:pt x="0" y="771"/>
                  </a:moveTo>
                  <a:cubicBezTo>
                    <a:pt x="0" y="771"/>
                    <a:pt x="0" y="771"/>
                    <a:pt x="0" y="0"/>
                  </a:cubicBezTo>
                  <a:lnTo>
                    <a:pt x="0" y="1284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Freeform: Shape 156"/>
            <p:cNvSpPr/>
            <p:nvPr/>
          </p:nvSpPr>
          <p:spPr>
            <a:xfrm>
              <a:off x="3416760" y="1228680"/>
              <a:ext cx="33480" cy="11520"/>
            </a:xfrm>
            <a:custGeom>
              <a:avLst/>
              <a:gdLst>
                <a:gd name="textAreaLeft" fmla="*/ 0 w 33480"/>
                <a:gd name="textAreaRight" fmla="*/ 34560 w 3348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34422" h="12715">
                  <a:moveTo>
                    <a:pt x="29799" y="7707"/>
                  </a:moveTo>
                  <a:cubicBezTo>
                    <a:pt x="31382" y="7372"/>
                    <a:pt x="33034" y="7647"/>
                    <a:pt x="34423" y="8477"/>
                  </a:cubicBezTo>
                  <a:lnTo>
                    <a:pt x="34423" y="8477"/>
                  </a:lnTo>
                  <a:lnTo>
                    <a:pt x="16955" y="0"/>
                  </a:lnTo>
                  <a:lnTo>
                    <a:pt x="899" y="3596"/>
                  </a:lnTo>
                  <a:lnTo>
                    <a:pt x="0" y="8092"/>
                  </a:lnTo>
                  <a:lnTo>
                    <a:pt x="9505" y="12716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Freeform: Shape 157"/>
            <p:cNvSpPr/>
            <p:nvPr/>
          </p:nvSpPr>
          <p:spPr>
            <a:xfrm>
              <a:off x="3399840" y="1224720"/>
              <a:ext cx="15840" cy="21240"/>
            </a:xfrm>
            <a:custGeom>
              <a:avLst/>
              <a:gdLst>
                <a:gd name="textAreaLeft" fmla="*/ 0 w 15840"/>
                <a:gd name="textAreaRight" fmla="*/ 16920 w 15840"/>
                <a:gd name="textAreaTop" fmla="*/ 0 h 21240"/>
                <a:gd name="textAreaBottom" fmla="*/ 22320 h 21240"/>
              </a:gdLst>
              <a:ahLst/>
              <a:cxnLst/>
              <a:rect l="textAreaLeft" t="textAreaTop" r="textAreaRight" b="textAreaBottom"/>
              <a:pathLst>
                <a:path w="17083" h="22220">
                  <a:moveTo>
                    <a:pt x="14643" y="19010"/>
                  </a:moveTo>
                  <a:lnTo>
                    <a:pt x="16184" y="11817"/>
                  </a:lnTo>
                  <a:lnTo>
                    <a:pt x="17083" y="7321"/>
                  </a:lnTo>
                  <a:lnTo>
                    <a:pt x="12459" y="8477"/>
                  </a:lnTo>
                  <a:cubicBezTo>
                    <a:pt x="8916" y="9211"/>
                    <a:pt x="5450" y="6935"/>
                    <a:pt x="4715" y="3392"/>
                  </a:cubicBezTo>
                  <a:cubicBezTo>
                    <a:pt x="4677" y="3205"/>
                    <a:pt x="4646" y="3016"/>
                    <a:pt x="4624" y="2826"/>
                  </a:cubicBezTo>
                  <a:cubicBezTo>
                    <a:pt x="4430" y="1894"/>
                    <a:pt x="4430" y="932"/>
                    <a:pt x="4624" y="0"/>
                  </a:cubicBezTo>
                  <a:lnTo>
                    <a:pt x="4624" y="0"/>
                  </a:lnTo>
                  <a:lnTo>
                    <a:pt x="0" y="22221"/>
                  </a:lnTo>
                  <a:lnTo>
                    <a:pt x="4624" y="21193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Freeform: Shape 158"/>
            <p:cNvSpPr/>
            <p:nvPr/>
          </p:nvSpPr>
          <p:spPr>
            <a:xfrm>
              <a:off x="3407400" y="121896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84" h="1412">
                  <a:moveTo>
                    <a:pt x="0" y="1413"/>
                  </a:moveTo>
                  <a:lnTo>
                    <a:pt x="0" y="1413"/>
                  </a:lnTo>
                  <a:lnTo>
                    <a:pt x="0" y="1413"/>
                  </a:lnTo>
                  <a:cubicBezTo>
                    <a:pt x="358" y="883"/>
                    <a:pt x="791" y="407"/>
                    <a:pt x="1285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Freeform: Shape 159"/>
            <p:cNvSpPr/>
            <p:nvPr/>
          </p:nvSpPr>
          <p:spPr>
            <a:xfrm>
              <a:off x="3405960" y="12218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1" h="1412">
                  <a:moveTo>
                    <a:pt x="51" y="0"/>
                  </a:moveTo>
                  <a:cubicBezTo>
                    <a:pt x="-17" y="209"/>
                    <a:pt x="-17" y="434"/>
                    <a:pt x="51" y="642"/>
                  </a:cubicBezTo>
                  <a:lnTo>
                    <a:pt x="51" y="1413"/>
                  </a:lnTo>
                  <a:cubicBezTo>
                    <a:pt x="29" y="942"/>
                    <a:pt x="29" y="471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Freeform: Shape 160"/>
            <p:cNvSpPr/>
            <p:nvPr/>
          </p:nvSpPr>
          <p:spPr>
            <a:xfrm>
              <a:off x="3408840" y="121824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541" h="770">
                  <a:moveTo>
                    <a:pt x="771" y="771"/>
                  </a:moveTo>
                  <a:lnTo>
                    <a:pt x="0" y="771"/>
                  </a:lnTo>
                  <a:lnTo>
                    <a:pt x="0" y="771"/>
                  </a:lnTo>
                  <a:cubicBezTo>
                    <a:pt x="472" y="438"/>
                    <a:pt x="992" y="178"/>
                    <a:pt x="1541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Freeform: Shape 161"/>
            <p:cNvSpPr/>
            <p:nvPr/>
          </p:nvSpPr>
          <p:spPr>
            <a:xfrm>
              <a:off x="0" y="2017800"/>
              <a:ext cx="243000" cy="1765080"/>
            </a:xfrm>
            <a:custGeom>
              <a:avLst/>
              <a:gdLst>
                <a:gd name="textAreaLeft" fmla="*/ 0 w 243000"/>
                <a:gd name="textAreaRight" fmla="*/ 244080 w 243000"/>
                <a:gd name="textAreaTop" fmla="*/ 0 h 1765080"/>
                <a:gd name="textAreaBottom" fmla="*/ 1766160 h 1765080"/>
              </a:gdLst>
              <a:ahLst/>
              <a:cxnLst/>
              <a:rect l="textAreaLeft" t="textAreaTop" r="textAreaRight" b="textAreaBottom"/>
              <a:pathLst>
                <a:path w="244042" h="1766100">
                  <a:moveTo>
                    <a:pt x="239547" y="2312"/>
                  </a:moveTo>
                  <a:lnTo>
                    <a:pt x="237106" y="2312"/>
                  </a:lnTo>
                  <a:lnTo>
                    <a:pt x="235693" y="2312"/>
                  </a:lnTo>
                  <a:lnTo>
                    <a:pt x="234794" y="2312"/>
                  </a:lnTo>
                  <a:lnTo>
                    <a:pt x="231069" y="0"/>
                  </a:lnTo>
                  <a:lnTo>
                    <a:pt x="0" y="1666942"/>
                  </a:lnTo>
                  <a:lnTo>
                    <a:pt x="0" y="1766101"/>
                  </a:lnTo>
                  <a:lnTo>
                    <a:pt x="244042" y="1156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6" name="Freeform: Shape 162"/>
            <p:cNvSpPr/>
            <p:nvPr/>
          </p:nvSpPr>
          <p:spPr>
            <a:xfrm>
              <a:off x="642240" y="1918440"/>
              <a:ext cx="11880" cy="36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2844" h="1027">
                  <a:moveTo>
                    <a:pt x="0" y="1028"/>
                  </a:moveTo>
                  <a:lnTo>
                    <a:pt x="0" y="0"/>
                  </a:lnTo>
                  <a:lnTo>
                    <a:pt x="0" y="1028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7" name="Freeform: Shape 163"/>
            <p:cNvSpPr/>
            <p:nvPr/>
          </p:nvSpPr>
          <p:spPr>
            <a:xfrm>
              <a:off x="639360" y="1915200"/>
              <a:ext cx="11880" cy="1188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8" name="Freeform: Shape 164"/>
            <p:cNvSpPr/>
            <p:nvPr/>
          </p:nvSpPr>
          <p:spPr>
            <a:xfrm>
              <a:off x="622800" y="1922760"/>
              <a:ext cx="18360" cy="54360"/>
            </a:xfrm>
            <a:custGeom>
              <a:avLst/>
              <a:gdLst>
                <a:gd name="textAreaLeft" fmla="*/ 0 w 18360"/>
                <a:gd name="textAreaRight" fmla="*/ 19440 w 18360"/>
                <a:gd name="textAreaTop" fmla="*/ 0 h 54360"/>
                <a:gd name="textAreaBottom" fmla="*/ 55440 h 54360"/>
              </a:gdLst>
              <a:ahLst/>
              <a:cxnLst/>
              <a:rect l="textAreaLeft" t="textAreaTop" r="textAreaRight" b="textAreaBottom"/>
              <a:pathLst>
                <a:path w="19548" h="55366">
                  <a:moveTo>
                    <a:pt x="4466" y="55359"/>
                  </a:moveTo>
                  <a:cubicBezTo>
                    <a:pt x="8378" y="55528"/>
                    <a:pt x="11774" y="52688"/>
                    <a:pt x="12301" y="48809"/>
                  </a:cubicBezTo>
                  <a:lnTo>
                    <a:pt x="19494" y="0"/>
                  </a:lnTo>
                  <a:lnTo>
                    <a:pt x="19494" y="0"/>
                  </a:lnTo>
                  <a:cubicBezTo>
                    <a:pt x="19494" y="0"/>
                    <a:pt x="19494" y="0"/>
                    <a:pt x="19494" y="0"/>
                  </a:cubicBezTo>
                  <a:cubicBezTo>
                    <a:pt x="19566" y="468"/>
                    <a:pt x="19566" y="945"/>
                    <a:pt x="19494" y="1413"/>
                  </a:cubicBezTo>
                  <a:cubicBezTo>
                    <a:pt x="19494" y="1413"/>
                    <a:pt x="19494" y="2184"/>
                    <a:pt x="19494" y="2440"/>
                  </a:cubicBezTo>
                  <a:lnTo>
                    <a:pt x="19494" y="2440"/>
                  </a:lnTo>
                  <a:cubicBezTo>
                    <a:pt x="19226" y="2849"/>
                    <a:pt x="18925" y="3236"/>
                    <a:pt x="18595" y="3596"/>
                  </a:cubicBezTo>
                  <a:cubicBezTo>
                    <a:pt x="18285" y="3971"/>
                    <a:pt x="17941" y="4315"/>
                    <a:pt x="17567" y="4624"/>
                  </a:cubicBezTo>
                  <a:lnTo>
                    <a:pt x="16411" y="5266"/>
                  </a:lnTo>
                  <a:lnTo>
                    <a:pt x="15127" y="5266"/>
                  </a:lnTo>
                  <a:lnTo>
                    <a:pt x="15127" y="5266"/>
                  </a:lnTo>
                  <a:lnTo>
                    <a:pt x="5879" y="7450"/>
                  </a:lnTo>
                  <a:lnTo>
                    <a:pt x="99" y="45983"/>
                  </a:lnTo>
                  <a:cubicBezTo>
                    <a:pt x="-33" y="46748"/>
                    <a:pt x="-33" y="47530"/>
                    <a:pt x="99" y="48295"/>
                  </a:cubicBezTo>
                  <a:cubicBezTo>
                    <a:pt x="-315" y="51389"/>
                    <a:pt x="1513" y="54346"/>
                    <a:pt x="4466" y="5535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Freeform: Shape 165"/>
            <p:cNvSpPr/>
            <p:nvPr/>
          </p:nvSpPr>
          <p:spPr>
            <a:xfrm>
              <a:off x="641160" y="1915920"/>
              <a:ext cx="11880" cy="36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2844" h="908">
                  <a:moveTo>
                    <a:pt x="0" y="908"/>
                  </a:moveTo>
                  <a:cubicBezTo>
                    <a:pt x="0" y="908"/>
                    <a:pt x="0" y="908"/>
                    <a:pt x="0" y="266"/>
                  </a:cubicBezTo>
                  <a:cubicBezTo>
                    <a:pt x="0" y="-376"/>
                    <a:pt x="0" y="266"/>
                    <a:pt x="0" y="908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Freeform: Shape 166"/>
            <p:cNvSpPr/>
            <p:nvPr/>
          </p:nvSpPr>
          <p:spPr>
            <a:xfrm>
              <a:off x="261720" y="1694160"/>
              <a:ext cx="48600" cy="44280"/>
            </a:xfrm>
            <a:custGeom>
              <a:avLst/>
              <a:gdLst>
                <a:gd name="textAreaLeft" fmla="*/ 0 w 48600"/>
                <a:gd name="textAreaRight" fmla="*/ 49680 w 48600"/>
                <a:gd name="textAreaTop" fmla="*/ 0 h 44280"/>
                <a:gd name="textAreaBottom" fmla="*/ 45360 h 44280"/>
              </a:gdLst>
              <a:ahLst/>
              <a:cxnLst/>
              <a:rect l="textAreaLeft" t="textAreaTop" r="textAreaRight" b="textAreaBottom"/>
              <a:pathLst>
                <a:path w="49835" h="45212">
                  <a:moveTo>
                    <a:pt x="46625" y="38019"/>
                  </a:moveTo>
                  <a:lnTo>
                    <a:pt x="48166" y="27102"/>
                  </a:lnTo>
                  <a:lnTo>
                    <a:pt x="2184" y="0"/>
                  </a:lnTo>
                  <a:lnTo>
                    <a:pt x="1541" y="4881"/>
                  </a:lnTo>
                  <a:lnTo>
                    <a:pt x="0" y="15927"/>
                  </a:lnTo>
                  <a:lnTo>
                    <a:pt x="49836" y="45212"/>
                  </a:lnTo>
                  <a:cubicBezTo>
                    <a:pt x="49220" y="44767"/>
                    <a:pt x="48659" y="44250"/>
                    <a:pt x="48166" y="43671"/>
                  </a:cubicBezTo>
                  <a:cubicBezTo>
                    <a:pt x="46888" y="42084"/>
                    <a:pt x="46330" y="40036"/>
                    <a:pt x="46625" y="3801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Freeform: Shape 167"/>
            <p:cNvSpPr/>
            <p:nvPr/>
          </p:nvSpPr>
          <p:spPr>
            <a:xfrm>
              <a:off x="642240" y="1919880"/>
              <a:ext cx="11880" cy="36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2844" h="1155">
                  <a:moveTo>
                    <a:pt x="0" y="1156"/>
                  </a:moveTo>
                  <a:cubicBezTo>
                    <a:pt x="0" y="1156"/>
                    <a:pt x="0" y="385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Freeform: Shape 168"/>
            <p:cNvSpPr/>
            <p:nvPr/>
          </p:nvSpPr>
          <p:spPr>
            <a:xfrm>
              <a:off x="642240" y="19170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36" h="1155">
                  <a:moveTo>
                    <a:pt x="0" y="1156"/>
                  </a:moveTo>
                  <a:lnTo>
                    <a:pt x="0" y="1156"/>
                  </a:lnTo>
                  <a:cubicBezTo>
                    <a:pt x="48" y="772"/>
                    <a:pt x="48" y="384"/>
                    <a:pt x="0" y="0"/>
                  </a:cubicBezTo>
                  <a:lnTo>
                    <a:pt x="0" y="0"/>
                  </a:lnTo>
                  <a:cubicBezTo>
                    <a:pt x="41" y="384"/>
                    <a:pt x="41" y="772"/>
                    <a:pt x="0" y="1156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Freeform: Shape 169"/>
            <p:cNvSpPr/>
            <p:nvPr/>
          </p:nvSpPr>
          <p:spPr>
            <a:xfrm>
              <a:off x="639720" y="19152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899" h="899">
                  <a:moveTo>
                    <a:pt x="899" y="899"/>
                  </a:moveTo>
                  <a:lnTo>
                    <a:pt x="899" y="899"/>
                  </a:lnTo>
                  <a:cubicBezTo>
                    <a:pt x="633" y="568"/>
                    <a:pt x="331" y="267"/>
                    <a:pt x="0" y="0"/>
                  </a:cubicBezTo>
                  <a:lnTo>
                    <a:pt x="0" y="0"/>
                  </a:lnTo>
                  <a:cubicBezTo>
                    <a:pt x="342" y="254"/>
                    <a:pt x="645" y="557"/>
                    <a:pt x="899" y="89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Freeform: Shape 170"/>
            <p:cNvSpPr/>
            <p:nvPr/>
          </p:nvSpPr>
          <p:spPr>
            <a:xfrm>
              <a:off x="238320" y="1918440"/>
              <a:ext cx="397440" cy="100800"/>
            </a:xfrm>
            <a:custGeom>
              <a:avLst/>
              <a:gdLst>
                <a:gd name="textAreaLeft" fmla="*/ 0 w 397440"/>
                <a:gd name="textAreaRight" fmla="*/ 398520 w 397440"/>
                <a:gd name="textAreaTop" fmla="*/ 0 h 100800"/>
                <a:gd name="textAreaBottom" fmla="*/ 101880 h 100800"/>
              </a:gdLst>
              <a:ahLst/>
              <a:cxnLst/>
              <a:rect l="textAreaLeft" t="textAreaTop" r="textAreaRight" b="textAreaBottom"/>
              <a:pathLst>
                <a:path w="398687" h="101727">
                  <a:moveTo>
                    <a:pt x="398688" y="9890"/>
                  </a:moveTo>
                  <a:cubicBezTo>
                    <a:pt x="397133" y="10577"/>
                    <a:pt x="395361" y="10577"/>
                    <a:pt x="393807" y="9890"/>
                  </a:cubicBezTo>
                  <a:lnTo>
                    <a:pt x="378265" y="0"/>
                  </a:lnTo>
                  <a:lnTo>
                    <a:pt x="2055" y="86828"/>
                  </a:lnTo>
                  <a:lnTo>
                    <a:pt x="4239" y="88112"/>
                  </a:lnTo>
                  <a:cubicBezTo>
                    <a:pt x="7239" y="90566"/>
                    <a:pt x="7904" y="94889"/>
                    <a:pt x="5780" y="98131"/>
                  </a:cubicBezTo>
                  <a:cubicBezTo>
                    <a:pt x="4578" y="100223"/>
                    <a:pt x="2408" y="101574"/>
                    <a:pt x="0" y="101727"/>
                  </a:cubicBezTo>
                  <a:lnTo>
                    <a:pt x="1028" y="101727"/>
                  </a:lnTo>
                  <a:lnTo>
                    <a:pt x="5908" y="100571"/>
                  </a:lnTo>
                  <a:lnTo>
                    <a:pt x="388926" y="12202"/>
                  </a:lnTo>
                  <a:lnTo>
                    <a:pt x="398174" y="10019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Freeform: Shape 171"/>
            <p:cNvSpPr/>
            <p:nvPr/>
          </p:nvSpPr>
          <p:spPr>
            <a:xfrm>
              <a:off x="0" y="1860480"/>
              <a:ext cx="244080" cy="157680"/>
            </a:xfrm>
            <a:custGeom>
              <a:avLst/>
              <a:gdLst>
                <a:gd name="textAreaLeft" fmla="*/ 0 w 244080"/>
                <a:gd name="textAreaRight" fmla="*/ 245160 w 244080"/>
                <a:gd name="textAreaTop" fmla="*/ 0 h 157680"/>
                <a:gd name="textAreaBottom" fmla="*/ 158760 h 157680"/>
              </a:gdLst>
              <a:ahLst/>
              <a:cxnLst/>
              <a:rect l="textAreaLeft" t="textAreaTop" r="textAreaRight" b="textAreaBottom"/>
              <a:pathLst>
                <a:path w="245076" h="158884">
                  <a:moveTo>
                    <a:pt x="234794" y="158885"/>
                  </a:moveTo>
                  <a:lnTo>
                    <a:pt x="235693" y="158885"/>
                  </a:lnTo>
                  <a:lnTo>
                    <a:pt x="237106" y="158885"/>
                  </a:lnTo>
                  <a:lnTo>
                    <a:pt x="238519" y="158885"/>
                  </a:lnTo>
                  <a:cubicBezTo>
                    <a:pt x="240715" y="158795"/>
                    <a:pt x="242749" y="157707"/>
                    <a:pt x="244042" y="155931"/>
                  </a:cubicBezTo>
                  <a:cubicBezTo>
                    <a:pt x="246027" y="152531"/>
                    <a:pt x="245078" y="148178"/>
                    <a:pt x="241859" y="145912"/>
                  </a:cubicBezTo>
                  <a:lnTo>
                    <a:pt x="239675" y="144628"/>
                  </a:lnTo>
                  <a:lnTo>
                    <a:pt x="0" y="0"/>
                  </a:lnTo>
                  <a:lnTo>
                    <a:pt x="0" y="17340"/>
                  </a:lnTo>
                  <a:lnTo>
                    <a:pt x="231198" y="156573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Freeform: Shape 172"/>
            <p:cNvSpPr/>
            <p:nvPr/>
          </p:nvSpPr>
          <p:spPr>
            <a:xfrm>
              <a:off x="308160" y="0"/>
              <a:ext cx="253800" cy="173124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31240"/>
                <a:gd name="textAreaBottom" fmla="*/ 1732320 h 1731240"/>
              </a:gdLst>
              <a:ahLst/>
              <a:cxnLst/>
              <a:rect l="textAreaLeft" t="textAreaTop" r="textAreaRight" b="textAreaBottom"/>
              <a:pathLst>
                <a:path w="254831" h="1732191">
                  <a:moveTo>
                    <a:pt x="0" y="1732192"/>
                  </a:moveTo>
                  <a:cubicBezTo>
                    <a:pt x="228" y="1731253"/>
                    <a:pt x="574" y="1730347"/>
                    <a:pt x="1028" y="1729495"/>
                  </a:cubicBezTo>
                  <a:cubicBezTo>
                    <a:pt x="2636" y="1726096"/>
                    <a:pt x="6695" y="1724646"/>
                    <a:pt x="10093" y="1726255"/>
                  </a:cubicBezTo>
                  <a:cubicBezTo>
                    <a:pt x="10198" y="1726305"/>
                    <a:pt x="10302" y="1726357"/>
                    <a:pt x="10404" y="1726412"/>
                  </a:cubicBezTo>
                  <a:lnTo>
                    <a:pt x="14257" y="1728724"/>
                  </a:lnTo>
                  <a:lnTo>
                    <a:pt x="254831" y="0"/>
                  </a:lnTo>
                  <a:lnTo>
                    <a:pt x="241088" y="0"/>
                  </a:lnTo>
                  <a:lnTo>
                    <a:pt x="1156" y="1721146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Freeform: Shape 173"/>
            <p:cNvSpPr/>
            <p:nvPr/>
          </p:nvSpPr>
          <p:spPr>
            <a:xfrm>
              <a:off x="309240" y="1737720"/>
              <a:ext cx="720" cy="360"/>
            </a:xfrm>
            <a:custGeom>
              <a:avLst/>
              <a:gdLst>
                <a:gd name="textAreaLeft" fmla="*/ 0 w 720"/>
                <a:gd name="textAreaRight" fmla="*/ 1800 w 72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669" h="1541">
                  <a:moveTo>
                    <a:pt x="0" y="0"/>
                  </a:moveTo>
                  <a:cubicBezTo>
                    <a:pt x="493" y="579"/>
                    <a:pt x="1054" y="1096"/>
                    <a:pt x="1670" y="1541"/>
                  </a:cubicBezTo>
                  <a:lnTo>
                    <a:pt x="1670" y="1541"/>
                  </a:lnTo>
                  <a:cubicBezTo>
                    <a:pt x="1054" y="1096"/>
                    <a:pt x="493" y="5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Freeform: Shape 174"/>
            <p:cNvSpPr/>
            <p:nvPr/>
          </p:nvSpPr>
          <p:spPr>
            <a:xfrm>
              <a:off x="115200" y="0"/>
              <a:ext cx="137520" cy="946440"/>
            </a:xfrm>
            <a:custGeom>
              <a:avLst/>
              <a:gdLst>
                <a:gd name="textAreaLeft" fmla="*/ 0 w 137520"/>
                <a:gd name="textAreaRight" fmla="*/ 138600 w 137520"/>
                <a:gd name="textAreaTop" fmla="*/ 0 h 946440"/>
                <a:gd name="textAreaBottom" fmla="*/ 947520 h 946440"/>
              </a:gdLst>
              <a:ahLst/>
              <a:cxnLst/>
              <a:rect l="textAreaLeft" t="textAreaTop" r="textAreaRight" b="textAreaBottom"/>
              <a:pathLst>
                <a:path w="138718" h="947400">
                  <a:moveTo>
                    <a:pt x="12844" y="947401"/>
                  </a:moveTo>
                  <a:lnTo>
                    <a:pt x="138719" y="0"/>
                  </a:lnTo>
                  <a:lnTo>
                    <a:pt x="124975" y="0"/>
                  </a:lnTo>
                  <a:lnTo>
                    <a:pt x="0" y="940336"/>
                  </a:lnTo>
                  <a:lnTo>
                    <a:pt x="8863" y="945217"/>
                  </a:lnTo>
                  <a:lnTo>
                    <a:pt x="12844" y="947401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Freeform: Shape 175"/>
            <p:cNvSpPr/>
            <p:nvPr/>
          </p:nvSpPr>
          <p:spPr>
            <a:xfrm>
              <a:off x="2139120" y="3187080"/>
              <a:ext cx="292680" cy="177840"/>
            </a:xfrm>
            <a:custGeom>
              <a:avLst/>
              <a:gdLst>
                <a:gd name="textAreaLeft" fmla="*/ 0 w 292680"/>
                <a:gd name="textAreaRight" fmla="*/ 293760 w 292680"/>
                <a:gd name="textAreaTop" fmla="*/ 0 h 177840"/>
                <a:gd name="textAreaBottom" fmla="*/ 178920 h 177840"/>
              </a:gdLst>
              <a:ahLst/>
              <a:cxnLst/>
              <a:rect l="textAreaLeft" t="textAreaTop" r="textAreaRight" b="textAreaBottom"/>
              <a:pathLst>
                <a:path w="293749" h="179050">
                  <a:moveTo>
                    <a:pt x="8092" y="4495"/>
                  </a:moveTo>
                  <a:cubicBezTo>
                    <a:pt x="8811" y="8454"/>
                    <a:pt x="6513" y="12339"/>
                    <a:pt x="2697" y="13615"/>
                  </a:cubicBezTo>
                  <a:lnTo>
                    <a:pt x="0" y="14386"/>
                  </a:lnTo>
                  <a:lnTo>
                    <a:pt x="272685" y="179051"/>
                  </a:lnTo>
                  <a:lnTo>
                    <a:pt x="289126" y="174170"/>
                  </a:lnTo>
                  <a:lnTo>
                    <a:pt x="290025" y="174170"/>
                  </a:lnTo>
                  <a:cubicBezTo>
                    <a:pt x="290661" y="174041"/>
                    <a:pt x="291316" y="174041"/>
                    <a:pt x="291951" y="174170"/>
                  </a:cubicBezTo>
                  <a:lnTo>
                    <a:pt x="291951" y="174170"/>
                  </a:lnTo>
                  <a:lnTo>
                    <a:pt x="293750" y="174812"/>
                  </a:lnTo>
                  <a:lnTo>
                    <a:pt x="293750" y="174812"/>
                  </a:lnTo>
                  <a:lnTo>
                    <a:pt x="4496" y="0"/>
                  </a:lnTo>
                  <a:lnTo>
                    <a:pt x="3596" y="0"/>
                  </a:lnTo>
                  <a:cubicBezTo>
                    <a:pt x="5770" y="622"/>
                    <a:pt x="7470" y="2321"/>
                    <a:pt x="8092" y="4496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0" name="Freeform: Shape 176"/>
            <p:cNvSpPr/>
            <p:nvPr/>
          </p:nvSpPr>
          <p:spPr>
            <a:xfrm>
              <a:off x="1719720" y="3308760"/>
              <a:ext cx="11880" cy="1188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1" name="Freeform: Shape 177"/>
            <p:cNvSpPr/>
            <p:nvPr/>
          </p:nvSpPr>
          <p:spPr>
            <a:xfrm>
              <a:off x="1729440" y="3315240"/>
              <a:ext cx="283320" cy="17928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179280"/>
                <a:gd name="textAreaBottom" fmla="*/ 180360 h 179280"/>
              </a:gdLst>
              <a:ahLst/>
              <a:cxnLst/>
              <a:rect l="textAreaLeft" t="textAreaTop" r="textAreaRight" b="textAreaBottom"/>
              <a:pathLst>
                <a:path w="284501" h="180463">
                  <a:moveTo>
                    <a:pt x="277309" y="175197"/>
                  </a:moveTo>
                  <a:lnTo>
                    <a:pt x="277309" y="175197"/>
                  </a:lnTo>
                  <a:cubicBezTo>
                    <a:pt x="277365" y="174943"/>
                    <a:pt x="277365" y="174680"/>
                    <a:pt x="277309" y="174426"/>
                  </a:cubicBezTo>
                  <a:cubicBezTo>
                    <a:pt x="277487" y="173796"/>
                    <a:pt x="277746" y="173192"/>
                    <a:pt x="278079" y="172628"/>
                  </a:cubicBezTo>
                  <a:cubicBezTo>
                    <a:pt x="278348" y="172219"/>
                    <a:pt x="278648" y="171833"/>
                    <a:pt x="278979" y="171472"/>
                  </a:cubicBezTo>
                  <a:cubicBezTo>
                    <a:pt x="279314" y="171162"/>
                    <a:pt x="279615" y="170818"/>
                    <a:pt x="279878" y="170445"/>
                  </a:cubicBezTo>
                  <a:lnTo>
                    <a:pt x="281804" y="169417"/>
                  </a:lnTo>
                  <a:lnTo>
                    <a:pt x="281804" y="169417"/>
                  </a:lnTo>
                  <a:lnTo>
                    <a:pt x="281804" y="169417"/>
                  </a:lnTo>
                  <a:lnTo>
                    <a:pt x="284502" y="168647"/>
                  </a:lnTo>
                  <a:lnTo>
                    <a:pt x="12973" y="0"/>
                  </a:lnTo>
                  <a:lnTo>
                    <a:pt x="1028" y="3468"/>
                  </a:lnTo>
                  <a:lnTo>
                    <a:pt x="0" y="9376"/>
                  </a:lnTo>
                  <a:lnTo>
                    <a:pt x="275511" y="180463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2" name="Freeform: Shape 178"/>
            <p:cNvSpPr/>
            <p:nvPr/>
          </p:nvSpPr>
          <p:spPr>
            <a:xfrm>
              <a:off x="2436120" y="33681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9" h="1284">
                  <a:moveTo>
                    <a:pt x="49" y="1027"/>
                  </a:moveTo>
                  <a:cubicBezTo>
                    <a:pt x="-16" y="688"/>
                    <a:pt x="-16" y="339"/>
                    <a:pt x="49" y="0"/>
                  </a:cubicBezTo>
                  <a:lnTo>
                    <a:pt x="49" y="0"/>
                  </a:lnTo>
                  <a:cubicBezTo>
                    <a:pt x="49" y="0"/>
                    <a:pt x="49" y="771"/>
                    <a:pt x="49" y="1285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3" name="Freeform: Shape 179"/>
            <p:cNvSpPr/>
            <p:nvPr/>
          </p:nvSpPr>
          <p:spPr>
            <a:xfrm>
              <a:off x="2436120" y="33656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53" h="899">
                  <a:moveTo>
                    <a:pt x="0" y="899"/>
                  </a:moveTo>
                  <a:cubicBezTo>
                    <a:pt x="71" y="604"/>
                    <a:pt x="71" y="296"/>
                    <a:pt x="0" y="0"/>
                  </a:cubicBezTo>
                  <a:cubicBezTo>
                    <a:pt x="50" y="298"/>
                    <a:pt x="50" y="602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4" name="Freeform: Shape 180"/>
            <p:cNvSpPr/>
            <p:nvPr/>
          </p:nvSpPr>
          <p:spPr>
            <a:xfrm>
              <a:off x="2431440" y="3361320"/>
              <a:ext cx="720" cy="360"/>
            </a:xfrm>
            <a:custGeom>
              <a:avLst/>
              <a:gdLst>
                <a:gd name="textAreaLeft" fmla="*/ 0 w 720"/>
                <a:gd name="textAreaRight" fmla="*/ 1800 w 72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798" h="642">
                  <a:moveTo>
                    <a:pt x="1798" y="642"/>
                  </a:moveTo>
                  <a:lnTo>
                    <a:pt x="1798" y="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5" name="Freeform: Shape 181"/>
            <p:cNvSpPr/>
            <p:nvPr/>
          </p:nvSpPr>
          <p:spPr>
            <a:xfrm>
              <a:off x="2012040" y="3484080"/>
              <a:ext cx="11880" cy="1188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6" name="Freeform: Shape 182"/>
            <p:cNvSpPr/>
            <p:nvPr/>
          </p:nvSpPr>
          <p:spPr>
            <a:xfrm>
              <a:off x="2012400" y="3360960"/>
              <a:ext cx="414720" cy="135360"/>
            </a:xfrm>
            <a:custGeom>
              <a:avLst/>
              <a:gdLst>
                <a:gd name="textAreaLeft" fmla="*/ 0 w 414720"/>
                <a:gd name="textAreaRight" fmla="*/ 415800 w 414720"/>
                <a:gd name="textAreaTop" fmla="*/ 0 h 135360"/>
                <a:gd name="textAreaBottom" fmla="*/ 136440 h 135360"/>
              </a:gdLst>
              <a:ahLst/>
              <a:cxnLst/>
              <a:rect l="textAreaLeft" t="textAreaTop" r="textAreaRight" b="textAreaBottom"/>
              <a:pathLst>
                <a:path w="415770" h="136278">
                  <a:moveTo>
                    <a:pt x="0" y="123306"/>
                  </a:moveTo>
                  <a:cubicBezTo>
                    <a:pt x="889" y="123111"/>
                    <a:pt x="1809" y="123111"/>
                    <a:pt x="2697" y="123306"/>
                  </a:cubicBezTo>
                  <a:cubicBezTo>
                    <a:pt x="6394" y="123990"/>
                    <a:pt x="8836" y="127543"/>
                    <a:pt x="8152" y="131239"/>
                  </a:cubicBezTo>
                  <a:cubicBezTo>
                    <a:pt x="8134" y="131335"/>
                    <a:pt x="8114" y="131431"/>
                    <a:pt x="8092" y="131527"/>
                  </a:cubicBezTo>
                  <a:lnTo>
                    <a:pt x="7193" y="136279"/>
                  </a:lnTo>
                  <a:lnTo>
                    <a:pt x="408321" y="17211"/>
                  </a:lnTo>
                  <a:lnTo>
                    <a:pt x="410505" y="6037"/>
                  </a:lnTo>
                  <a:cubicBezTo>
                    <a:pt x="410994" y="3199"/>
                    <a:pt x="413025" y="870"/>
                    <a:pt x="415771" y="0"/>
                  </a:cubicBezTo>
                  <a:lnTo>
                    <a:pt x="415771" y="0"/>
                  </a:lnTo>
                  <a:lnTo>
                    <a:pt x="399330" y="4881"/>
                  </a:lnTo>
                  <a:lnTo>
                    <a:pt x="2697" y="12215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7" name="Freeform: Shape 183"/>
            <p:cNvSpPr/>
            <p:nvPr/>
          </p:nvSpPr>
          <p:spPr>
            <a:xfrm>
              <a:off x="1545840" y="3310200"/>
              <a:ext cx="184680" cy="9838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983880"/>
                <a:gd name="textAreaBottom" fmla="*/ 984960 h 983880"/>
              </a:gdLst>
              <a:ahLst/>
              <a:cxnLst/>
              <a:rect l="textAreaLeft" t="textAreaTop" r="textAreaRight" b="textAreaBottom"/>
              <a:pathLst>
                <a:path w="185857" h="985035">
                  <a:moveTo>
                    <a:pt x="14643" y="980411"/>
                  </a:moveTo>
                  <a:lnTo>
                    <a:pt x="184830" y="13744"/>
                  </a:lnTo>
                  <a:lnTo>
                    <a:pt x="185857" y="7835"/>
                  </a:lnTo>
                  <a:lnTo>
                    <a:pt x="181362" y="9120"/>
                  </a:lnTo>
                  <a:cubicBezTo>
                    <a:pt x="177950" y="10089"/>
                    <a:pt x="174399" y="8108"/>
                    <a:pt x="173429" y="4696"/>
                  </a:cubicBezTo>
                  <a:cubicBezTo>
                    <a:pt x="173363" y="4462"/>
                    <a:pt x="173310" y="4223"/>
                    <a:pt x="173270" y="3982"/>
                  </a:cubicBezTo>
                  <a:cubicBezTo>
                    <a:pt x="172949" y="2674"/>
                    <a:pt x="172949" y="1308"/>
                    <a:pt x="173270" y="0"/>
                  </a:cubicBezTo>
                  <a:cubicBezTo>
                    <a:pt x="173197" y="382"/>
                    <a:pt x="173197" y="774"/>
                    <a:pt x="173270" y="1156"/>
                  </a:cubicBezTo>
                  <a:lnTo>
                    <a:pt x="0" y="985035"/>
                  </a:lnTo>
                  <a:lnTo>
                    <a:pt x="4367" y="983751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8" name="Freeform: Shape 184"/>
            <p:cNvSpPr/>
            <p:nvPr/>
          </p:nvSpPr>
          <p:spPr>
            <a:xfrm>
              <a:off x="1721880" y="3305520"/>
              <a:ext cx="1440" cy="3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2440" h="1284">
                  <a:moveTo>
                    <a:pt x="2440" y="0"/>
                  </a:moveTo>
                  <a:cubicBezTo>
                    <a:pt x="1544" y="247"/>
                    <a:pt x="711" y="685"/>
                    <a:pt x="0" y="1285"/>
                  </a:cubicBezTo>
                  <a:cubicBezTo>
                    <a:pt x="711" y="685"/>
                    <a:pt x="1544" y="247"/>
                    <a:pt x="2440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9" name="Freeform: Shape 185"/>
            <p:cNvSpPr/>
            <p:nvPr/>
          </p:nvSpPr>
          <p:spPr>
            <a:xfrm>
              <a:off x="1879560" y="3483720"/>
              <a:ext cx="140040" cy="703800"/>
            </a:xfrm>
            <a:custGeom>
              <a:avLst/>
              <a:gdLst>
                <a:gd name="textAreaLeft" fmla="*/ 0 w 140040"/>
                <a:gd name="textAreaRight" fmla="*/ 141120 w 140040"/>
                <a:gd name="textAreaTop" fmla="*/ 0 h 703800"/>
                <a:gd name="textAreaBottom" fmla="*/ 704880 h 703800"/>
              </a:gdLst>
              <a:ahLst/>
              <a:cxnLst/>
              <a:rect l="textAreaLeft" t="textAreaTop" r="textAreaRight" b="textAreaBottom"/>
              <a:pathLst>
                <a:path w="140948" h="705044">
                  <a:moveTo>
                    <a:pt x="139875" y="13119"/>
                  </a:moveTo>
                  <a:lnTo>
                    <a:pt x="140774" y="8366"/>
                  </a:lnTo>
                  <a:cubicBezTo>
                    <a:pt x="141617" y="4702"/>
                    <a:pt x="139330" y="1049"/>
                    <a:pt x="135666" y="206"/>
                  </a:cubicBezTo>
                  <a:cubicBezTo>
                    <a:pt x="135571" y="184"/>
                    <a:pt x="135475" y="164"/>
                    <a:pt x="135379" y="146"/>
                  </a:cubicBezTo>
                  <a:cubicBezTo>
                    <a:pt x="134491" y="-49"/>
                    <a:pt x="133570" y="-49"/>
                    <a:pt x="132682" y="146"/>
                  </a:cubicBezTo>
                  <a:lnTo>
                    <a:pt x="132682" y="146"/>
                  </a:lnTo>
                  <a:lnTo>
                    <a:pt x="132682" y="146"/>
                  </a:lnTo>
                  <a:lnTo>
                    <a:pt x="130755" y="1173"/>
                  </a:lnTo>
                  <a:cubicBezTo>
                    <a:pt x="130493" y="1547"/>
                    <a:pt x="130192" y="1891"/>
                    <a:pt x="129856" y="2200"/>
                  </a:cubicBezTo>
                  <a:cubicBezTo>
                    <a:pt x="129526" y="2561"/>
                    <a:pt x="129225" y="2948"/>
                    <a:pt x="128957" y="3356"/>
                  </a:cubicBezTo>
                  <a:cubicBezTo>
                    <a:pt x="128623" y="3920"/>
                    <a:pt x="128364" y="4525"/>
                    <a:pt x="128186" y="5155"/>
                  </a:cubicBezTo>
                  <a:cubicBezTo>
                    <a:pt x="128242" y="5409"/>
                    <a:pt x="128242" y="5671"/>
                    <a:pt x="128186" y="5925"/>
                  </a:cubicBezTo>
                  <a:lnTo>
                    <a:pt x="128186" y="5926"/>
                  </a:lnTo>
                  <a:lnTo>
                    <a:pt x="127287" y="10806"/>
                  </a:lnTo>
                  <a:lnTo>
                    <a:pt x="0" y="705045"/>
                  </a:lnTo>
                  <a:lnTo>
                    <a:pt x="4367" y="703632"/>
                  </a:lnTo>
                  <a:lnTo>
                    <a:pt x="14771" y="700293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0" name="Freeform: Shape 186"/>
            <p:cNvSpPr/>
            <p:nvPr/>
          </p:nvSpPr>
          <p:spPr>
            <a:xfrm>
              <a:off x="1382760" y="4290840"/>
              <a:ext cx="1489680" cy="507600"/>
            </a:xfrm>
            <a:custGeom>
              <a:avLst/>
              <a:gdLst>
                <a:gd name="textAreaLeft" fmla="*/ 0 w 1489680"/>
                <a:gd name="textAreaRight" fmla="*/ 1490760 w 1489680"/>
                <a:gd name="textAreaTop" fmla="*/ 0 h 507600"/>
                <a:gd name="textAreaBottom" fmla="*/ 508680 h 507600"/>
              </a:gdLst>
              <a:ahLst/>
              <a:cxnLst/>
              <a:rect l="textAreaLeft" t="textAreaTop" r="textAreaRight" b="textAreaBottom"/>
              <a:pathLst>
                <a:path w="1490583" h="508508">
                  <a:moveTo>
                    <a:pt x="1481592" y="0"/>
                  </a:moveTo>
                  <a:lnTo>
                    <a:pt x="0" y="493481"/>
                  </a:lnTo>
                  <a:lnTo>
                    <a:pt x="2569" y="495279"/>
                  </a:lnTo>
                  <a:cubicBezTo>
                    <a:pt x="5685" y="497665"/>
                    <a:pt x="6365" y="502085"/>
                    <a:pt x="4110" y="505298"/>
                  </a:cubicBezTo>
                  <a:cubicBezTo>
                    <a:pt x="3190" y="506844"/>
                    <a:pt x="1724" y="507990"/>
                    <a:pt x="0" y="508509"/>
                  </a:cubicBezTo>
                  <a:lnTo>
                    <a:pt x="0" y="508509"/>
                  </a:lnTo>
                  <a:lnTo>
                    <a:pt x="4239" y="507096"/>
                  </a:lnTo>
                  <a:lnTo>
                    <a:pt x="1489170" y="12716"/>
                  </a:lnTo>
                  <a:lnTo>
                    <a:pt x="1490583" y="5908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1" name="Freeform: Shape 187"/>
            <p:cNvSpPr/>
            <p:nvPr/>
          </p:nvSpPr>
          <p:spPr>
            <a:xfrm>
              <a:off x="2887920" y="42897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8" h="899">
                  <a:moveTo>
                    <a:pt x="0" y="899"/>
                  </a:moveTo>
                  <a:lnTo>
                    <a:pt x="0" y="899"/>
                  </a:lnTo>
                  <a:cubicBezTo>
                    <a:pt x="24" y="600"/>
                    <a:pt x="24" y="299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2" name="Freeform: Shape 188"/>
            <p:cNvSpPr/>
            <p:nvPr/>
          </p:nvSpPr>
          <p:spPr>
            <a:xfrm>
              <a:off x="2886120" y="42876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770" h="770">
                  <a:moveTo>
                    <a:pt x="771" y="771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3" name="Freeform: Shape 189"/>
            <p:cNvSpPr/>
            <p:nvPr/>
          </p:nvSpPr>
          <p:spPr>
            <a:xfrm>
              <a:off x="2887920" y="42922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8" h="1541">
                  <a:moveTo>
                    <a:pt x="0" y="1541"/>
                  </a:moveTo>
                  <a:cubicBezTo>
                    <a:pt x="64" y="1029"/>
                    <a:pt x="64" y="512"/>
                    <a:pt x="0" y="0"/>
                  </a:cubicBezTo>
                  <a:lnTo>
                    <a:pt x="0" y="0"/>
                  </a:lnTo>
                  <a:cubicBezTo>
                    <a:pt x="77" y="511"/>
                    <a:pt x="77" y="1031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4" name="Freeform: Shape 190"/>
            <p:cNvSpPr/>
            <p:nvPr/>
          </p:nvSpPr>
          <p:spPr>
            <a:xfrm>
              <a:off x="945720" y="44874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770" h="770">
                  <a:moveTo>
                    <a:pt x="771" y="0"/>
                  </a:moveTo>
                  <a:lnTo>
                    <a:pt x="0" y="771"/>
                  </a:lnTo>
                  <a:lnTo>
                    <a:pt x="0" y="771"/>
                  </a:lnTo>
                  <a:cubicBezTo>
                    <a:pt x="0" y="771"/>
                    <a:pt x="0" y="7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5" name="Freeform: Shape 191"/>
            <p:cNvSpPr/>
            <p:nvPr/>
          </p:nvSpPr>
          <p:spPr>
            <a:xfrm>
              <a:off x="945000" y="44899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52" h="1155">
                  <a:moveTo>
                    <a:pt x="52" y="0"/>
                  </a:moveTo>
                  <a:lnTo>
                    <a:pt x="52" y="1156"/>
                  </a:lnTo>
                  <a:lnTo>
                    <a:pt x="52" y="1156"/>
                  </a:lnTo>
                  <a:cubicBezTo>
                    <a:pt x="-17" y="774"/>
                    <a:pt x="-17" y="382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6" name="Freeform: Shape 192"/>
            <p:cNvSpPr/>
            <p:nvPr/>
          </p:nvSpPr>
          <p:spPr>
            <a:xfrm>
              <a:off x="956160" y="4494600"/>
              <a:ext cx="431280" cy="303120"/>
            </a:xfrm>
            <a:custGeom>
              <a:avLst/>
              <a:gdLst>
                <a:gd name="textAreaLeft" fmla="*/ 0 w 431280"/>
                <a:gd name="textAreaRight" fmla="*/ 432360 w 431280"/>
                <a:gd name="textAreaTop" fmla="*/ 0 h 303120"/>
                <a:gd name="textAreaBottom" fmla="*/ 304200 h 303120"/>
              </a:gdLst>
              <a:ahLst/>
              <a:cxnLst/>
              <a:rect l="textAreaLeft" t="textAreaTop" r="textAreaRight" b="textAreaBottom"/>
              <a:pathLst>
                <a:path w="432256" h="304026">
                  <a:moveTo>
                    <a:pt x="430927" y="301714"/>
                  </a:moveTo>
                  <a:cubicBezTo>
                    <a:pt x="433182" y="298501"/>
                    <a:pt x="432502" y="294082"/>
                    <a:pt x="429386" y="291696"/>
                  </a:cubicBezTo>
                  <a:lnTo>
                    <a:pt x="426817" y="289897"/>
                  </a:lnTo>
                  <a:lnTo>
                    <a:pt x="11431" y="0"/>
                  </a:lnTo>
                  <a:lnTo>
                    <a:pt x="1156" y="3211"/>
                  </a:lnTo>
                  <a:lnTo>
                    <a:pt x="0" y="10019"/>
                  </a:lnTo>
                  <a:lnTo>
                    <a:pt x="418083" y="301586"/>
                  </a:lnTo>
                  <a:lnTo>
                    <a:pt x="421679" y="304026"/>
                  </a:lnTo>
                  <a:lnTo>
                    <a:pt x="421679" y="304026"/>
                  </a:lnTo>
                  <a:lnTo>
                    <a:pt x="422963" y="304026"/>
                  </a:lnTo>
                  <a:lnTo>
                    <a:pt x="424120" y="304026"/>
                  </a:lnTo>
                  <a:lnTo>
                    <a:pt x="426817" y="304026"/>
                  </a:lnTo>
                  <a:cubicBezTo>
                    <a:pt x="428408" y="303739"/>
                    <a:pt x="429856" y="302925"/>
                    <a:pt x="430927" y="301714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7" name="Freeform: Shape 193"/>
            <p:cNvSpPr/>
            <p:nvPr/>
          </p:nvSpPr>
          <p:spPr>
            <a:xfrm>
              <a:off x="19080" y="6546240"/>
              <a:ext cx="12960" cy="2304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23040"/>
                <a:gd name="textAreaBottom" fmla="*/ 24120 h 23040"/>
              </a:gdLst>
              <a:ahLst/>
              <a:cxnLst/>
              <a:rect l="textAreaLeft" t="textAreaTop" r="textAreaRight" b="textAreaBottom"/>
              <a:pathLst>
                <a:path w="14101" h="24147">
                  <a:moveTo>
                    <a:pt x="14000" y="1798"/>
                  </a:moveTo>
                  <a:cubicBezTo>
                    <a:pt x="14051" y="2311"/>
                    <a:pt x="14051" y="2827"/>
                    <a:pt x="14000" y="3340"/>
                  </a:cubicBezTo>
                  <a:lnTo>
                    <a:pt x="14000" y="3340"/>
                  </a:lnTo>
                  <a:cubicBezTo>
                    <a:pt x="14000" y="3340"/>
                    <a:pt x="14000" y="3340"/>
                    <a:pt x="14000" y="3340"/>
                  </a:cubicBezTo>
                  <a:lnTo>
                    <a:pt x="12844" y="4496"/>
                  </a:lnTo>
                  <a:cubicBezTo>
                    <a:pt x="12506" y="4784"/>
                    <a:pt x="12113" y="5003"/>
                    <a:pt x="11688" y="5138"/>
                  </a:cubicBezTo>
                  <a:lnTo>
                    <a:pt x="11688" y="5138"/>
                  </a:lnTo>
                  <a:lnTo>
                    <a:pt x="1284" y="8991"/>
                  </a:lnTo>
                  <a:lnTo>
                    <a:pt x="0" y="17340"/>
                  </a:lnTo>
                  <a:lnTo>
                    <a:pt x="4239" y="15799"/>
                  </a:lnTo>
                  <a:lnTo>
                    <a:pt x="4239" y="15799"/>
                  </a:lnTo>
                  <a:lnTo>
                    <a:pt x="5395" y="15799"/>
                  </a:lnTo>
                  <a:lnTo>
                    <a:pt x="7064" y="15799"/>
                  </a:lnTo>
                  <a:lnTo>
                    <a:pt x="6679" y="17340"/>
                  </a:lnTo>
                  <a:lnTo>
                    <a:pt x="8349" y="17340"/>
                  </a:lnTo>
                  <a:lnTo>
                    <a:pt x="9119" y="18111"/>
                  </a:lnTo>
                  <a:lnTo>
                    <a:pt x="10275" y="19138"/>
                  </a:lnTo>
                  <a:cubicBezTo>
                    <a:pt x="10324" y="19522"/>
                    <a:pt x="10324" y="19911"/>
                    <a:pt x="10275" y="20294"/>
                  </a:cubicBezTo>
                  <a:cubicBezTo>
                    <a:pt x="10343" y="20677"/>
                    <a:pt x="10343" y="21068"/>
                    <a:pt x="10275" y="21450"/>
                  </a:cubicBezTo>
                  <a:lnTo>
                    <a:pt x="10275" y="21450"/>
                  </a:lnTo>
                  <a:cubicBezTo>
                    <a:pt x="10275" y="21450"/>
                    <a:pt x="10275" y="22349"/>
                    <a:pt x="10275" y="22735"/>
                  </a:cubicBezTo>
                  <a:cubicBezTo>
                    <a:pt x="10275" y="23120"/>
                    <a:pt x="10275" y="23634"/>
                    <a:pt x="10275" y="24147"/>
                  </a:cubicBezTo>
                  <a:lnTo>
                    <a:pt x="13743" y="0"/>
                  </a:lnTo>
                  <a:lnTo>
                    <a:pt x="13743" y="0"/>
                  </a:lnTo>
                  <a:lnTo>
                    <a:pt x="13743" y="0"/>
                  </a:lnTo>
                  <a:cubicBezTo>
                    <a:pt x="14104" y="527"/>
                    <a:pt x="14199" y="1192"/>
                    <a:pt x="14000" y="1798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8" name="Freeform: Shape 194"/>
            <p:cNvSpPr/>
            <p:nvPr/>
          </p:nvSpPr>
          <p:spPr>
            <a:xfrm>
              <a:off x="32400" y="6541560"/>
              <a:ext cx="11880" cy="1188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9" name="Freeform: Shape 195"/>
            <p:cNvSpPr/>
            <p:nvPr/>
          </p:nvSpPr>
          <p:spPr>
            <a:xfrm>
              <a:off x="29880" y="6571080"/>
              <a:ext cx="11880" cy="1188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0" name="Freeform: Shape 196"/>
            <p:cNvSpPr/>
            <p:nvPr/>
          </p:nvSpPr>
          <p:spPr>
            <a:xfrm>
              <a:off x="33480" y="6544080"/>
              <a:ext cx="11880" cy="1188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844" h="1284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1" name="Freeform: Shape 197"/>
            <p:cNvSpPr/>
            <p:nvPr/>
          </p:nvSpPr>
          <p:spPr>
            <a:xfrm>
              <a:off x="360" y="6514560"/>
              <a:ext cx="30240" cy="28440"/>
            </a:xfrm>
            <a:custGeom>
              <a:avLst/>
              <a:gdLst>
                <a:gd name="textAreaLeft" fmla="*/ 0 w 30240"/>
                <a:gd name="textAreaRight" fmla="*/ 31320 w 30240"/>
                <a:gd name="textAreaTop" fmla="*/ 0 h 28440"/>
                <a:gd name="textAreaBottom" fmla="*/ 29520 h 28440"/>
              </a:gdLst>
              <a:ahLst/>
              <a:cxnLst/>
              <a:rect l="textAreaLeft" t="textAreaTop" r="textAreaRight" b="textAreaBottom"/>
              <a:pathLst>
                <a:path w="31211" h="29413">
                  <a:moveTo>
                    <a:pt x="24533" y="24276"/>
                  </a:moveTo>
                  <a:cubicBezTo>
                    <a:pt x="26840" y="23358"/>
                    <a:pt x="29473" y="23915"/>
                    <a:pt x="31212" y="25688"/>
                  </a:cubicBezTo>
                  <a:lnTo>
                    <a:pt x="31212" y="25689"/>
                  </a:lnTo>
                  <a:lnTo>
                    <a:pt x="0" y="0"/>
                  </a:lnTo>
                  <a:lnTo>
                    <a:pt x="0" y="19010"/>
                  </a:lnTo>
                  <a:lnTo>
                    <a:pt x="12844" y="29414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2" name="Freeform: Shape 198"/>
            <p:cNvSpPr/>
            <p:nvPr/>
          </p:nvSpPr>
          <p:spPr>
            <a:xfrm>
              <a:off x="32400" y="65415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642" h="1027">
                  <a:moveTo>
                    <a:pt x="642" y="1027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3" name="Freeform: Shape 199"/>
            <p:cNvSpPr/>
            <p:nvPr/>
          </p:nvSpPr>
          <p:spPr>
            <a:xfrm>
              <a:off x="33480" y="65440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7" h="1284">
                  <a:moveTo>
                    <a:pt x="0" y="1284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63" y="426"/>
                    <a:pt x="63" y="859"/>
                    <a:pt x="0" y="1285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4" name="Freeform: Shape 200"/>
            <p:cNvSpPr/>
            <p:nvPr/>
          </p:nvSpPr>
          <p:spPr>
            <a:xfrm>
              <a:off x="31680" y="65494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770" h="899">
                  <a:moveTo>
                    <a:pt x="771" y="0"/>
                  </a:moveTo>
                  <a:lnTo>
                    <a:pt x="0" y="899"/>
                  </a:lnTo>
                  <a:cubicBezTo>
                    <a:pt x="0" y="899"/>
                    <a:pt x="0" y="899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Freeform: Shape 201"/>
            <p:cNvSpPr/>
            <p:nvPr/>
          </p:nvSpPr>
          <p:spPr>
            <a:xfrm>
              <a:off x="0" y="6563160"/>
              <a:ext cx="20520" cy="22320"/>
            </a:xfrm>
            <a:custGeom>
              <a:avLst/>
              <a:gdLst>
                <a:gd name="textAreaLeft" fmla="*/ 0 w 20520"/>
                <a:gd name="textAreaRight" fmla="*/ 21600 w 20520"/>
                <a:gd name="textAreaTop" fmla="*/ 0 h 22320"/>
                <a:gd name="textAreaBottom" fmla="*/ 23400 h 22320"/>
              </a:gdLst>
              <a:ahLst/>
              <a:cxnLst/>
              <a:rect l="textAreaLeft" t="textAreaTop" r="textAreaRight" b="textAreaBottom"/>
              <a:pathLst>
                <a:path w="21450" h="23248">
                  <a:moveTo>
                    <a:pt x="16441" y="6165"/>
                  </a:moveTo>
                  <a:cubicBezTo>
                    <a:pt x="16813" y="3330"/>
                    <a:pt x="18751" y="945"/>
                    <a:pt x="21450" y="0"/>
                  </a:cubicBezTo>
                  <a:lnTo>
                    <a:pt x="21450" y="0"/>
                  </a:lnTo>
                  <a:lnTo>
                    <a:pt x="17211" y="1542"/>
                  </a:lnTo>
                  <a:lnTo>
                    <a:pt x="0" y="7964"/>
                  </a:lnTo>
                  <a:lnTo>
                    <a:pt x="0" y="23248"/>
                  </a:lnTo>
                  <a:lnTo>
                    <a:pt x="14643" y="17725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Freeform: Shape 202"/>
            <p:cNvSpPr/>
            <p:nvPr/>
          </p:nvSpPr>
          <p:spPr>
            <a:xfrm>
              <a:off x="29160" y="65664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62" h="1284">
                  <a:moveTo>
                    <a:pt x="0" y="0"/>
                  </a:moveTo>
                  <a:cubicBezTo>
                    <a:pt x="70" y="425"/>
                    <a:pt x="70" y="859"/>
                    <a:pt x="0" y="1285"/>
                  </a:cubicBezTo>
                  <a:lnTo>
                    <a:pt x="0" y="1285"/>
                  </a:lnTo>
                  <a:cubicBezTo>
                    <a:pt x="83" y="860"/>
                    <a:pt x="83" y="42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7" name="Freeform: Shape 203"/>
            <p:cNvSpPr/>
            <p:nvPr/>
          </p:nvSpPr>
          <p:spPr>
            <a:xfrm>
              <a:off x="29880" y="65692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34" h="1413">
                  <a:moveTo>
                    <a:pt x="0" y="1413"/>
                  </a:moveTo>
                  <a:lnTo>
                    <a:pt x="0" y="1413"/>
                  </a:lnTo>
                  <a:lnTo>
                    <a:pt x="0" y="1413"/>
                  </a:lnTo>
                  <a:cubicBezTo>
                    <a:pt x="0" y="1413"/>
                    <a:pt x="0" y="514"/>
                    <a:pt x="0" y="0"/>
                  </a:cubicBezTo>
                  <a:cubicBezTo>
                    <a:pt x="46" y="470"/>
                    <a:pt x="46" y="943"/>
                    <a:pt x="0" y="1413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8" name="Freeform: Shape 204"/>
            <p:cNvSpPr/>
            <p:nvPr/>
          </p:nvSpPr>
          <p:spPr>
            <a:xfrm>
              <a:off x="-1080" y="6539760"/>
              <a:ext cx="32040" cy="22680"/>
            </a:xfrm>
            <a:custGeom>
              <a:avLst/>
              <a:gdLst>
                <a:gd name="textAreaLeft" fmla="*/ 0 w 32040"/>
                <a:gd name="textAreaRight" fmla="*/ 33120 w 32040"/>
                <a:gd name="textAreaTop" fmla="*/ 0 h 22680"/>
                <a:gd name="textAreaBottom" fmla="*/ 23760 h 22680"/>
              </a:gdLst>
              <a:ahLst/>
              <a:cxnLst/>
              <a:rect l="textAreaLeft" t="textAreaTop" r="textAreaRight" b="textAreaBottom"/>
              <a:pathLst>
                <a:path w="33092" h="23812">
                  <a:moveTo>
                    <a:pt x="29927" y="12895"/>
                  </a:moveTo>
                  <a:lnTo>
                    <a:pt x="29927" y="12895"/>
                  </a:lnTo>
                  <a:cubicBezTo>
                    <a:pt x="30352" y="12760"/>
                    <a:pt x="30745" y="12542"/>
                    <a:pt x="31083" y="12253"/>
                  </a:cubicBezTo>
                  <a:lnTo>
                    <a:pt x="32239" y="11097"/>
                  </a:lnTo>
                  <a:lnTo>
                    <a:pt x="33010" y="10198"/>
                  </a:lnTo>
                  <a:cubicBezTo>
                    <a:pt x="33061" y="9685"/>
                    <a:pt x="33061" y="9169"/>
                    <a:pt x="33010" y="8656"/>
                  </a:cubicBezTo>
                  <a:cubicBezTo>
                    <a:pt x="33121" y="8279"/>
                    <a:pt x="33121" y="7878"/>
                    <a:pt x="33010" y="7500"/>
                  </a:cubicBezTo>
                  <a:lnTo>
                    <a:pt x="33010" y="7500"/>
                  </a:lnTo>
                  <a:cubicBezTo>
                    <a:pt x="33073" y="7161"/>
                    <a:pt x="33073" y="6812"/>
                    <a:pt x="33010" y="6473"/>
                  </a:cubicBezTo>
                  <a:cubicBezTo>
                    <a:pt x="33073" y="6047"/>
                    <a:pt x="33073" y="5614"/>
                    <a:pt x="33010" y="5188"/>
                  </a:cubicBezTo>
                  <a:lnTo>
                    <a:pt x="33010" y="4417"/>
                  </a:lnTo>
                  <a:cubicBezTo>
                    <a:pt x="33010" y="4417"/>
                    <a:pt x="33010" y="4417"/>
                    <a:pt x="33010" y="3775"/>
                  </a:cubicBezTo>
                  <a:lnTo>
                    <a:pt x="32368" y="2619"/>
                  </a:lnTo>
                  <a:lnTo>
                    <a:pt x="32368" y="2619"/>
                  </a:lnTo>
                  <a:cubicBezTo>
                    <a:pt x="32368" y="2619"/>
                    <a:pt x="32368" y="2619"/>
                    <a:pt x="32368" y="1849"/>
                  </a:cubicBezTo>
                  <a:cubicBezTo>
                    <a:pt x="30629" y="76"/>
                    <a:pt x="27996" y="-481"/>
                    <a:pt x="25689" y="436"/>
                  </a:cubicBezTo>
                  <a:lnTo>
                    <a:pt x="12844" y="4931"/>
                  </a:lnTo>
                  <a:lnTo>
                    <a:pt x="0" y="9684"/>
                  </a:lnTo>
                  <a:lnTo>
                    <a:pt x="0" y="23813"/>
                  </a:lnTo>
                  <a:lnTo>
                    <a:pt x="18367" y="16877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9" name="Freeform: Shape 205"/>
            <p:cNvSpPr/>
            <p:nvPr/>
          </p:nvSpPr>
          <p:spPr>
            <a:xfrm>
              <a:off x="348840" y="1073160"/>
              <a:ext cx="11880" cy="36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844" h="128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284"/>
                  </a:lnTo>
                  <a:cubicBezTo>
                    <a:pt x="0" y="1284"/>
                    <a:pt x="0" y="25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0" name="Freeform: Shape 206"/>
            <p:cNvSpPr/>
            <p:nvPr/>
          </p:nvSpPr>
          <p:spPr>
            <a:xfrm>
              <a:off x="345600" y="106812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027" h="899">
                  <a:moveTo>
                    <a:pt x="1028" y="899"/>
                  </a:moveTo>
                  <a:lnTo>
                    <a:pt x="0" y="0"/>
                  </a:lnTo>
                  <a:lnTo>
                    <a:pt x="899" y="771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1" name="Freeform: Shape 207"/>
            <p:cNvSpPr/>
            <p:nvPr/>
          </p:nvSpPr>
          <p:spPr>
            <a:xfrm>
              <a:off x="0" y="1071360"/>
              <a:ext cx="333360" cy="78120"/>
            </a:xfrm>
            <a:custGeom>
              <a:avLst/>
              <a:gdLst>
                <a:gd name="textAreaLeft" fmla="*/ 0 w 333360"/>
                <a:gd name="textAreaRight" fmla="*/ 334440 w 333360"/>
                <a:gd name="textAreaTop" fmla="*/ 0 h 78120"/>
                <a:gd name="textAreaBottom" fmla="*/ 79200 h 78120"/>
              </a:gdLst>
              <a:ahLst/>
              <a:cxnLst/>
              <a:rect l="textAreaLeft" t="textAreaTop" r="textAreaRight" b="textAreaBottom"/>
              <a:pathLst>
                <a:path w="334594" h="79378">
                  <a:moveTo>
                    <a:pt x="334595" y="7450"/>
                  </a:moveTo>
                  <a:lnTo>
                    <a:pt x="321108" y="0"/>
                  </a:lnTo>
                  <a:lnTo>
                    <a:pt x="0" y="64607"/>
                  </a:lnTo>
                  <a:lnTo>
                    <a:pt x="0" y="79378"/>
                  </a:lnTo>
                  <a:lnTo>
                    <a:pt x="333952" y="12202"/>
                  </a:lnTo>
                  <a:lnTo>
                    <a:pt x="334595" y="745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2" name="Freeform: Shape 208"/>
            <p:cNvSpPr/>
            <p:nvPr/>
          </p:nvSpPr>
          <p:spPr>
            <a:xfrm>
              <a:off x="1087200" y="3086640"/>
              <a:ext cx="236520" cy="1353600"/>
            </a:xfrm>
            <a:custGeom>
              <a:avLst/>
              <a:gdLst>
                <a:gd name="textAreaLeft" fmla="*/ 0 w 236520"/>
                <a:gd name="textAreaRight" fmla="*/ 237600 w 236520"/>
                <a:gd name="textAreaTop" fmla="*/ 0 h 1353600"/>
                <a:gd name="textAreaBottom" fmla="*/ 1354680 h 1353600"/>
              </a:gdLst>
              <a:ahLst/>
              <a:cxnLst/>
              <a:rect l="textAreaLeft" t="textAreaTop" r="textAreaRight" b="textAreaBottom"/>
              <a:pathLst>
                <a:path w="237634" h="1354710">
                  <a:moveTo>
                    <a:pt x="14643" y="1350087"/>
                  </a:moveTo>
                  <a:lnTo>
                    <a:pt x="236592" y="13244"/>
                  </a:lnTo>
                  <a:lnTo>
                    <a:pt x="237491" y="8235"/>
                  </a:lnTo>
                  <a:cubicBezTo>
                    <a:pt x="238254" y="4554"/>
                    <a:pt x="235888" y="951"/>
                    <a:pt x="232207" y="188"/>
                  </a:cubicBezTo>
                  <a:cubicBezTo>
                    <a:pt x="232128" y="172"/>
                    <a:pt x="232048" y="157"/>
                    <a:pt x="231968" y="143"/>
                  </a:cubicBezTo>
                  <a:cubicBezTo>
                    <a:pt x="231079" y="-48"/>
                    <a:pt x="230160" y="-48"/>
                    <a:pt x="229271" y="143"/>
                  </a:cubicBezTo>
                  <a:cubicBezTo>
                    <a:pt x="228733" y="348"/>
                    <a:pt x="228216" y="606"/>
                    <a:pt x="227730" y="914"/>
                  </a:cubicBezTo>
                  <a:lnTo>
                    <a:pt x="226831" y="914"/>
                  </a:lnTo>
                  <a:cubicBezTo>
                    <a:pt x="226466" y="1193"/>
                    <a:pt x="226160" y="1543"/>
                    <a:pt x="225932" y="1941"/>
                  </a:cubicBezTo>
                  <a:lnTo>
                    <a:pt x="225032" y="2969"/>
                  </a:lnTo>
                  <a:cubicBezTo>
                    <a:pt x="224999" y="3310"/>
                    <a:pt x="224999" y="3655"/>
                    <a:pt x="225032" y="3996"/>
                  </a:cubicBezTo>
                  <a:cubicBezTo>
                    <a:pt x="225000" y="4552"/>
                    <a:pt x="225000" y="5110"/>
                    <a:pt x="225032" y="5666"/>
                  </a:cubicBezTo>
                  <a:lnTo>
                    <a:pt x="225032" y="5666"/>
                  </a:lnTo>
                  <a:lnTo>
                    <a:pt x="224133" y="10547"/>
                  </a:lnTo>
                  <a:lnTo>
                    <a:pt x="0" y="1354710"/>
                  </a:lnTo>
                  <a:lnTo>
                    <a:pt x="4495" y="1353298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3" name="Freeform: Shape 209"/>
            <p:cNvSpPr/>
            <p:nvPr/>
          </p:nvSpPr>
          <p:spPr>
            <a:xfrm>
              <a:off x="4636800" y="4680000"/>
              <a:ext cx="374760" cy="1414440"/>
            </a:xfrm>
            <a:custGeom>
              <a:avLst/>
              <a:gdLst>
                <a:gd name="textAreaLeft" fmla="*/ 0 w 374760"/>
                <a:gd name="textAreaRight" fmla="*/ 375840 w 374760"/>
                <a:gd name="textAreaTop" fmla="*/ 0 h 1414440"/>
                <a:gd name="textAreaBottom" fmla="*/ 1415520 h 1414440"/>
              </a:gdLst>
              <a:ahLst/>
              <a:cxnLst/>
              <a:rect l="textAreaLeft" t="textAreaTop" r="textAreaRight" b="textAreaBottom"/>
              <a:pathLst>
                <a:path w="376008" h="1415523">
                  <a:moveTo>
                    <a:pt x="362723" y="4826"/>
                  </a:moveTo>
                  <a:lnTo>
                    <a:pt x="361311" y="10220"/>
                  </a:lnTo>
                  <a:lnTo>
                    <a:pt x="359384" y="17798"/>
                  </a:lnTo>
                  <a:lnTo>
                    <a:pt x="0" y="1412312"/>
                  </a:lnTo>
                  <a:cubicBezTo>
                    <a:pt x="835" y="1408459"/>
                    <a:pt x="4616" y="1405996"/>
                    <a:pt x="8477" y="1406789"/>
                  </a:cubicBezTo>
                  <a:cubicBezTo>
                    <a:pt x="12166" y="1407823"/>
                    <a:pt x="14318" y="1411651"/>
                    <a:pt x="13284" y="1415340"/>
                  </a:cubicBezTo>
                  <a:cubicBezTo>
                    <a:pt x="13266" y="1415401"/>
                    <a:pt x="13248" y="1415462"/>
                    <a:pt x="13230" y="1415523"/>
                  </a:cubicBezTo>
                  <a:lnTo>
                    <a:pt x="14514" y="1410257"/>
                  </a:lnTo>
                  <a:lnTo>
                    <a:pt x="375953" y="8165"/>
                  </a:lnTo>
                  <a:lnTo>
                    <a:pt x="375953" y="8165"/>
                  </a:lnTo>
                  <a:cubicBezTo>
                    <a:pt x="376016" y="7653"/>
                    <a:pt x="376016" y="7136"/>
                    <a:pt x="375953" y="6624"/>
                  </a:cubicBezTo>
                  <a:lnTo>
                    <a:pt x="375953" y="6624"/>
                  </a:lnTo>
                  <a:cubicBezTo>
                    <a:pt x="376015" y="6241"/>
                    <a:pt x="376015" y="5851"/>
                    <a:pt x="375953" y="5468"/>
                  </a:cubicBezTo>
                  <a:cubicBezTo>
                    <a:pt x="376028" y="5043"/>
                    <a:pt x="376028" y="4608"/>
                    <a:pt x="375953" y="4183"/>
                  </a:cubicBezTo>
                  <a:lnTo>
                    <a:pt x="375953" y="4183"/>
                  </a:lnTo>
                  <a:cubicBezTo>
                    <a:pt x="375907" y="3842"/>
                    <a:pt x="375907" y="3497"/>
                    <a:pt x="375953" y="3156"/>
                  </a:cubicBezTo>
                  <a:lnTo>
                    <a:pt x="375183" y="2257"/>
                  </a:lnTo>
                  <a:lnTo>
                    <a:pt x="375183" y="2257"/>
                  </a:lnTo>
                  <a:lnTo>
                    <a:pt x="374412" y="1486"/>
                  </a:lnTo>
                  <a:cubicBezTo>
                    <a:pt x="373791" y="1058"/>
                    <a:pt x="373093" y="753"/>
                    <a:pt x="372357" y="587"/>
                  </a:cubicBezTo>
                  <a:cubicBezTo>
                    <a:pt x="368707" y="-982"/>
                    <a:pt x="364477" y="703"/>
                    <a:pt x="362907" y="4353"/>
                  </a:cubicBezTo>
                  <a:cubicBezTo>
                    <a:pt x="362841" y="4508"/>
                    <a:pt x="362779" y="4666"/>
                    <a:pt x="362723" y="4826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4" name="Freeform: Shape 210"/>
            <p:cNvSpPr/>
            <p:nvPr/>
          </p:nvSpPr>
          <p:spPr>
            <a:xfrm>
              <a:off x="2740320" y="4957560"/>
              <a:ext cx="99360" cy="48600"/>
            </a:xfrm>
            <a:custGeom>
              <a:avLst/>
              <a:gdLst>
                <a:gd name="textAreaLeft" fmla="*/ 0 w 99360"/>
                <a:gd name="textAreaRight" fmla="*/ 100440 w 99360"/>
                <a:gd name="textAreaTop" fmla="*/ 0 h 48600"/>
                <a:gd name="textAreaBottom" fmla="*/ 49680 h 48600"/>
              </a:gdLst>
              <a:ahLst/>
              <a:cxnLst/>
              <a:rect l="textAreaLeft" t="textAreaTop" r="textAreaRight" b="textAreaBottom"/>
              <a:pathLst>
                <a:path w="100314" h="49579">
                  <a:moveTo>
                    <a:pt x="91837" y="9377"/>
                  </a:moveTo>
                  <a:cubicBezTo>
                    <a:pt x="90840" y="5501"/>
                    <a:pt x="92874" y="1488"/>
                    <a:pt x="96589" y="0"/>
                  </a:cubicBezTo>
                  <a:lnTo>
                    <a:pt x="82332" y="5138"/>
                  </a:lnTo>
                  <a:lnTo>
                    <a:pt x="3468" y="33267"/>
                  </a:lnTo>
                  <a:lnTo>
                    <a:pt x="899" y="45212"/>
                  </a:lnTo>
                  <a:lnTo>
                    <a:pt x="0" y="49579"/>
                  </a:lnTo>
                  <a:lnTo>
                    <a:pt x="100314" y="13872"/>
                  </a:lnTo>
                  <a:cubicBezTo>
                    <a:pt x="97085" y="15159"/>
                    <a:pt x="93424" y="13584"/>
                    <a:pt x="92137" y="10356"/>
                  </a:cubicBezTo>
                  <a:cubicBezTo>
                    <a:pt x="92011" y="10038"/>
                    <a:pt x="91910" y="9710"/>
                    <a:pt x="91837" y="9377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5" name="Freeform: Shape 211"/>
            <p:cNvSpPr/>
            <p:nvPr/>
          </p:nvSpPr>
          <p:spPr>
            <a:xfrm>
              <a:off x="2832120" y="4485960"/>
              <a:ext cx="1337400" cy="484920"/>
            </a:xfrm>
            <a:custGeom>
              <a:avLst/>
              <a:gdLst>
                <a:gd name="textAreaLeft" fmla="*/ 0 w 1337400"/>
                <a:gd name="textAreaRight" fmla="*/ 1338480 w 1337400"/>
                <a:gd name="textAreaTop" fmla="*/ 0 h 484920"/>
                <a:gd name="textAreaBottom" fmla="*/ 486000 h 484920"/>
              </a:gdLst>
              <a:ahLst/>
              <a:cxnLst/>
              <a:rect l="textAreaLeft" t="textAreaTop" r="textAreaRight" b="textAreaBottom"/>
              <a:pathLst>
                <a:path w="1338427" h="486042">
                  <a:moveTo>
                    <a:pt x="252" y="481099"/>
                  </a:moveTo>
                  <a:cubicBezTo>
                    <a:pt x="998" y="484494"/>
                    <a:pt x="4355" y="486641"/>
                    <a:pt x="7750" y="485895"/>
                  </a:cubicBezTo>
                  <a:cubicBezTo>
                    <a:pt x="8084" y="485822"/>
                    <a:pt x="8412" y="485721"/>
                    <a:pt x="8729" y="485594"/>
                  </a:cubicBezTo>
                  <a:lnTo>
                    <a:pt x="1334392" y="13435"/>
                  </a:lnTo>
                  <a:lnTo>
                    <a:pt x="1335291" y="13435"/>
                  </a:lnTo>
                  <a:lnTo>
                    <a:pt x="1336575" y="12664"/>
                  </a:lnTo>
                  <a:cubicBezTo>
                    <a:pt x="1337028" y="12254"/>
                    <a:pt x="1337418" y="11777"/>
                    <a:pt x="1337731" y="11252"/>
                  </a:cubicBezTo>
                  <a:cubicBezTo>
                    <a:pt x="1338014" y="11008"/>
                    <a:pt x="1338235" y="10700"/>
                    <a:pt x="1338373" y="10352"/>
                  </a:cubicBezTo>
                  <a:cubicBezTo>
                    <a:pt x="1338446" y="9884"/>
                    <a:pt x="1338446" y="9408"/>
                    <a:pt x="1338373" y="8940"/>
                  </a:cubicBezTo>
                  <a:cubicBezTo>
                    <a:pt x="1338430" y="8514"/>
                    <a:pt x="1338430" y="8082"/>
                    <a:pt x="1338373" y="7655"/>
                  </a:cubicBezTo>
                  <a:lnTo>
                    <a:pt x="1338373" y="6884"/>
                  </a:lnTo>
                  <a:cubicBezTo>
                    <a:pt x="1338441" y="6201"/>
                    <a:pt x="1338441" y="5512"/>
                    <a:pt x="1338373" y="4829"/>
                  </a:cubicBezTo>
                  <a:lnTo>
                    <a:pt x="1338373" y="4829"/>
                  </a:lnTo>
                  <a:lnTo>
                    <a:pt x="1338373" y="3930"/>
                  </a:lnTo>
                  <a:cubicBezTo>
                    <a:pt x="1338194" y="3420"/>
                    <a:pt x="1337934" y="2943"/>
                    <a:pt x="1337603" y="2517"/>
                  </a:cubicBezTo>
                  <a:cubicBezTo>
                    <a:pt x="1337276" y="1999"/>
                    <a:pt x="1336837" y="1560"/>
                    <a:pt x="1336318" y="1233"/>
                  </a:cubicBezTo>
                  <a:cubicBezTo>
                    <a:pt x="1336318" y="1233"/>
                    <a:pt x="1336318" y="1233"/>
                    <a:pt x="1335548" y="591"/>
                  </a:cubicBezTo>
                  <a:lnTo>
                    <a:pt x="1335548" y="591"/>
                  </a:lnTo>
                  <a:cubicBezTo>
                    <a:pt x="1333881" y="-197"/>
                    <a:pt x="1331949" y="-197"/>
                    <a:pt x="1330282" y="591"/>
                  </a:cubicBezTo>
                  <a:lnTo>
                    <a:pt x="1315382" y="5985"/>
                  </a:lnTo>
                  <a:lnTo>
                    <a:pt x="8087" y="470695"/>
                  </a:lnTo>
                  <a:lnTo>
                    <a:pt x="5005" y="471722"/>
                  </a:lnTo>
                  <a:cubicBezTo>
                    <a:pt x="1290" y="473210"/>
                    <a:pt x="-745" y="477223"/>
                    <a:pt x="252" y="48109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6" name="Freeform: Shape 212"/>
            <p:cNvSpPr/>
            <p:nvPr/>
          </p:nvSpPr>
          <p:spPr>
            <a:xfrm>
              <a:off x="253080" y="6500880"/>
              <a:ext cx="362880" cy="151560"/>
            </a:xfrm>
            <a:custGeom>
              <a:avLst/>
              <a:gdLst>
                <a:gd name="textAreaLeft" fmla="*/ 0 w 362880"/>
                <a:gd name="textAreaRight" fmla="*/ 363960 w 362880"/>
                <a:gd name="textAreaTop" fmla="*/ 0 h 151560"/>
                <a:gd name="textAreaBottom" fmla="*/ 152640 h 151560"/>
              </a:gdLst>
              <a:ahLst/>
              <a:cxnLst/>
              <a:rect l="textAreaLeft" t="textAreaTop" r="textAreaRight" b="textAreaBottom"/>
              <a:pathLst>
                <a:path w="364008" h="152463">
                  <a:moveTo>
                    <a:pt x="10532" y="134352"/>
                  </a:moveTo>
                  <a:lnTo>
                    <a:pt x="0" y="138334"/>
                  </a:lnTo>
                  <a:cubicBezTo>
                    <a:pt x="3223" y="137032"/>
                    <a:pt x="6891" y="138590"/>
                    <a:pt x="8193" y="141813"/>
                  </a:cubicBezTo>
                  <a:cubicBezTo>
                    <a:pt x="8310" y="142101"/>
                    <a:pt x="8405" y="142398"/>
                    <a:pt x="8477" y="142702"/>
                  </a:cubicBezTo>
                  <a:cubicBezTo>
                    <a:pt x="9700" y="146698"/>
                    <a:pt x="7625" y="150961"/>
                    <a:pt x="3725" y="152463"/>
                  </a:cubicBezTo>
                  <a:lnTo>
                    <a:pt x="361311" y="16312"/>
                  </a:lnTo>
                  <a:lnTo>
                    <a:pt x="363237" y="4496"/>
                  </a:lnTo>
                  <a:lnTo>
                    <a:pt x="364008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7" name="Freeform: Shape 213"/>
            <p:cNvSpPr/>
            <p:nvPr/>
          </p:nvSpPr>
          <p:spPr>
            <a:xfrm>
              <a:off x="187920" y="6639120"/>
              <a:ext cx="72720" cy="36360"/>
            </a:xfrm>
            <a:custGeom>
              <a:avLst/>
              <a:gdLst>
                <a:gd name="textAreaLeft" fmla="*/ 0 w 72720"/>
                <a:gd name="textAreaRight" fmla="*/ 73800 w 72720"/>
                <a:gd name="textAreaTop" fmla="*/ 0 h 36360"/>
                <a:gd name="textAreaBottom" fmla="*/ 37440 h 36360"/>
              </a:gdLst>
              <a:ahLst/>
              <a:cxnLst/>
              <a:rect l="textAreaLeft" t="textAreaTop" r="textAreaRight" b="textAreaBottom"/>
              <a:pathLst>
                <a:path w="73922" h="37267">
                  <a:moveTo>
                    <a:pt x="188" y="32441"/>
                  </a:moveTo>
                  <a:cubicBezTo>
                    <a:pt x="999" y="35821"/>
                    <a:pt x="4397" y="37904"/>
                    <a:pt x="7777" y="37093"/>
                  </a:cubicBezTo>
                  <a:cubicBezTo>
                    <a:pt x="8080" y="37020"/>
                    <a:pt x="8377" y="36925"/>
                    <a:pt x="8666" y="36808"/>
                  </a:cubicBezTo>
                  <a:lnTo>
                    <a:pt x="12776" y="35268"/>
                  </a:lnTo>
                  <a:lnTo>
                    <a:pt x="20868" y="32185"/>
                  </a:lnTo>
                  <a:lnTo>
                    <a:pt x="69034" y="14203"/>
                  </a:lnTo>
                  <a:cubicBezTo>
                    <a:pt x="72698" y="12668"/>
                    <a:pt x="74671" y="8668"/>
                    <a:pt x="73658" y="4826"/>
                  </a:cubicBezTo>
                  <a:cubicBezTo>
                    <a:pt x="72847" y="1447"/>
                    <a:pt x="69449" y="-636"/>
                    <a:pt x="66069" y="175"/>
                  </a:cubicBezTo>
                  <a:cubicBezTo>
                    <a:pt x="65766" y="248"/>
                    <a:pt x="65469" y="343"/>
                    <a:pt x="65181" y="460"/>
                  </a:cubicBezTo>
                  <a:lnTo>
                    <a:pt x="61070" y="2000"/>
                  </a:lnTo>
                  <a:lnTo>
                    <a:pt x="4812" y="23065"/>
                  </a:lnTo>
                  <a:lnTo>
                    <a:pt x="4170" y="23065"/>
                  </a:lnTo>
                  <a:lnTo>
                    <a:pt x="4170" y="23065"/>
                  </a:lnTo>
                  <a:cubicBezTo>
                    <a:pt x="3654" y="23288"/>
                    <a:pt x="3177" y="23591"/>
                    <a:pt x="2757" y="23964"/>
                  </a:cubicBezTo>
                  <a:lnTo>
                    <a:pt x="2115" y="24735"/>
                  </a:lnTo>
                  <a:lnTo>
                    <a:pt x="2115" y="24735"/>
                  </a:lnTo>
                  <a:lnTo>
                    <a:pt x="1344" y="25763"/>
                  </a:lnTo>
                  <a:lnTo>
                    <a:pt x="1344" y="26790"/>
                  </a:lnTo>
                  <a:cubicBezTo>
                    <a:pt x="140" y="28410"/>
                    <a:pt x="-283" y="30479"/>
                    <a:pt x="188" y="32441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8" name="Freeform: Shape 214"/>
            <p:cNvSpPr/>
            <p:nvPr/>
          </p:nvSpPr>
          <p:spPr>
            <a:xfrm>
              <a:off x="2289960" y="3635280"/>
              <a:ext cx="93600" cy="422640"/>
            </a:xfrm>
            <a:custGeom>
              <a:avLst/>
              <a:gdLst>
                <a:gd name="textAreaLeft" fmla="*/ 0 w 93600"/>
                <a:gd name="textAreaRight" fmla="*/ 94680 w 93600"/>
                <a:gd name="textAreaTop" fmla="*/ 0 h 422640"/>
                <a:gd name="textAreaBottom" fmla="*/ 423720 h 422640"/>
              </a:gdLst>
              <a:ahLst/>
              <a:cxnLst/>
              <a:rect l="textAreaLeft" t="textAreaTop" r="textAreaRight" b="textAreaBottom"/>
              <a:pathLst>
                <a:path w="94662" h="423863">
                  <a:moveTo>
                    <a:pt x="4239" y="421809"/>
                  </a:moveTo>
                  <a:lnTo>
                    <a:pt x="14643" y="418469"/>
                  </a:lnTo>
                  <a:lnTo>
                    <a:pt x="93764" y="6807"/>
                  </a:lnTo>
                  <a:lnTo>
                    <a:pt x="94663" y="2183"/>
                  </a:lnTo>
                  <a:cubicBezTo>
                    <a:pt x="94067" y="6083"/>
                    <a:pt x="90489" y="8809"/>
                    <a:pt x="86571" y="8349"/>
                  </a:cubicBezTo>
                  <a:cubicBezTo>
                    <a:pt x="82939" y="7701"/>
                    <a:pt x="80521" y="4232"/>
                    <a:pt x="81169" y="601"/>
                  </a:cubicBezTo>
                  <a:cubicBezTo>
                    <a:pt x="81205" y="398"/>
                    <a:pt x="81250" y="198"/>
                    <a:pt x="81305" y="0"/>
                  </a:cubicBezTo>
                  <a:lnTo>
                    <a:pt x="0" y="423864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Freeform: Shape 215"/>
            <p:cNvSpPr/>
            <p:nvPr/>
          </p:nvSpPr>
          <p:spPr>
            <a:xfrm>
              <a:off x="2370600" y="3360960"/>
              <a:ext cx="64080" cy="281520"/>
            </a:xfrm>
            <a:custGeom>
              <a:avLst/>
              <a:gdLst>
                <a:gd name="textAreaLeft" fmla="*/ 0 w 64080"/>
                <a:gd name="textAreaRight" fmla="*/ 65160 w 64080"/>
                <a:gd name="textAreaTop" fmla="*/ 0 h 281520"/>
                <a:gd name="textAreaBottom" fmla="*/ 282600 h 281520"/>
              </a:gdLst>
              <a:ahLst/>
              <a:cxnLst/>
              <a:rect l="textAreaLeft" t="textAreaTop" r="textAreaRight" b="textAreaBottom"/>
              <a:pathLst>
                <a:path w="65195" h="282594">
                  <a:moveTo>
                    <a:pt x="60353" y="96"/>
                  </a:moveTo>
                  <a:lnTo>
                    <a:pt x="60353" y="96"/>
                  </a:lnTo>
                  <a:cubicBezTo>
                    <a:pt x="59717" y="-32"/>
                    <a:pt x="59062" y="-32"/>
                    <a:pt x="58426" y="96"/>
                  </a:cubicBezTo>
                  <a:lnTo>
                    <a:pt x="57013" y="96"/>
                  </a:lnTo>
                  <a:cubicBezTo>
                    <a:pt x="54268" y="966"/>
                    <a:pt x="52237" y="3295"/>
                    <a:pt x="51747" y="6133"/>
                  </a:cubicBezTo>
                  <a:lnTo>
                    <a:pt x="49564" y="17308"/>
                  </a:lnTo>
                  <a:lnTo>
                    <a:pt x="241" y="274195"/>
                  </a:lnTo>
                  <a:cubicBezTo>
                    <a:pt x="-738" y="277751"/>
                    <a:pt x="1351" y="281428"/>
                    <a:pt x="4907" y="282408"/>
                  </a:cubicBezTo>
                  <a:cubicBezTo>
                    <a:pt x="5105" y="282462"/>
                    <a:pt x="5306" y="282508"/>
                    <a:pt x="5508" y="282544"/>
                  </a:cubicBezTo>
                  <a:cubicBezTo>
                    <a:pt x="9426" y="283004"/>
                    <a:pt x="13004" y="280278"/>
                    <a:pt x="13600" y="276378"/>
                  </a:cubicBezTo>
                  <a:lnTo>
                    <a:pt x="15783" y="265076"/>
                  </a:lnTo>
                  <a:lnTo>
                    <a:pt x="65105" y="8188"/>
                  </a:lnTo>
                  <a:lnTo>
                    <a:pt x="65105" y="8188"/>
                  </a:lnTo>
                  <a:cubicBezTo>
                    <a:pt x="65105" y="8188"/>
                    <a:pt x="65105" y="7289"/>
                    <a:pt x="65105" y="6904"/>
                  </a:cubicBezTo>
                  <a:cubicBezTo>
                    <a:pt x="65169" y="6349"/>
                    <a:pt x="65169" y="5788"/>
                    <a:pt x="65105" y="5234"/>
                  </a:cubicBezTo>
                  <a:cubicBezTo>
                    <a:pt x="65156" y="4936"/>
                    <a:pt x="65156" y="4632"/>
                    <a:pt x="65105" y="4335"/>
                  </a:cubicBezTo>
                  <a:cubicBezTo>
                    <a:pt x="65225" y="3828"/>
                    <a:pt x="65225" y="3300"/>
                    <a:pt x="65105" y="2793"/>
                  </a:cubicBezTo>
                  <a:cubicBezTo>
                    <a:pt x="64834" y="2350"/>
                    <a:pt x="64486" y="1958"/>
                    <a:pt x="64078" y="1637"/>
                  </a:cubicBezTo>
                  <a:lnTo>
                    <a:pt x="63307" y="867"/>
                  </a:lnTo>
                  <a:lnTo>
                    <a:pt x="61380" y="96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0" name="Freeform: Shape 216"/>
            <p:cNvSpPr/>
            <p:nvPr/>
          </p:nvSpPr>
          <p:spPr>
            <a:xfrm>
              <a:off x="974160" y="1793520"/>
              <a:ext cx="136440" cy="42120"/>
            </a:xfrm>
            <a:custGeom>
              <a:avLst/>
              <a:gdLst>
                <a:gd name="textAreaLeft" fmla="*/ 0 w 136440"/>
                <a:gd name="textAreaRight" fmla="*/ 137520 w 136440"/>
                <a:gd name="textAreaTop" fmla="*/ 0 h 42120"/>
                <a:gd name="textAreaBottom" fmla="*/ 43200 h 42120"/>
              </a:gdLst>
              <a:ahLst/>
              <a:cxnLst/>
              <a:rect l="textAreaLeft" t="textAreaTop" r="textAreaRight" b="textAreaBottom"/>
              <a:pathLst>
                <a:path w="137376" h="43341">
                  <a:moveTo>
                    <a:pt x="8092" y="34222"/>
                  </a:moveTo>
                  <a:cubicBezTo>
                    <a:pt x="8815" y="38381"/>
                    <a:pt x="6167" y="42382"/>
                    <a:pt x="2055" y="43341"/>
                  </a:cubicBezTo>
                  <a:lnTo>
                    <a:pt x="129085" y="14056"/>
                  </a:lnTo>
                  <a:lnTo>
                    <a:pt x="131526" y="14056"/>
                  </a:lnTo>
                  <a:cubicBezTo>
                    <a:pt x="135365" y="12999"/>
                    <a:pt x="137834" y="9269"/>
                    <a:pt x="137306" y="5322"/>
                  </a:cubicBezTo>
                  <a:cubicBezTo>
                    <a:pt x="136978" y="2917"/>
                    <a:pt x="135347" y="890"/>
                    <a:pt x="133067" y="56"/>
                  </a:cubicBezTo>
                  <a:cubicBezTo>
                    <a:pt x="132642" y="-19"/>
                    <a:pt x="132208" y="-19"/>
                    <a:pt x="131783" y="56"/>
                  </a:cubicBezTo>
                  <a:lnTo>
                    <a:pt x="129471" y="56"/>
                  </a:lnTo>
                  <a:lnTo>
                    <a:pt x="9376" y="27799"/>
                  </a:lnTo>
                  <a:lnTo>
                    <a:pt x="0" y="29855"/>
                  </a:lnTo>
                  <a:cubicBezTo>
                    <a:pt x="3437" y="28854"/>
                    <a:pt x="7041" y="30799"/>
                    <a:pt x="8092" y="34222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Freeform: Shape 217"/>
            <p:cNvSpPr/>
            <p:nvPr/>
          </p:nvSpPr>
          <p:spPr>
            <a:xfrm>
              <a:off x="619920" y="1822320"/>
              <a:ext cx="361080" cy="90360"/>
            </a:xfrm>
            <a:custGeom>
              <a:avLst/>
              <a:gdLst>
                <a:gd name="textAreaLeft" fmla="*/ 0 w 361080"/>
                <a:gd name="textAreaRight" fmla="*/ 362160 w 361080"/>
                <a:gd name="textAreaTop" fmla="*/ 0 h 90360"/>
                <a:gd name="textAreaBottom" fmla="*/ 91440 h 90360"/>
              </a:gdLst>
              <a:ahLst/>
              <a:cxnLst/>
              <a:rect l="textAreaLeft" t="textAreaTop" r="textAreaRight" b="textAreaBottom"/>
              <a:pathLst>
                <a:path w="362152" h="91588">
                  <a:moveTo>
                    <a:pt x="18367" y="91589"/>
                  </a:moveTo>
                  <a:lnTo>
                    <a:pt x="356301" y="14523"/>
                  </a:lnTo>
                  <a:cubicBezTo>
                    <a:pt x="360141" y="13466"/>
                    <a:pt x="362610" y="9735"/>
                    <a:pt x="362081" y="5788"/>
                  </a:cubicBezTo>
                  <a:cubicBezTo>
                    <a:pt x="361660" y="2195"/>
                    <a:pt x="358406" y="-376"/>
                    <a:pt x="354812" y="45"/>
                  </a:cubicBezTo>
                  <a:cubicBezTo>
                    <a:pt x="354623" y="68"/>
                    <a:pt x="354434" y="98"/>
                    <a:pt x="354246" y="137"/>
                  </a:cubicBezTo>
                  <a:lnTo>
                    <a:pt x="349237" y="1293"/>
                  </a:lnTo>
                  <a:lnTo>
                    <a:pt x="0" y="81827"/>
                  </a:lnTo>
                  <a:lnTo>
                    <a:pt x="2184" y="83111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Freeform: Shape 218"/>
            <p:cNvSpPr/>
            <p:nvPr/>
          </p:nvSpPr>
          <p:spPr>
            <a:xfrm>
              <a:off x="1877400" y="2928240"/>
              <a:ext cx="23400" cy="68760"/>
            </a:xfrm>
            <a:custGeom>
              <a:avLst/>
              <a:gdLst>
                <a:gd name="textAreaLeft" fmla="*/ 0 w 23400"/>
                <a:gd name="textAreaRight" fmla="*/ 24480 w 23400"/>
                <a:gd name="textAreaTop" fmla="*/ 0 h 68760"/>
                <a:gd name="textAreaBottom" fmla="*/ 69840 h 68760"/>
              </a:gdLst>
              <a:ahLst/>
              <a:cxnLst/>
              <a:rect l="textAreaLeft" t="textAreaTop" r="textAreaRight" b="textAreaBottom"/>
              <a:pathLst>
                <a:path w="24452" h="69715">
                  <a:moveTo>
                    <a:pt x="18881" y="99"/>
                  </a:moveTo>
                  <a:cubicBezTo>
                    <a:pt x="18419" y="-33"/>
                    <a:pt x="17930" y="-33"/>
                    <a:pt x="17468" y="99"/>
                  </a:cubicBezTo>
                  <a:cubicBezTo>
                    <a:pt x="17043" y="34"/>
                    <a:pt x="16609" y="34"/>
                    <a:pt x="16184" y="99"/>
                  </a:cubicBezTo>
                  <a:lnTo>
                    <a:pt x="16184" y="99"/>
                  </a:lnTo>
                  <a:cubicBezTo>
                    <a:pt x="13435" y="1040"/>
                    <a:pt x="11417" y="3402"/>
                    <a:pt x="10918" y="6264"/>
                  </a:cubicBezTo>
                  <a:lnTo>
                    <a:pt x="8991" y="17054"/>
                  </a:lnTo>
                  <a:lnTo>
                    <a:pt x="0" y="67789"/>
                  </a:lnTo>
                  <a:cubicBezTo>
                    <a:pt x="533" y="63893"/>
                    <a:pt x="4050" y="61114"/>
                    <a:pt x="7963" y="61495"/>
                  </a:cubicBezTo>
                  <a:cubicBezTo>
                    <a:pt x="11660" y="62180"/>
                    <a:pt x="14102" y="65731"/>
                    <a:pt x="13418" y="69428"/>
                  </a:cubicBezTo>
                  <a:cubicBezTo>
                    <a:pt x="13400" y="69525"/>
                    <a:pt x="13380" y="69620"/>
                    <a:pt x="13358" y="69716"/>
                  </a:cubicBezTo>
                  <a:lnTo>
                    <a:pt x="15285" y="58926"/>
                  </a:lnTo>
                  <a:lnTo>
                    <a:pt x="24404" y="8191"/>
                  </a:lnTo>
                  <a:lnTo>
                    <a:pt x="24404" y="8191"/>
                  </a:lnTo>
                  <a:cubicBezTo>
                    <a:pt x="24469" y="7594"/>
                    <a:pt x="24469" y="6990"/>
                    <a:pt x="24404" y="6393"/>
                  </a:cubicBezTo>
                  <a:lnTo>
                    <a:pt x="24404" y="5494"/>
                  </a:lnTo>
                  <a:lnTo>
                    <a:pt x="24404" y="5494"/>
                  </a:lnTo>
                  <a:cubicBezTo>
                    <a:pt x="24244" y="5000"/>
                    <a:pt x="24028" y="4526"/>
                    <a:pt x="23762" y="4081"/>
                  </a:cubicBezTo>
                  <a:cubicBezTo>
                    <a:pt x="23762" y="4081"/>
                    <a:pt x="23762" y="3439"/>
                    <a:pt x="23762" y="3182"/>
                  </a:cubicBezTo>
                  <a:cubicBezTo>
                    <a:pt x="23440" y="2624"/>
                    <a:pt x="23002" y="2142"/>
                    <a:pt x="22478" y="1769"/>
                  </a:cubicBezTo>
                  <a:lnTo>
                    <a:pt x="22478" y="1769"/>
                  </a:lnTo>
                  <a:cubicBezTo>
                    <a:pt x="21752" y="1246"/>
                    <a:pt x="20918" y="895"/>
                    <a:pt x="20037" y="741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3" name="Freeform: Shape 219"/>
            <p:cNvSpPr/>
            <p:nvPr/>
          </p:nvSpPr>
          <p:spPr>
            <a:xfrm>
              <a:off x="1827360" y="2988720"/>
              <a:ext cx="62280" cy="285480"/>
            </a:xfrm>
            <a:custGeom>
              <a:avLst/>
              <a:gdLst>
                <a:gd name="textAreaLeft" fmla="*/ 0 w 62280"/>
                <a:gd name="textAreaRight" fmla="*/ 63360 w 62280"/>
                <a:gd name="textAreaTop" fmla="*/ 0 h 285480"/>
                <a:gd name="textAreaBottom" fmla="*/ 286560 h 285480"/>
              </a:gdLst>
              <a:ahLst/>
              <a:cxnLst/>
              <a:rect l="textAreaLeft" t="textAreaTop" r="textAreaRight" b="textAreaBottom"/>
              <a:pathLst>
                <a:path w="63497" h="286592">
                  <a:moveTo>
                    <a:pt x="4495" y="285822"/>
                  </a:moveTo>
                  <a:lnTo>
                    <a:pt x="14514" y="282868"/>
                  </a:lnTo>
                  <a:lnTo>
                    <a:pt x="62552" y="13136"/>
                  </a:lnTo>
                  <a:lnTo>
                    <a:pt x="63322" y="8255"/>
                  </a:lnTo>
                  <a:cubicBezTo>
                    <a:pt x="64166" y="4592"/>
                    <a:pt x="61879" y="938"/>
                    <a:pt x="58215" y="95"/>
                  </a:cubicBezTo>
                  <a:cubicBezTo>
                    <a:pt x="58120" y="73"/>
                    <a:pt x="58024" y="53"/>
                    <a:pt x="57928" y="35"/>
                  </a:cubicBezTo>
                  <a:cubicBezTo>
                    <a:pt x="54014" y="-346"/>
                    <a:pt x="50498" y="2433"/>
                    <a:pt x="49964" y="6329"/>
                  </a:cubicBezTo>
                  <a:lnTo>
                    <a:pt x="0" y="286593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4" name="Freeform: Shape 220"/>
            <p:cNvSpPr/>
            <p:nvPr/>
          </p:nvSpPr>
          <p:spPr>
            <a:xfrm>
              <a:off x="3404160" y="1238040"/>
              <a:ext cx="47520" cy="23040"/>
            </a:xfrm>
            <a:custGeom>
              <a:avLst/>
              <a:gdLst>
                <a:gd name="textAreaLeft" fmla="*/ 0 w 47520"/>
                <a:gd name="textAreaRight" fmla="*/ 48600 w 47520"/>
                <a:gd name="textAreaTop" fmla="*/ 0 h 23040"/>
                <a:gd name="textAreaBottom" fmla="*/ 24120 h 23040"/>
              </a:gdLst>
              <a:ahLst/>
              <a:cxnLst/>
              <a:rect l="textAreaLeft" t="textAreaTop" r="textAreaRight" b="textAreaBottom"/>
              <a:pathLst>
                <a:path w="48470" h="24157">
                  <a:moveTo>
                    <a:pt x="44955" y="12213"/>
                  </a:moveTo>
                  <a:lnTo>
                    <a:pt x="45854" y="12213"/>
                  </a:lnTo>
                  <a:lnTo>
                    <a:pt x="47396" y="11185"/>
                  </a:lnTo>
                  <a:lnTo>
                    <a:pt x="47396" y="11185"/>
                  </a:lnTo>
                  <a:cubicBezTo>
                    <a:pt x="47809" y="10770"/>
                    <a:pt x="48156" y="10294"/>
                    <a:pt x="48423" y="9772"/>
                  </a:cubicBezTo>
                  <a:lnTo>
                    <a:pt x="48423" y="8488"/>
                  </a:lnTo>
                  <a:cubicBezTo>
                    <a:pt x="48483" y="8019"/>
                    <a:pt x="48483" y="7544"/>
                    <a:pt x="48423" y="7075"/>
                  </a:cubicBezTo>
                  <a:cubicBezTo>
                    <a:pt x="48486" y="6606"/>
                    <a:pt x="48486" y="6131"/>
                    <a:pt x="48423" y="5662"/>
                  </a:cubicBezTo>
                  <a:cubicBezTo>
                    <a:pt x="48423" y="5662"/>
                    <a:pt x="48423" y="5020"/>
                    <a:pt x="48423" y="4763"/>
                  </a:cubicBezTo>
                  <a:cubicBezTo>
                    <a:pt x="48423" y="4506"/>
                    <a:pt x="48423" y="4763"/>
                    <a:pt x="48423" y="4763"/>
                  </a:cubicBezTo>
                  <a:lnTo>
                    <a:pt x="48423" y="3735"/>
                  </a:lnTo>
                  <a:cubicBezTo>
                    <a:pt x="48201" y="3140"/>
                    <a:pt x="47898" y="2579"/>
                    <a:pt x="47524" y="2066"/>
                  </a:cubicBezTo>
                  <a:lnTo>
                    <a:pt x="47524" y="2066"/>
                  </a:lnTo>
                  <a:lnTo>
                    <a:pt x="46240" y="910"/>
                  </a:lnTo>
                  <a:cubicBezTo>
                    <a:pt x="44850" y="79"/>
                    <a:pt x="43199" y="-196"/>
                    <a:pt x="41616" y="139"/>
                  </a:cubicBezTo>
                  <a:lnTo>
                    <a:pt x="20936" y="4891"/>
                  </a:lnTo>
                  <a:lnTo>
                    <a:pt x="9890" y="7460"/>
                  </a:lnTo>
                  <a:lnTo>
                    <a:pt x="0" y="9772"/>
                  </a:lnTo>
                  <a:cubicBezTo>
                    <a:pt x="3456" y="8976"/>
                    <a:pt x="6904" y="11133"/>
                    <a:pt x="7700" y="14589"/>
                  </a:cubicBezTo>
                  <a:cubicBezTo>
                    <a:pt x="7764" y="14864"/>
                    <a:pt x="7809" y="15143"/>
                    <a:pt x="7835" y="15424"/>
                  </a:cubicBezTo>
                  <a:cubicBezTo>
                    <a:pt x="8435" y="19346"/>
                    <a:pt x="6007" y="23098"/>
                    <a:pt x="2184" y="24158"/>
                  </a:cubicBezTo>
                  <a:lnTo>
                    <a:pt x="43799" y="14525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Freeform: Shape 221"/>
            <p:cNvSpPr/>
            <p:nvPr/>
          </p:nvSpPr>
          <p:spPr>
            <a:xfrm>
              <a:off x="3144600" y="1306080"/>
              <a:ext cx="360" cy="1188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155" h="12844">
                  <a:moveTo>
                    <a:pt x="642" y="0"/>
                  </a:moveTo>
                  <a:lnTo>
                    <a:pt x="0" y="0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Freeform: Shape 222"/>
            <p:cNvSpPr/>
            <p:nvPr/>
          </p:nvSpPr>
          <p:spPr>
            <a:xfrm>
              <a:off x="3146760" y="1245600"/>
              <a:ext cx="264600" cy="71640"/>
            </a:xfrm>
            <a:custGeom>
              <a:avLst/>
              <a:gdLst>
                <a:gd name="textAreaLeft" fmla="*/ 0 w 264600"/>
                <a:gd name="textAreaRight" fmla="*/ 265680 w 264600"/>
                <a:gd name="textAreaTop" fmla="*/ 0 h 71640"/>
                <a:gd name="textAreaBottom" fmla="*/ 72720 h 71640"/>
              </a:gdLst>
              <a:ahLst/>
              <a:cxnLst/>
              <a:rect l="textAreaLeft" t="textAreaTop" r="textAreaRight" b="textAreaBottom"/>
              <a:pathLst>
                <a:path w="265839" h="72606">
                  <a:moveTo>
                    <a:pt x="8092" y="67597"/>
                  </a:moveTo>
                  <a:lnTo>
                    <a:pt x="7193" y="72607"/>
                  </a:lnTo>
                  <a:lnTo>
                    <a:pt x="22991" y="69010"/>
                  </a:lnTo>
                  <a:lnTo>
                    <a:pt x="260097" y="14550"/>
                  </a:lnTo>
                  <a:cubicBezTo>
                    <a:pt x="263921" y="13490"/>
                    <a:pt x="266349" y="9738"/>
                    <a:pt x="265749" y="5816"/>
                  </a:cubicBezTo>
                  <a:cubicBezTo>
                    <a:pt x="265414" y="2285"/>
                    <a:pt x="262280" y="-306"/>
                    <a:pt x="258749" y="29"/>
                  </a:cubicBezTo>
                  <a:cubicBezTo>
                    <a:pt x="258468" y="56"/>
                    <a:pt x="258189" y="101"/>
                    <a:pt x="257914" y="164"/>
                  </a:cubicBezTo>
                  <a:lnTo>
                    <a:pt x="253290" y="1192"/>
                  </a:lnTo>
                  <a:lnTo>
                    <a:pt x="0" y="59377"/>
                  </a:lnTo>
                  <a:lnTo>
                    <a:pt x="0" y="59377"/>
                  </a:lnTo>
                  <a:cubicBezTo>
                    <a:pt x="851" y="59246"/>
                    <a:pt x="1718" y="59246"/>
                    <a:pt x="2569" y="59377"/>
                  </a:cubicBezTo>
                  <a:cubicBezTo>
                    <a:pt x="6278" y="59993"/>
                    <a:pt x="8785" y="63499"/>
                    <a:pt x="8168" y="67208"/>
                  </a:cubicBezTo>
                  <a:cubicBezTo>
                    <a:pt x="8146" y="67339"/>
                    <a:pt x="8121" y="67468"/>
                    <a:pt x="8092" y="67597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Freeform: Shape 223"/>
            <p:cNvSpPr/>
            <p:nvPr/>
          </p:nvSpPr>
          <p:spPr>
            <a:xfrm>
              <a:off x="3143160" y="13068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899" h="1027">
                  <a:moveTo>
                    <a:pt x="0" y="1027"/>
                  </a:moveTo>
                  <a:lnTo>
                    <a:pt x="0" y="1027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Freeform: Shape 224"/>
            <p:cNvSpPr/>
            <p:nvPr/>
          </p:nvSpPr>
          <p:spPr>
            <a:xfrm>
              <a:off x="3142080" y="13096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2" h="1412">
                  <a:moveTo>
                    <a:pt x="53" y="385"/>
                  </a:moveTo>
                  <a:lnTo>
                    <a:pt x="53" y="1413"/>
                  </a:lnTo>
                  <a:cubicBezTo>
                    <a:pt x="-18" y="945"/>
                    <a:pt x="-18" y="468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9" name="Freeform: Shape 225"/>
            <p:cNvSpPr/>
            <p:nvPr/>
          </p:nvSpPr>
          <p:spPr>
            <a:xfrm>
              <a:off x="2698560" y="3303360"/>
              <a:ext cx="57960" cy="239760"/>
            </a:xfrm>
            <a:custGeom>
              <a:avLst/>
              <a:gdLst>
                <a:gd name="textAreaLeft" fmla="*/ 0 w 57960"/>
                <a:gd name="textAreaRight" fmla="*/ 59040 w 57960"/>
                <a:gd name="textAreaTop" fmla="*/ 0 h 239760"/>
                <a:gd name="textAreaBottom" fmla="*/ 240840 h 239760"/>
              </a:gdLst>
              <a:ahLst/>
              <a:cxnLst/>
              <a:rect l="textAreaLeft" t="textAreaTop" r="textAreaRight" b="textAreaBottom"/>
              <a:pathLst>
                <a:path w="58908" h="240770">
                  <a:moveTo>
                    <a:pt x="210" y="232355"/>
                  </a:moveTo>
                  <a:cubicBezTo>
                    <a:pt x="-714" y="235999"/>
                    <a:pt x="1492" y="239702"/>
                    <a:pt x="5136" y="240627"/>
                  </a:cubicBezTo>
                  <a:cubicBezTo>
                    <a:pt x="5249" y="240655"/>
                    <a:pt x="5363" y="240681"/>
                    <a:pt x="5477" y="240704"/>
                  </a:cubicBezTo>
                  <a:cubicBezTo>
                    <a:pt x="6797" y="240895"/>
                    <a:pt x="8143" y="240670"/>
                    <a:pt x="9330" y="240062"/>
                  </a:cubicBezTo>
                  <a:cubicBezTo>
                    <a:pt x="9839" y="239883"/>
                    <a:pt x="10317" y="239622"/>
                    <a:pt x="10743" y="239291"/>
                  </a:cubicBezTo>
                  <a:lnTo>
                    <a:pt x="11642" y="238391"/>
                  </a:lnTo>
                  <a:cubicBezTo>
                    <a:pt x="12053" y="238023"/>
                    <a:pt x="12400" y="237589"/>
                    <a:pt x="12669" y="237107"/>
                  </a:cubicBezTo>
                  <a:cubicBezTo>
                    <a:pt x="12741" y="236682"/>
                    <a:pt x="12741" y="236248"/>
                    <a:pt x="12669" y="235822"/>
                  </a:cubicBezTo>
                  <a:lnTo>
                    <a:pt x="12669" y="234667"/>
                  </a:lnTo>
                  <a:lnTo>
                    <a:pt x="58909" y="2184"/>
                  </a:lnTo>
                  <a:cubicBezTo>
                    <a:pt x="58251" y="6102"/>
                    <a:pt x="54634" y="8815"/>
                    <a:pt x="50688" y="8349"/>
                  </a:cubicBezTo>
                  <a:cubicBezTo>
                    <a:pt x="47016" y="7546"/>
                    <a:pt x="44689" y="3917"/>
                    <a:pt x="45493" y="244"/>
                  </a:cubicBezTo>
                  <a:cubicBezTo>
                    <a:pt x="45510" y="163"/>
                    <a:pt x="45530" y="81"/>
                    <a:pt x="45551" y="0"/>
                  </a:cubicBezTo>
                  <a:lnTo>
                    <a:pt x="44523" y="5138"/>
                  </a:lnTo>
                  <a:lnTo>
                    <a:pt x="82" y="227731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0" name="Freeform: Shape 226"/>
            <p:cNvSpPr/>
            <p:nvPr/>
          </p:nvSpPr>
          <p:spPr>
            <a:xfrm>
              <a:off x="2745360" y="1305000"/>
              <a:ext cx="408600" cy="2005920"/>
            </a:xfrm>
            <a:custGeom>
              <a:avLst/>
              <a:gdLst>
                <a:gd name="textAreaLeft" fmla="*/ 0 w 408600"/>
                <a:gd name="textAreaRight" fmla="*/ 409680 w 408600"/>
                <a:gd name="textAreaTop" fmla="*/ 0 h 2005920"/>
                <a:gd name="textAreaBottom" fmla="*/ 2007000 h 2005920"/>
              </a:gdLst>
              <a:ahLst/>
              <a:cxnLst/>
              <a:rect l="textAreaLeft" t="textAreaTop" r="textAreaRight" b="textAreaBottom"/>
              <a:pathLst>
                <a:path w="409853" h="2006825">
                  <a:moveTo>
                    <a:pt x="4790" y="2006774"/>
                  </a:moveTo>
                  <a:cubicBezTo>
                    <a:pt x="8736" y="2007240"/>
                    <a:pt x="12353" y="2004527"/>
                    <a:pt x="13011" y="2000608"/>
                  </a:cubicBezTo>
                  <a:lnTo>
                    <a:pt x="407845" y="18080"/>
                  </a:lnTo>
                  <a:lnTo>
                    <a:pt x="408744" y="13456"/>
                  </a:lnTo>
                  <a:lnTo>
                    <a:pt x="409643" y="8447"/>
                  </a:lnTo>
                  <a:cubicBezTo>
                    <a:pt x="410567" y="4802"/>
                    <a:pt x="408362" y="1099"/>
                    <a:pt x="404717" y="175"/>
                  </a:cubicBezTo>
                  <a:cubicBezTo>
                    <a:pt x="404605" y="146"/>
                    <a:pt x="404491" y="121"/>
                    <a:pt x="404377" y="98"/>
                  </a:cubicBezTo>
                  <a:cubicBezTo>
                    <a:pt x="403526" y="-33"/>
                    <a:pt x="402659" y="-33"/>
                    <a:pt x="401808" y="98"/>
                  </a:cubicBezTo>
                  <a:lnTo>
                    <a:pt x="401808" y="98"/>
                  </a:lnTo>
                  <a:lnTo>
                    <a:pt x="400781" y="98"/>
                  </a:lnTo>
                  <a:lnTo>
                    <a:pt x="399625" y="98"/>
                  </a:lnTo>
                  <a:lnTo>
                    <a:pt x="399625" y="98"/>
                  </a:lnTo>
                  <a:cubicBezTo>
                    <a:pt x="399337" y="322"/>
                    <a:pt x="399078" y="581"/>
                    <a:pt x="398854" y="869"/>
                  </a:cubicBezTo>
                  <a:lnTo>
                    <a:pt x="397955" y="1896"/>
                  </a:lnTo>
                  <a:cubicBezTo>
                    <a:pt x="397955" y="1896"/>
                    <a:pt x="397955" y="1896"/>
                    <a:pt x="397955" y="1896"/>
                  </a:cubicBezTo>
                  <a:cubicBezTo>
                    <a:pt x="397899" y="2150"/>
                    <a:pt x="397899" y="2413"/>
                    <a:pt x="397955" y="2667"/>
                  </a:cubicBezTo>
                  <a:cubicBezTo>
                    <a:pt x="397884" y="3135"/>
                    <a:pt x="397884" y="3611"/>
                    <a:pt x="397955" y="4080"/>
                  </a:cubicBezTo>
                  <a:lnTo>
                    <a:pt x="397955" y="4080"/>
                  </a:lnTo>
                  <a:lnTo>
                    <a:pt x="3249" y="1985966"/>
                  </a:lnTo>
                  <a:lnTo>
                    <a:pt x="1322" y="1996242"/>
                  </a:lnTo>
                  <a:cubicBezTo>
                    <a:pt x="-904" y="1999271"/>
                    <a:pt x="-253" y="2003532"/>
                    <a:pt x="2777" y="2005759"/>
                  </a:cubicBezTo>
                  <a:cubicBezTo>
                    <a:pt x="3387" y="2006207"/>
                    <a:pt x="4067" y="2006550"/>
                    <a:pt x="4790" y="2006774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1" name="Freeform: Shape 227"/>
            <p:cNvSpPr/>
            <p:nvPr/>
          </p:nvSpPr>
          <p:spPr>
            <a:xfrm>
              <a:off x="615960" y="1907280"/>
              <a:ext cx="24120" cy="21960"/>
            </a:xfrm>
            <a:custGeom>
              <a:avLst/>
              <a:gdLst>
                <a:gd name="textAreaLeft" fmla="*/ 0 w 24120"/>
                <a:gd name="textAreaRight" fmla="*/ 25200 w 24120"/>
                <a:gd name="textAreaTop" fmla="*/ 0 h 21960"/>
                <a:gd name="textAreaBottom" fmla="*/ 23040 h 21960"/>
              </a:gdLst>
              <a:ahLst/>
              <a:cxnLst/>
              <a:rect l="textAreaLeft" t="textAreaTop" r="textAreaRight" b="textAreaBottom"/>
              <a:pathLst>
                <a:path w="25357" h="22862">
                  <a:moveTo>
                    <a:pt x="20936" y="21193"/>
                  </a:moveTo>
                  <a:lnTo>
                    <a:pt x="22221" y="21193"/>
                  </a:lnTo>
                  <a:lnTo>
                    <a:pt x="23377" y="20551"/>
                  </a:lnTo>
                  <a:cubicBezTo>
                    <a:pt x="23751" y="20242"/>
                    <a:pt x="24095" y="19898"/>
                    <a:pt x="24404" y="19523"/>
                  </a:cubicBezTo>
                  <a:cubicBezTo>
                    <a:pt x="24734" y="19163"/>
                    <a:pt x="25035" y="18776"/>
                    <a:pt x="25303" y="18368"/>
                  </a:cubicBezTo>
                  <a:lnTo>
                    <a:pt x="25303" y="18368"/>
                  </a:lnTo>
                  <a:cubicBezTo>
                    <a:pt x="25303" y="18368"/>
                    <a:pt x="25303" y="18368"/>
                    <a:pt x="25303" y="17340"/>
                  </a:cubicBezTo>
                  <a:cubicBezTo>
                    <a:pt x="25376" y="16872"/>
                    <a:pt x="25376" y="16395"/>
                    <a:pt x="25303" y="15927"/>
                  </a:cubicBezTo>
                  <a:cubicBezTo>
                    <a:pt x="25303" y="15927"/>
                    <a:pt x="25303" y="15927"/>
                    <a:pt x="25303" y="15927"/>
                  </a:cubicBezTo>
                  <a:cubicBezTo>
                    <a:pt x="25303" y="15927"/>
                    <a:pt x="25303" y="15156"/>
                    <a:pt x="25303" y="14771"/>
                  </a:cubicBezTo>
                  <a:lnTo>
                    <a:pt x="25303" y="13358"/>
                  </a:lnTo>
                  <a:lnTo>
                    <a:pt x="25303" y="12331"/>
                  </a:lnTo>
                  <a:lnTo>
                    <a:pt x="25303" y="12331"/>
                  </a:lnTo>
                  <a:cubicBezTo>
                    <a:pt x="25354" y="11904"/>
                    <a:pt x="25354" y="11473"/>
                    <a:pt x="25303" y="11046"/>
                  </a:cubicBezTo>
                  <a:cubicBezTo>
                    <a:pt x="25303" y="11046"/>
                    <a:pt x="25303" y="11046"/>
                    <a:pt x="25303" y="10404"/>
                  </a:cubicBezTo>
                  <a:lnTo>
                    <a:pt x="25303" y="10404"/>
                  </a:lnTo>
                  <a:cubicBezTo>
                    <a:pt x="24982" y="9995"/>
                    <a:pt x="24591" y="9647"/>
                    <a:pt x="24147" y="9376"/>
                  </a:cubicBezTo>
                  <a:lnTo>
                    <a:pt x="24147" y="9377"/>
                  </a:lnTo>
                  <a:lnTo>
                    <a:pt x="24147" y="9377"/>
                  </a:lnTo>
                  <a:lnTo>
                    <a:pt x="23120" y="9377"/>
                  </a:lnTo>
                  <a:lnTo>
                    <a:pt x="7193" y="0"/>
                  </a:lnTo>
                  <a:cubicBezTo>
                    <a:pt x="10512" y="2139"/>
                    <a:pt x="11486" y="6553"/>
                    <a:pt x="9376" y="9890"/>
                  </a:cubicBezTo>
                  <a:cubicBezTo>
                    <a:pt x="7711" y="13261"/>
                    <a:pt x="3629" y="14644"/>
                    <a:pt x="258" y="12979"/>
                  </a:cubicBezTo>
                  <a:cubicBezTo>
                    <a:pt x="171" y="12936"/>
                    <a:pt x="85" y="12891"/>
                    <a:pt x="0" y="12844"/>
                  </a:cubicBezTo>
                  <a:lnTo>
                    <a:pt x="1028" y="13487"/>
                  </a:lnTo>
                  <a:lnTo>
                    <a:pt x="16954" y="22863"/>
                  </a:lnTo>
                  <a:cubicBezTo>
                    <a:pt x="18442" y="22816"/>
                    <a:pt x="19860" y="22222"/>
                    <a:pt x="20936" y="21193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2" name="Freeform: Shape 228"/>
            <p:cNvSpPr/>
            <p:nvPr/>
          </p:nvSpPr>
          <p:spPr>
            <a:xfrm>
              <a:off x="1831680" y="3186720"/>
              <a:ext cx="314280" cy="100800"/>
            </a:xfrm>
            <a:custGeom>
              <a:avLst/>
              <a:gdLst>
                <a:gd name="textAreaLeft" fmla="*/ 0 w 314280"/>
                <a:gd name="textAreaRight" fmla="*/ 315360 w 314280"/>
                <a:gd name="textAreaTop" fmla="*/ 0 h 100800"/>
                <a:gd name="textAreaBottom" fmla="*/ 101880 h 100800"/>
              </a:gdLst>
              <a:ahLst/>
              <a:cxnLst/>
              <a:rect l="textAreaLeft" t="textAreaTop" r="textAreaRight" b="textAreaBottom"/>
              <a:pathLst>
                <a:path w="315330" h="101904">
                  <a:moveTo>
                    <a:pt x="8220" y="92914"/>
                  </a:moveTo>
                  <a:cubicBezTo>
                    <a:pt x="8988" y="96850"/>
                    <a:pt x="6660" y="100730"/>
                    <a:pt x="2826" y="101905"/>
                  </a:cubicBezTo>
                  <a:lnTo>
                    <a:pt x="2826" y="101905"/>
                  </a:lnTo>
                  <a:lnTo>
                    <a:pt x="307108" y="14692"/>
                  </a:lnTo>
                  <a:lnTo>
                    <a:pt x="309805" y="13921"/>
                  </a:lnTo>
                  <a:cubicBezTo>
                    <a:pt x="313620" y="12645"/>
                    <a:pt x="315918" y="8760"/>
                    <a:pt x="315200" y="4801"/>
                  </a:cubicBezTo>
                  <a:cubicBezTo>
                    <a:pt x="314753" y="2650"/>
                    <a:pt x="313258" y="865"/>
                    <a:pt x="311218" y="49"/>
                  </a:cubicBezTo>
                  <a:lnTo>
                    <a:pt x="309677" y="49"/>
                  </a:lnTo>
                  <a:lnTo>
                    <a:pt x="308392" y="49"/>
                  </a:lnTo>
                  <a:cubicBezTo>
                    <a:pt x="307966" y="-16"/>
                    <a:pt x="307533" y="-16"/>
                    <a:pt x="307108" y="49"/>
                  </a:cubicBezTo>
                  <a:lnTo>
                    <a:pt x="10019" y="85207"/>
                  </a:lnTo>
                  <a:lnTo>
                    <a:pt x="0" y="88161"/>
                  </a:lnTo>
                  <a:cubicBezTo>
                    <a:pt x="3470" y="87139"/>
                    <a:pt x="7112" y="89123"/>
                    <a:pt x="8135" y="92594"/>
                  </a:cubicBezTo>
                  <a:cubicBezTo>
                    <a:pt x="8166" y="92700"/>
                    <a:pt x="8194" y="92806"/>
                    <a:pt x="8220" y="92914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3" name="Freeform: Shape 229"/>
            <p:cNvSpPr/>
            <p:nvPr/>
          </p:nvSpPr>
          <p:spPr>
            <a:xfrm>
              <a:off x="1720800" y="3274560"/>
              <a:ext cx="118080" cy="43560"/>
            </a:xfrm>
            <a:custGeom>
              <a:avLst/>
              <a:gdLst>
                <a:gd name="textAreaLeft" fmla="*/ 0 w 118080"/>
                <a:gd name="textAreaRight" fmla="*/ 119160 w 118080"/>
                <a:gd name="textAreaTop" fmla="*/ 0 h 43560"/>
                <a:gd name="textAreaBottom" fmla="*/ 44640 h 43560"/>
              </a:gdLst>
              <a:ahLst/>
              <a:cxnLst/>
              <a:rect l="textAreaLeft" t="textAreaTop" r="textAreaRight" b="textAreaBottom"/>
              <a:pathLst>
                <a:path w="119196" h="44782">
                  <a:moveTo>
                    <a:pt x="6149" y="44783"/>
                  </a:moveTo>
                  <a:lnTo>
                    <a:pt x="10645" y="43498"/>
                  </a:lnTo>
                  <a:lnTo>
                    <a:pt x="22590" y="40031"/>
                  </a:lnTo>
                  <a:lnTo>
                    <a:pt x="113656" y="14342"/>
                  </a:lnTo>
                  <a:lnTo>
                    <a:pt x="113656" y="14342"/>
                  </a:lnTo>
                  <a:cubicBezTo>
                    <a:pt x="117490" y="13167"/>
                    <a:pt x="119819" y="9287"/>
                    <a:pt x="119051" y="5351"/>
                  </a:cubicBezTo>
                  <a:cubicBezTo>
                    <a:pt x="118388" y="1794"/>
                    <a:pt x="114967" y="-551"/>
                    <a:pt x="111410" y="112"/>
                  </a:cubicBezTo>
                  <a:cubicBezTo>
                    <a:pt x="111259" y="140"/>
                    <a:pt x="111108" y="174"/>
                    <a:pt x="110959" y="213"/>
                  </a:cubicBezTo>
                  <a:lnTo>
                    <a:pt x="106464" y="1497"/>
                  </a:lnTo>
                  <a:lnTo>
                    <a:pt x="3709" y="31039"/>
                  </a:lnTo>
                  <a:lnTo>
                    <a:pt x="3709" y="31039"/>
                  </a:lnTo>
                  <a:cubicBezTo>
                    <a:pt x="2812" y="31286"/>
                    <a:pt x="1979" y="31724"/>
                    <a:pt x="1268" y="32324"/>
                  </a:cubicBezTo>
                  <a:lnTo>
                    <a:pt x="1268" y="32324"/>
                  </a:lnTo>
                  <a:lnTo>
                    <a:pt x="1268" y="32324"/>
                  </a:lnTo>
                  <a:lnTo>
                    <a:pt x="241" y="33480"/>
                  </a:lnTo>
                  <a:lnTo>
                    <a:pt x="241" y="33480"/>
                  </a:lnTo>
                  <a:lnTo>
                    <a:pt x="241" y="33480"/>
                  </a:lnTo>
                  <a:lnTo>
                    <a:pt x="241" y="34508"/>
                  </a:lnTo>
                  <a:cubicBezTo>
                    <a:pt x="-80" y="35815"/>
                    <a:pt x="-80" y="37182"/>
                    <a:pt x="241" y="38489"/>
                  </a:cubicBezTo>
                  <a:cubicBezTo>
                    <a:pt x="297" y="41795"/>
                    <a:pt x="2853" y="44519"/>
                    <a:pt x="6149" y="44783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4" name="Freeform: Shape 230"/>
            <p:cNvSpPr/>
            <p:nvPr/>
          </p:nvSpPr>
          <p:spPr>
            <a:xfrm>
              <a:off x="2587320" y="4103280"/>
              <a:ext cx="296640" cy="192240"/>
            </a:xfrm>
            <a:custGeom>
              <a:avLst/>
              <a:gdLst>
                <a:gd name="textAreaLeft" fmla="*/ 0 w 296640"/>
                <a:gd name="textAreaRight" fmla="*/ 297720 w 296640"/>
                <a:gd name="textAreaTop" fmla="*/ 0 h 192240"/>
                <a:gd name="textAreaBottom" fmla="*/ 193320 h 192240"/>
              </a:gdLst>
              <a:ahLst/>
              <a:cxnLst/>
              <a:rect l="textAreaLeft" t="textAreaTop" r="textAreaRight" b="textAreaBottom"/>
              <a:pathLst>
                <a:path w="297603" h="193436">
                  <a:moveTo>
                    <a:pt x="9505" y="10019"/>
                  </a:moveTo>
                  <a:cubicBezTo>
                    <a:pt x="7761" y="13350"/>
                    <a:pt x="3648" y="14636"/>
                    <a:pt x="317" y="12893"/>
                  </a:cubicBezTo>
                  <a:cubicBezTo>
                    <a:pt x="210" y="12837"/>
                    <a:pt x="104" y="12778"/>
                    <a:pt x="0" y="12716"/>
                  </a:cubicBezTo>
                  <a:lnTo>
                    <a:pt x="276795" y="187656"/>
                  </a:lnTo>
                  <a:lnTo>
                    <a:pt x="286043" y="193436"/>
                  </a:lnTo>
                  <a:lnTo>
                    <a:pt x="287071" y="188427"/>
                  </a:lnTo>
                  <a:cubicBezTo>
                    <a:pt x="287727" y="184579"/>
                    <a:pt x="291287" y="181924"/>
                    <a:pt x="295163" y="182390"/>
                  </a:cubicBezTo>
                  <a:cubicBezTo>
                    <a:pt x="296020" y="182554"/>
                    <a:pt x="296844" y="182858"/>
                    <a:pt x="297603" y="183289"/>
                  </a:cubicBezTo>
                  <a:lnTo>
                    <a:pt x="297603" y="183289"/>
                  </a:lnTo>
                  <a:lnTo>
                    <a:pt x="11560" y="2440"/>
                  </a:lnTo>
                  <a:lnTo>
                    <a:pt x="7707" y="0"/>
                  </a:lnTo>
                  <a:cubicBezTo>
                    <a:pt x="10850" y="2346"/>
                    <a:pt x="11636" y="6726"/>
                    <a:pt x="9505" y="1001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5" name="Freeform: Shape 231"/>
            <p:cNvSpPr/>
            <p:nvPr/>
          </p:nvSpPr>
          <p:spPr>
            <a:xfrm>
              <a:off x="2887920" y="42901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21" h="899">
                  <a:moveTo>
                    <a:pt x="0" y="899"/>
                  </a:moveTo>
                  <a:lnTo>
                    <a:pt x="0" y="899"/>
                  </a:lnTo>
                  <a:lnTo>
                    <a:pt x="0" y="0"/>
                  </a:lnTo>
                  <a:cubicBezTo>
                    <a:pt x="29" y="299"/>
                    <a:pt x="29" y="600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Freeform: Shape 232"/>
            <p:cNvSpPr/>
            <p:nvPr/>
          </p:nvSpPr>
          <p:spPr>
            <a:xfrm>
              <a:off x="2887920" y="42926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8" h="1412">
                  <a:moveTo>
                    <a:pt x="0" y="1413"/>
                  </a:moveTo>
                  <a:lnTo>
                    <a:pt x="0" y="1413"/>
                  </a:lnTo>
                  <a:cubicBezTo>
                    <a:pt x="65" y="944"/>
                    <a:pt x="65" y="468"/>
                    <a:pt x="0" y="0"/>
                  </a:cubicBezTo>
                  <a:cubicBezTo>
                    <a:pt x="54" y="470"/>
                    <a:pt x="54" y="943"/>
                    <a:pt x="0" y="1413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Freeform: Shape 233"/>
            <p:cNvSpPr/>
            <p:nvPr/>
          </p:nvSpPr>
          <p:spPr>
            <a:xfrm>
              <a:off x="2886840" y="4288320"/>
              <a:ext cx="11880" cy="1188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Freeform: Shape 234"/>
            <p:cNvSpPr/>
            <p:nvPr/>
          </p:nvSpPr>
          <p:spPr>
            <a:xfrm>
              <a:off x="2443320" y="4010400"/>
              <a:ext cx="153720" cy="105480"/>
            </a:xfrm>
            <a:custGeom>
              <a:avLst/>
              <a:gdLst>
                <a:gd name="textAreaLeft" fmla="*/ 0 w 153720"/>
                <a:gd name="textAreaRight" fmla="*/ 154800 w 153720"/>
                <a:gd name="textAreaTop" fmla="*/ 0 h 105480"/>
                <a:gd name="textAreaBottom" fmla="*/ 106560 h 105480"/>
              </a:gdLst>
              <a:ahLst/>
              <a:cxnLst/>
              <a:rect l="textAreaLeft" t="textAreaTop" r="textAreaRight" b="textAreaBottom"/>
              <a:pathLst>
                <a:path w="154773" h="106534">
                  <a:moveTo>
                    <a:pt x="5009" y="129"/>
                  </a:moveTo>
                  <a:cubicBezTo>
                    <a:pt x="6541" y="1129"/>
                    <a:pt x="7605" y="2702"/>
                    <a:pt x="7963" y="4496"/>
                  </a:cubicBezTo>
                  <a:cubicBezTo>
                    <a:pt x="8830" y="8401"/>
                    <a:pt x="6615" y="12333"/>
                    <a:pt x="2826" y="13615"/>
                  </a:cubicBezTo>
                  <a:lnTo>
                    <a:pt x="0" y="14514"/>
                  </a:lnTo>
                  <a:lnTo>
                    <a:pt x="144113" y="105581"/>
                  </a:lnTo>
                  <a:lnTo>
                    <a:pt x="144113" y="105581"/>
                  </a:lnTo>
                  <a:cubicBezTo>
                    <a:pt x="147347" y="107499"/>
                    <a:pt x="151523" y="106433"/>
                    <a:pt x="153442" y="103200"/>
                  </a:cubicBezTo>
                  <a:cubicBezTo>
                    <a:pt x="153503" y="103096"/>
                    <a:pt x="153562" y="102991"/>
                    <a:pt x="153618" y="102884"/>
                  </a:cubicBezTo>
                  <a:cubicBezTo>
                    <a:pt x="155722" y="99559"/>
                    <a:pt x="154878" y="95172"/>
                    <a:pt x="151692" y="92865"/>
                  </a:cubicBezTo>
                  <a:lnTo>
                    <a:pt x="143343" y="87599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Freeform: Shape 235"/>
            <p:cNvSpPr/>
            <p:nvPr/>
          </p:nvSpPr>
          <p:spPr>
            <a:xfrm>
              <a:off x="2294280" y="4009680"/>
              <a:ext cx="156240" cy="60480"/>
            </a:xfrm>
            <a:custGeom>
              <a:avLst/>
              <a:gdLst>
                <a:gd name="textAreaLeft" fmla="*/ 0 w 156240"/>
                <a:gd name="textAreaRight" fmla="*/ 157320 w 156240"/>
                <a:gd name="textAreaTop" fmla="*/ 0 h 60480"/>
                <a:gd name="textAreaBottom" fmla="*/ 61560 h 60480"/>
              </a:gdLst>
              <a:ahLst/>
              <a:cxnLst/>
              <a:rect l="textAreaLeft" t="textAreaTop" r="textAreaRight" b="textAreaBottom"/>
              <a:pathLst>
                <a:path w="157144" h="61396">
                  <a:moveTo>
                    <a:pt x="156958" y="5009"/>
                  </a:moveTo>
                  <a:cubicBezTo>
                    <a:pt x="156600" y="3216"/>
                    <a:pt x="155535" y="1642"/>
                    <a:pt x="154003" y="642"/>
                  </a:cubicBezTo>
                  <a:lnTo>
                    <a:pt x="152077" y="0"/>
                  </a:lnTo>
                  <a:lnTo>
                    <a:pt x="151435" y="0"/>
                  </a:lnTo>
                  <a:lnTo>
                    <a:pt x="148737" y="0"/>
                  </a:lnTo>
                  <a:lnTo>
                    <a:pt x="10404" y="44056"/>
                  </a:lnTo>
                  <a:lnTo>
                    <a:pt x="0" y="47396"/>
                  </a:lnTo>
                  <a:cubicBezTo>
                    <a:pt x="3385" y="46335"/>
                    <a:pt x="6988" y="48219"/>
                    <a:pt x="8049" y="51604"/>
                  </a:cubicBezTo>
                  <a:cubicBezTo>
                    <a:pt x="8118" y="51825"/>
                    <a:pt x="8175" y="52049"/>
                    <a:pt x="8220" y="52277"/>
                  </a:cubicBezTo>
                  <a:cubicBezTo>
                    <a:pt x="9087" y="56182"/>
                    <a:pt x="6872" y="60114"/>
                    <a:pt x="3083" y="61396"/>
                  </a:cubicBezTo>
                  <a:lnTo>
                    <a:pt x="148994" y="15028"/>
                  </a:lnTo>
                  <a:lnTo>
                    <a:pt x="151820" y="14129"/>
                  </a:lnTo>
                  <a:cubicBezTo>
                    <a:pt x="155610" y="12847"/>
                    <a:pt x="157825" y="8915"/>
                    <a:pt x="156958" y="500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0" name="Freeform: Shape 236"/>
            <p:cNvSpPr/>
            <p:nvPr/>
          </p:nvSpPr>
          <p:spPr>
            <a:xfrm>
              <a:off x="0" y="876240"/>
              <a:ext cx="123120" cy="81000"/>
            </a:xfrm>
            <a:custGeom>
              <a:avLst/>
              <a:gdLst>
                <a:gd name="textAreaLeft" fmla="*/ 0 w 123120"/>
                <a:gd name="textAreaRight" fmla="*/ 124200 w 123120"/>
                <a:gd name="textAreaTop" fmla="*/ 0 h 81000"/>
                <a:gd name="textAreaBottom" fmla="*/ 82080 h 81000"/>
              </a:gdLst>
              <a:ahLst/>
              <a:cxnLst/>
              <a:rect l="textAreaLeft" t="textAreaTop" r="textAreaRight" b="textAreaBottom"/>
              <a:pathLst>
                <a:path w="124204" h="82075">
                  <a:moveTo>
                    <a:pt x="117269" y="82076"/>
                  </a:moveTo>
                  <a:lnTo>
                    <a:pt x="117269" y="82076"/>
                  </a:lnTo>
                  <a:cubicBezTo>
                    <a:pt x="113976" y="79937"/>
                    <a:pt x="112909" y="75610"/>
                    <a:pt x="114828" y="72185"/>
                  </a:cubicBezTo>
                  <a:cubicBezTo>
                    <a:pt x="116477" y="68728"/>
                    <a:pt x="120617" y="67262"/>
                    <a:pt x="124074" y="68911"/>
                  </a:cubicBezTo>
                  <a:cubicBezTo>
                    <a:pt x="124118" y="68931"/>
                    <a:pt x="124161" y="68953"/>
                    <a:pt x="124205" y="68974"/>
                  </a:cubicBezTo>
                  <a:lnTo>
                    <a:pt x="115599" y="64222"/>
                  </a:lnTo>
                  <a:lnTo>
                    <a:pt x="0" y="0"/>
                  </a:lnTo>
                  <a:lnTo>
                    <a:pt x="0" y="16826"/>
                  </a:lnTo>
                  <a:lnTo>
                    <a:pt x="117140" y="82076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1" name="Freeform: Shape 237"/>
            <p:cNvSpPr/>
            <p:nvPr/>
          </p:nvSpPr>
          <p:spPr>
            <a:xfrm>
              <a:off x="346680" y="1069200"/>
              <a:ext cx="720" cy="2160"/>
            </a:xfrm>
            <a:custGeom>
              <a:avLst/>
              <a:gdLst>
                <a:gd name="textAreaLeft" fmla="*/ 0 w 720"/>
                <a:gd name="textAreaRight" fmla="*/ 1800 w 720"/>
                <a:gd name="textAreaTop" fmla="*/ 0 h 2160"/>
                <a:gd name="textAreaBottom" fmla="*/ 3240 h 2160"/>
              </a:gdLst>
              <a:ahLst/>
              <a:cxnLst/>
              <a:rect l="textAreaLeft" t="textAreaTop" r="textAreaRight" b="textAreaBottom"/>
              <a:pathLst>
                <a:path w="1962" h="3082">
                  <a:moveTo>
                    <a:pt x="1927" y="3083"/>
                  </a:moveTo>
                  <a:cubicBezTo>
                    <a:pt x="1927" y="3083"/>
                    <a:pt x="1927" y="3083"/>
                    <a:pt x="1927" y="2055"/>
                  </a:cubicBezTo>
                  <a:cubicBezTo>
                    <a:pt x="1975" y="1671"/>
                    <a:pt x="1975" y="1283"/>
                    <a:pt x="1927" y="89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845" y="886"/>
                    <a:pt x="1501" y="1935"/>
                    <a:pt x="1927" y="3083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2" name="Freeform: Shape 238"/>
            <p:cNvSpPr/>
            <p:nvPr/>
          </p:nvSpPr>
          <p:spPr>
            <a:xfrm>
              <a:off x="348840" y="1072440"/>
              <a:ext cx="360" cy="144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101" h="2697">
                  <a:moveTo>
                    <a:pt x="0" y="1541"/>
                  </a:moveTo>
                  <a:lnTo>
                    <a:pt x="0" y="0"/>
                  </a:lnTo>
                  <a:cubicBezTo>
                    <a:pt x="136" y="894"/>
                    <a:pt x="136" y="1803"/>
                    <a:pt x="0" y="2697"/>
                  </a:cubicBezTo>
                  <a:cubicBezTo>
                    <a:pt x="62" y="2315"/>
                    <a:pt x="62" y="1924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Freeform: Shape 239"/>
            <p:cNvSpPr/>
            <p:nvPr/>
          </p:nvSpPr>
          <p:spPr>
            <a:xfrm>
              <a:off x="114120" y="944640"/>
              <a:ext cx="230400" cy="133200"/>
            </a:xfrm>
            <a:custGeom>
              <a:avLst/>
              <a:gdLst>
                <a:gd name="textAreaLeft" fmla="*/ 0 w 230400"/>
                <a:gd name="textAreaRight" fmla="*/ 231480 w 230400"/>
                <a:gd name="textAreaTop" fmla="*/ 0 h 133200"/>
                <a:gd name="textAreaBottom" fmla="*/ 134280 h 133200"/>
              </a:gdLst>
              <a:ahLst/>
              <a:cxnLst/>
              <a:rect l="textAreaLeft" t="textAreaTop" r="textAreaRight" b="textAreaBottom"/>
              <a:pathLst>
                <a:path w="231379" h="134322">
                  <a:moveTo>
                    <a:pt x="228939" y="122762"/>
                  </a:moveTo>
                  <a:cubicBezTo>
                    <a:pt x="229812" y="122762"/>
                    <a:pt x="230665" y="123031"/>
                    <a:pt x="231379" y="123533"/>
                  </a:cubicBezTo>
                  <a:lnTo>
                    <a:pt x="231379" y="123533"/>
                  </a:lnTo>
                  <a:lnTo>
                    <a:pt x="14310" y="2924"/>
                  </a:lnTo>
                  <a:lnTo>
                    <a:pt x="10329" y="741"/>
                  </a:lnTo>
                  <a:cubicBezTo>
                    <a:pt x="6906" y="-980"/>
                    <a:pt x="2737" y="399"/>
                    <a:pt x="1016" y="3822"/>
                  </a:cubicBezTo>
                  <a:cubicBezTo>
                    <a:pt x="994" y="3865"/>
                    <a:pt x="973" y="3908"/>
                    <a:pt x="952" y="3952"/>
                  </a:cubicBezTo>
                  <a:cubicBezTo>
                    <a:pt x="-968" y="7377"/>
                    <a:pt x="100" y="11703"/>
                    <a:pt x="3393" y="13842"/>
                  </a:cubicBezTo>
                  <a:lnTo>
                    <a:pt x="206975" y="126873"/>
                  </a:lnTo>
                  <a:lnTo>
                    <a:pt x="220462" y="134322"/>
                  </a:lnTo>
                  <a:lnTo>
                    <a:pt x="221104" y="129313"/>
                  </a:lnTo>
                  <a:cubicBezTo>
                    <a:pt x="221631" y="125433"/>
                    <a:pt x="225027" y="122594"/>
                    <a:pt x="228939" y="122762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Freeform: Shape 240"/>
            <p:cNvSpPr/>
            <p:nvPr/>
          </p:nvSpPr>
          <p:spPr>
            <a:xfrm>
              <a:off x="242280" y="1697760"/>
              <a:ext cx="19440" cy="55800"/>
            </a:xfrm>
            <a:custGeom>
              <a:avLst/>
              <a:gdLst>
                <a:gd name="textAreaLeft" fmla="*/ 0 w 19440"/>
                <a:gd name="textAreaRight" fmla="*/ 20520 w 19440"/>
                <a:gd name="textAreaTop" fmla="*/ 0 h 55800"/>
                <a:gd name="textAreaBottom" fmla="*/ 56880 h 55800"/>
              </a:gdLst>
              <a:ahLst/>
              <a:cxnLst/>
              <a:rect l="textAreaLeft" t="textAreaTop" r="textAreaRight" b="textAreaBottom"/>
              <a:pathLst>
                <a:path w="20389" h="57041">
                  <a:moveTo>
                    <a:pt x="12554" y="7963"/>
                  </a:moveTo>
                  <a:cubicBezTo>
                    <a:pt x="8829" y="7457"/>
                    <a:pt x="6220" y="4026"/>
                    <a:pt x="6727" y="300"/>
                  </a:cubicBezTo>
                  <a:cubicBezTo>
                    <a:pt x="6740" y="200"/>
                    <a:pt x="6756" y="100"/>
                    <a:pt x="6774" y="0"/>
                  </a:cubicBezTo>
                  <a:lnTo>
                    <a:pt x="95" y="49065"/>
                  </a:lnTo>
                  <a:cubicBezTo>
                    <a:pt x="-32" y="49788"/>
                    <a:pt x="-32" y="50527"/>
                    <a:pt x="95" y="51249"/>
                  </a:cubicBezTo>
                  <a:cubicBezTo>
                    <a:pt x="467" y="54226"/>
                    <a:pt x="2779" y="56590"/>
                    <a:pt x="5747" y="57029"/>
                  </a:cubicBezTo>
                  <a:cubicBezTo>
                    <a:pt x="9724" y="57256"/>
                    <a:pt x="13176" y="54313"/>
                    <a:pt x="13582" y="50350"/>
                  </a:cubicBezTo>
                  <a:lnTo>
                    <a:pt x="18848" y="11817"/>
                  </a:lnTo>
                  <a:lnTo>
                    <a:pt x="20389" y="771"/>
                  </a:lnTo>
                  <a:cubicBezTo>
                    <a:pt x="20181" y="4906"/>
                    <a:pt x="16693" y="8109"/>
                    <a:pt x="12554" y="7963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5" name="Freeform: Shape 241"/>
            <p:cNvSpPr/>
            <p:nvPr/>
          </p:nvSpPr>
          <p:spPr>
            <a:xfrm>
              <a:off x="249480" y="1067760"/>
              <a:ext cx="98280" cy="637200"/>
            </a:xfrm>
            <a:custGeom>
              <a:avLst/>
              <a:gdLst>
                <a:gd name="textAreaLeft" fmla="*/ 0 w 98280"/>
                <a:gd name="textAreaRight" fmla="*/ 99360 w 98280"/>
                <a:gd name="textAreaTop" fmla="*/ 0 h 637200"/>
                <a:gd name="textAreaBottom" fmla="*/ 638280 h 637200"/>
              </a:gdLst>
              <a:ahLst/>
              <a:cxnLst/>
              <a:rect l="textAreaLeft" t="textAreaTop" r="textAreaRight" b="textAreaBottom"/>
              <a:pathLst>
                <a:path w="99324" h="638121">
                  <a:moveTo>
                    <a:pt x="5331" y="638115"/>
                  </a:moveTo>
                  <a:cubicBezTo>
                    <a:pt x="9286" y="638277"/>
                    <a:pt x="12700" y="635368"/>
                    <a:pt x="13166" y="631436"/>
                  </a:cubicBezTo>
                  <a:lnTo>
                    <a:pt x="13808" y="626555"/>
                  </a:lnTo>
                  <a:lnTo>
                    <a:pt x="99223" y="7457"/>
                  </a:lnTo>
                  <a:lnTo>
                    <a:pt x="99223" y="7457"/>
                  </a:lnTo>
                  <a:cubicBezTo>
                    <a:pt x="99359" y="6563"/>
                    <a:pt x="99359" y="5653"/>
                    <a:pt x="99223" y="4759"/>
                  </a:cubicBezTo>
                  <a:lnTo>
                    <a:pt x="99223" y="4759"/>
                  </a:lnTo>
                  <a:cubicBezTo>
                    <a:pt x="98813" y="3566"/>
                    <a:pt x="98157" y="2472"/>
                    <a:pt x="97296" y="1548"/>
                  </a:cubicBezTo>
                  <a:lnTo>
                    <a:pt x="96397" y="778"/>
                  </a:lnTo>
                  <a:lnTo>
                    <a:pt x="96397" y="778"/>
                  </a:lnTo>
                  <a:cubicBezTo>
                    <a:pt x="95683" y="276"/>
                    <a:pt x="94830" y="6"/>
                    <a:pt x="93957" y="7"/>
                  </a:cubicBezTo>
                  <a:cubicBezTo>
                    <a:pt x="90045" y="-161"/>
                    <a:pt x="86649" y="2678"/>
                    <a:pt x="86122" y="6558"/>
                  </a:cubicBezTo>
                  <a:lnTo>
                    <a:pt x="85480" y="11567"/>
                  </a:lnTo>
                  <a:lnTo>
                    <a:pt x="84837" y="16319"/>
                  </a:lnTo>
                  <a:lnTo>
                    <a:pt x="65" y="630537"/>
                  </a:lnTo>
                  <a:cubicBezTo>
                    <a:pt x="-421" y="634049"/>
                    <a:pt x="1870" y="637346"/>
                    <a:pt x="5331" y="638115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6" name="Freeform: Shape 242"/>
            <p:cNvSpPr/>
            <p:nvPr/>
          </p:nvSpPr>
          <p:spPr>
            <a:xfrm>
              <a:off x="131040" y="5035680"/>
              <a:ext cx="723960" cy="256320"/>
            </a:xfrm>
            <a:custGeom>
              <a:avLst/>
              <a:gdLst>
                <a:gd name="textAreaLeft" fmla="*/ 0 w 723960"/>
                <a:gd name="textAreaRight" fmla="*/ 725040 w 723960"/>
                <a:gd name="textAreaTop" fmla="*/ 0 h 256320"/>
                <a:gd name="textAreaBottom" fmla="*/ 257400 h 256320"/>
              </a:gdLst>
              <a:ahLst/>
              <a:cxnLst/>
              <a:rect l="textAreaLeft" t="textAreaTop" r="textAreaRight" b="textAreaBottom"/>
              <a:pathLst>
                <a:path w="725061" h="257273">
                  <a:moveTo>
                    <a:pt x="725062" y="0"/>
                  </a:moveTo>
                  <a:lnTo>
                    <a:pt x="3211" y="242116"/>
                  </a:lnTo>
                  <a:lnTo>
                    <a:pt x="0" y="243272"/>
                  </a:lnTo>
                  <a:cubicBezTo>
                    <a:pt x="3264" y="242078"/>
                    <a:pt x="6879" y="243756"/>
                    <a:pt x="8073" y="247021"/>
                  </a:cubicBezTo>
                  <a:cubicBezTo>
                    <a:pt x="8193" y="247347"/>
                    <a:pt x="8285" y="247683"/>
                    <a:pt x="8349" y="248025"/>
                  </a:cubicBezTo>
                  <a:cubicBezTo>
                    <a:pt x="9257" y="251894"/>
                    <a:pt x="7174" y="255840"/>
                    <a:pt x="3468" y="257273"/>
                  </a:cubicBezTo>
                  <a:lnTo>
                    <a:pt x="722750" y="15927"/>
                  </a:lnTo>
                  <a:lnTo>
                    <a:pt x="724548" y="4624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7" name="Freeform: Shape 243"/>
            <p:cNvSpPr/>
            <p:nvPr/>
          </p:nvSpPr>
          <p:spPr>
            <a:xfrm>
              <a:off x="4418280" y="6190200"/>
              <a:ext cx="204480" cy="744840"/>
            </a:xfrm>
            <a:custGeom>
              <a:avLst/>
              <a:gdLst>
                <a:gd name="textAreaLeft" fmla="*/ 0 w 204480"/>
                <a:gd name="textAreaRight" fmla="*/ 205560 w 204480"/>
                <a:gd name="textAreaTop" fmla="*/ 0 h 744840"/>
                <a:gd name="textAreaBottom" fmla="*/ 745920 h 744840"/>
              </a:gdLst>
              <a:ahLst/>
              <a:cxnLst/>
              <a:rect l="textAreaLeft" t="textAreaTop" r="textAreaRight" b="textAreaBottom"/>
              <a:pathLst>
                <a:path w="205509" h="745744">
                  <a:moveTo>
                    <a:pt x="205509" y="3083"/>
                  </a:moveTo>
                  <a:cubicBezTo>
                    <a:pt x="204675" y="6936"/>
                    <a:pt x="200894" y="9399"/>
                    <a:pt x="197032" y="8606"/>
                  </a:cubicBezTo>
                  <a:cubicBezTo>
                    <a:pt x="193398" y="7641"/>
                    <a:pt x="191234" y="3914"/>
                    <a:pt x="192199" y="279"/>
                  </a:cubicBezTo>
                  <a:cubicBezTo>
                    <a:pt x="192223" y="186"/>
                    <a:pt x="192250" y="93"/>
                    <a:pt x="192279" y="0"/>
                  </a:cubicBezTo>
                  <a:lnTo>
                    <a:pt x="0" y="745745"/>
                  </a:lnTo>
                  <a:lnTo>
                    <a:pt x="14000" y="745745"/>
                  </a:lnTo>
                  <a:lnTo>
                    <a:pt x="203454" y="13615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8" name="Freeform: Shape 244"/>
            <p:cNvSpPr/>
            <p:nvPr/>
          </p:nvSpPr>
          <p:spPr>
            <a:xfrm>
              <a:off x="4610520" y="6086520"/>
              <a:ext cx="38520" cy="11124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111240"/>
                <a:gd name="textAreaBottom" fmla="*/ 112320 h 111240"/>
              </a:gdLst>
              <a:ahLst/>
              <a:cxnLst/>
              <a:rect l="textAreaLeft" t="textAreaTop" r="textAreaRight" b="textAreaBottom"/>
              <a:pathLst>
                <a:path w="39516" h="112299">
                  <a:moveTo>
                    <a:pt x="5422" y="112151"/>
                  </a:moveTo>
                  <a:cubicBezTo>
                    <a:pt x="9284" y="112944"/>
                    <a:pt x="13065" y="110481"/>
                    <a:pt x="13899" y="106628"/>
                  </a:cubicBezTo>
                  <a:lnTo>
                    <a:pt x="15184" y="101490"/>
                  </a:lnTo>
                  <a:lnTo>
                    <a:pt x="36634" y="18773"/>
                  </a:lnTo>
                  <a:lnTo>
                    <a:pt x="39203" y="8883"/>
                  </a:lnTo>
                  <a:cubicBezTo>
                    <a:pt x="40338" y="5224"/>
                    <a:pt x="38292" y="1338"/>
                    <a:pt x="34634" y="203"/>
                  </a:cubicBezTo>
                  <a:cubicBezTo>
                    <a:pt x="34573" y="184"/>
                    <a:pt x="34511" y="166"/>
                    <a:pt x="34450" y="149"/>
                  </a:cubicBezTo>
                  <a:cubicBezTo>
                    <a:pt x="30588" y="-645"/>
                    <a:pt x="26807" y="1818"/>
                    <a:pt x="25973" y="5672"/>
                  </a:cubicBezTo>
                  <a:lnTo>
                    <a:pt x="284" y="103546"/>
                  </a:lnTo>
                  <a:cubicBezTo>
                    <a:pt x="-788" y="107149"/>
                    <a:pt x="1265" y="110939"/>
                    <a:pt x="4868" y="112012"/>
                  </a:cubicBezTo>
                  <a:cubicBezTo>
                    <a:pt x="5051" y="112066"/>
                    <a:pt x="5235" y="112113"/>
                    <a:pt x="5422" y="112151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9" name="Freeform: Shape 245"/>
            <p:cNvSpPr/>
            <p:nvPr/>
          </p:nvSpPr>
          <p:spPr>
            <a:xfrm>
              <a:off x="0" y="4679280"/>
              <a:ext cx="130680" cy="54360"/>
            </a:xfrm>
            <a:custGeom>
              <a:avLst/>
              <a:gdLst>
                <a:gd name="textAreaLeft" fmla="*/ 0 w 130680"/>
                <a:gd name="textAreaRight" fmla="*/ 131760 w 130680"/>
                <a:gd name="textAreaTop" fmla="*/ 0 h 54360"/>
                <a:gd name="textAreaBottom" fmla="*/ 55440 h 54360"/>
              </a:gdLst>
              <a:ahLst/>
              <a:cxnLst/>
              <a:rect l="textAreaLeft" t="textAreaTop" r="textAreaRight" b="textAreaBottom"/>
              <a:pathLst>
                <a:path w="131654" h="55616">
                  <a:moveTo>
                    <a:pt x="131654" y="14000"/>
                  </a:moveTo>
                  <a:cubicBezTo>
                    <a:pt x="128270" y="15061"/>
                    <a:pt x="124666" y="13177"/>
                    <a:pt x="123605" y="9792"/>
                  </a:cubicBezTo>
                  <a:cubicBezTo>
                    <a:pt x="123536" y="9571"/>
                    <a:pt x="123479" y="9347"/>
                    <a:pt x="123434" y="9119"/>
                  </a:cubicBezTo>
                  <a:cubicBezTo>
                    <a:pt x="122628" y="5223"/>
                    <a:pt x="124821" y="1329"/>
                    <a:pt x="128572" y="0"/>
                  </a:cubicBezTo>
                  <a:lnTo>
                    <a:pt x="128572" y="0"/>
                  </a:lnTo>
                  <a:lnTo>
                    <a:pt x="0" y="40588"/>
                  </a:lnTo>
                  <a:lnTo>
                    <a:pt x="0" y="55616"/>
                  </a:lnTo>
                  <a:lnTo>
                    <a:pt x="121764" y="17083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0" name="Freeform: Shape 246"/>
            <p:cNvSpPr/>
            <p:nvPr/>
          </p:nvSpPr>
          <p:spPr>
            <a:xfrm>
              <a:off x="2328120" y="6331680"/>
              <a:ext cx="136800" cy="603360"/>
            </a:xfrm>
            <a:custGeom>
              <a:avLst/>
              <a:gdLst>
                <a:gd name="textAreaLeft" fmla="*/ 0 w 136800"/>
                <a:gd name="textAreaRight" fmla="*/ 137880 w 136800"/>
                <a:gd name="textAreaTop" fmla="*/ 0 h 603360"/>
                <a:gd name="textAreaBottom" fmla="*/ 604440 h 603360"/>
              </a:gdLst>
              <a:ahLst/>
              <a:cxnLst/>
              <a:rect l="textAreaLeft" t="textAreaTop" r="textAreaRight" b="textAreaBottom"/>
              <a:pathLst>
                <a:path w="137948" h="604456">
                  <a:moveTo>
                    <a:pt x="137948" y="2312"/>
                  </a:moveTo>
                  <a:cubicBezTo>
                    <a:pt x="137291" y="6216"/>
                    <a:pt x="133649" y="8890"/>
                    <a:pt x="129728" y="8349"/>
                  </a:cubicBezTo>
                  <a:cubicBezTo>
                    <a:pt x="126005" y="7460"/>
                    <a:pt x="123706" y="3724"/>
                    <a:pt x="124590" y="0"/>
                  </a:cubicBezTo>
                  <a:lnTo>
                    <a:pt x="0" y="604456"/>
                  </a:lnTo>
                  <a:lnTo>
                    <a:pt x="13744" y="604456"/>
                  </a:lnTo>
                  <a:lnTo>
                    <a:pt x="137948" y="6422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1" name="Freeform: Shape 247"/>
            <p:cNvSpPr/>
            <p:nvPr/>
          </p:nvSpPr>
          <p:spPr>
            <a:xfrm>
              <a:off x="0" y="6563520"/>
              <a:ext cx="28800" cy="207720"/>
            </a:xfrm>
            <a:custGeom>
              <a:avLst/>
              <a:gdLst>
                <a:gd name="textAreaLeft" fmla="*/ 0 w 28800"/>
                <a:gd name="textAreaRight" fmla="*/ 29880 w 28800"/>
                <a:gd name="textAreaTop" fmla="*/ 0 h 207720"/>
                <a:gd name="textAreaBottom" fmla="*/ 208800 h 207720"/>
              </a:gdLst>
              <a:ahLst/>
              <a:cxnLst/>
              <a:rect l="textAreaLeft" t="textAreaTop" r="textAreaRight" b="textAreaBottom"/>
              <a:pathLst>
                <a:path w="29979" h="208849">
                  <a:moveTo>
                    <a:pt x="29927" y="7321"/>
                  </a:moveTo>
                  <a:cubicBezTo>
                    <a:pt x="29992" y="6767"/>
                    <a:pt x="29992" y="6206"/>
                    <a:pt x="29927" y="5652"/>
                  </a:cubicBezTo>
                  <a:cubicBezTo>
                    <a:pt x="29927" y="5652"/>
                    <a:pt x="29927" y="4752"/>
                    <a:pt x="29927" y="4367"/>
                  </a:cubicBezTo>
                  <a:cubicBezTo>
                    <a:pt x="29997" y="3942"/>
                    <a:pt x="29997" y="3508"/>
                    <a:pt x="29927" y="3083"/>
                  </a:cubicBezTo>
                  <a:cubicBezTo>
                    <a:pt x="29976" y="2699"/>
                    <a:pt x="29976" y="2310"/>
                    <a:pt x="29927" y="1927"/>
                  </a:cubicBezTo>
                  <a:lnTo>
                    <a:pt x="28771" y="899"/>
                  </a:lnTo>
                  <a:lnTo>
                    <a:pt x="26716" y="0"/>
                  </a:lnTo>
                  <a:lnTo>
                    <a:pt x="25689" y="0"/>
                  </a:lnTo>
                  <a:lnTo>
                    <a:pt x="24918" y="0"/>
                  </a:lnTo>
                  <a:lnTo>
                    <a:pt x="22606" y="0"/>
                  </a:lnTo>
                  <a:lnTo>
                    <a:pt x="21450" y="0"/>
                  </a:lnTo>
                  <a:cubicBezTo>
                    <a:pt x="18751" y="945"/>
                    <a:pt x="16813" y="3329"/>
                    <a:pt x="16441" y="6165"/>
                  </a:cubicBezTo>
                  <a:lnTo>
                    <a:pt x="14643" y="17725"/>
                  </a:lnTo>
                  <a:lnTo>
                    <a:pt x="0" y="116370"/>
                  </a:lnTo>
                  <a:lnTo>
                    <a:pt x="0" y="208850"/>
                  </a:lnTo>
                  <a:lnTo>
                    <a:pt x="29927" y="7450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2" name="Freeform: Shape 248"/>
            <p:cNvSpPr/>
            <p:nvPr/>
          </p:nvSpPr>
          <p:spPr>
            <a:xfrm>
              <a:off x="0" y="5278680"/>
              <a:ext cx="138240" cy="58320"/>
            </a:xfrm>
            <a:custGeom>
              <a:avLst/>
              <a:gdLst>
                <a:gd name="textAreaLeft" fmla="*/ 0 w 138240"/>
                <a:gd name="textAreaRight" fmla="*/ 139320 w 138240"/>
                <a:gd name="textAreaTop" fmla="*/ 0 h 58320"/>
                <a:gd name="textAreaBottom" fmla="*/ 59400 h 58320"/>
              </a:gdLst>
              <a:ahLst/>
              <a:cxnLst/>
              <a:rect l="textAreaLeft" t="textAreaTop" r="textAreaRight" b="textAreaBottom"/>
              <a:pathLst>
                <a:path w="139444" h="59340">
                  <a:moveTo>
                    <a:pt x="139232" y="5137"/>
                  </a:moveTo>
                  <a:cubicBezTo>
                    <a:pt x="138593" y="1720"/>
                    <a:pt x="135305" y="-531"/>
                    <a:pt x="131888" y="109"/>
                  </a:cubicBezTo>
                  <a:cubicBezTo>
                    <a:pt x="131546" y="172"/>
                    <a:pt x="131210" y="265"/>
                    <a:pt x="130884" y="384"/>
                  </a:cubicBezTo>
                  <a:lnTo>
                    <a:pt x="117269" y="4880"/>
                  </a:lnTo>
                  <a:lnTo>
                    <a:pt x="0" y="44312"/>
                  </a:lnTo>
                  <a:lnTo>
                    <a:pt x="0" y="59340"/>
                  </a:lnTo>
                  <a:lnTo>
                    <a:pt x="134352" y="14385"/>
                  </a:lnTo>
                  <a:cubicBezTo>
                    <a:pt x="138058" y="12952"/>
                    <a:pt x="140141" y="9006"/>
                    <a:pt x="139232" y="5137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3" name="Freeform: Shape 249"/>
            <p:cNvSpPr/>
            <p:nvPr/>
          </p:nvSpPr>
          <p:spPr>
            <a:xfrm>
              <a:off x="2453040" y="6235560"/>
              <a:ext cx="32040" cy="103320"/>
            </a:xfrm>
            <a:custGeom>
              <a:avLst/>
              <a:gdLst>
                <a:gd name="textAreaLeft" fmla="*/ 0 w 32040"/>
                <a:gd name="textAreaRight" fmla="*/ 33120 w 32040"/>
                <a:gd name="textAreaTop" fmla="*/ 0 h 103320"/>
                <a:gd name="textAreaBottom" fmla="*/ 104400 h 103320"/>
              </a:gdLst>
              <a:ahLst/>
              <a:cxnLst/>
              <a:rect l="textAreaLeft" t="textAreaTop" r="textAreaRight" b="textAreaBottom"/>
              <a:pathLst>
                <a:path w="33070" h="104236">
                  <a:moveTo>
                    <a:pt x="30759" y="13486"/>
                  </a:moveTo>
                  <a:lnTo>
                    <a:pt x="33071" y="2440"/>
                  </a:lnTo>
                  <a:cubicBezTo>
                    <a:pt x="32413" y="6344"/>
                    <a:pt x="28772" y="9018"/>
                    <a:pt x="24850" y="8477"/>
                  </a:cubicBezTo>
                  <a:cubicBezTo>
                    <a:pt x="21120" y="7604"/>
                    <a:pt x="18804" y="3873"/>
                    <a:pt x="19677" y="143"/>
                  </a:cubicBezTo>
                  <a:cubicBezTo>
                    <a:pt x="19689" y="95"/>
                    <a:pt x="19700" y="47"/>
                    <a:pt x="19712" y="0"/>
                  </a:cubicBezTo>
                  <a:lnTo>
                    <a:pt x="189" y="95819"/>
                  </a:lnTo>
                  <a:cubicBezTo>
                    <a:pt x="-695" y="99542"/>
                    <a:pt x="1604" y="103279"/>
                    <a:pt x="5327" y="104167"/>
                  </a:cubicBezTo>
                  <a:cubicBezTo>
                    <a:pt x="9248" y="104708"/>
                    <a:pt x="12890" y="102034"/>
                    <a:pt x="13547" y="98130"/>
                  </a:cubicBezTo>
                  <a:lnTo>
                    <a:pt x="16116" y="85286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4" name="Freeform: Shape 250"/>
            <p:cNvSpPr/>
            <p:nvPr/>
          </p:nvSpPr>
          <p:spPr>
            <a:xfrm>
              <a:off x="1883160" y="4056840"/>
              <a:ext cx="418320" cy="144000"/>
            </a:xfrm>
            <a:custGeom>
              <a:avLst/>
              <a:gdLst>
                <a:gd name="textAreaLeft" fmla="*/ 0 w 418320"/>
                <a:gd name="textAreaRight" fmla="*/ 419400 w 418320"/>
                <a:gd name="textAreaTop" fmla="*/ 0 h 144000"/>
                <a:gd name="textAreaBottom" fmla="*/ 145080 h 144000"/>
              </a:gdLst>
              <a:ahLst/>
              <a:cxnLst/>
              <a:rect l="textAreaLeft" t="textAreaTop" r="textAreaRight" b="textAreaBottom"/>
              <a:pathLst>
                <a:path w="419554" h="145179">
                  <a:moveTo>
                    <a:pt x="419367" y="5176"/>
                  </a:moveTo>
                  <a:cubicBezTo>
                    <a:pt x="418678" y="1697"/>
                    <a:pt x="415299" y="-565"/>
                    <a:pt x="411820" y="123"/>
                  </a:cubicBezTo>
                  <a:cubicBezTo>
                    <a:pt x="411592" y="169"/>
                    <a:pt x="411368" y="226"/>
                    <a:pt x="411147" y="295"/>
                  </a:cubicBezTo>
                  <a:lnTo>
                    <a:pt x="406908" y="1708"/>
                  </a:lnTo>
                  <a:lnTo>
                    <a:pt x="10404" y="127840"/>
                  </a:lnTo>
                  <a:lnTo>
                    <a:pt x="0" y="131179"/>
                  </a:lnTo>
                  <a:cubicBezTo>
                    <a:pt x="3385" y="130119"/>
                    <a:pt x="6988" y="132002"/>
                    <a:pt x="8049" y="135387"/>
                  </a:cubicBezTo>
                  <a:cubicBezTo>
                    <a:pt x="8118" y="135608"/>
                    <a:pt x="8175" y="135833"/>
                    <a:pt x="8220" y="136060"/>
                  </a:cubicBezTo>
                  <a:cubicBezTo>
                    <a:pt x="9101" y="139930"/>
                    <a:pt x="6950" y="143847"/>
                    <a:pt x="3211" y="145180"/>
                  </a:cubicBezTo>
                  <a:lnTo>
                    <a:pt x="414229" y="14295"/>
                  </a:lnTo>
                  <a:cubicBezTo>
                    <a:pt x="418019" y="13013"/>
                    <a:pt x="420234" y="9082"/>
                    <a:pt x="419367" y="5176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5" name="Freeform: Shape 251"/>
            <p:cNvSpPr/>
            <p:nvPr/>
          </p:nvSpPr>
          <p:spPr>
            <a:xfrm>
              <a:off x="1550160" y="4187880"/>
              <a:ext cx="340560" cy="119160"/>
            </a:xfrm>
            <a:custGeom>
              <a:avLst/>
              <a:gdLst>
                <a:gd name="textAreaLeft" fmla="*/ 0 w 340560"/>
                <a:gd name="textAreaRight" fmla="*/ 341640 w 340560"/>
                <a:gd name="textAreaTop" fmla="*/ 0 h 119160"/>
                <a:gd name="textAreaBottom" fmla="*/ 120240 h 119160"/>
              </a:gdLst>
              <a:ahLst/>
              <a:cxnLst/>
              <a:rect l="textAreaLeft" t="textAreaTop" r="textAreaRight" b="textAreaBottom"/>
              <a:pathLst>
                <a:path w="341470" h="120390">
                  <a:moveTo>
                    <a:pt x="341274" y="5176"/>
                  </a:moveTo>
                  <a:cubicBezTo>
                    <a:pt x="340585" y="1697"/>
                    <a:pt x="337206" y="-565"/>
                    <a:pt x="333726" y="123"/>
                  </a:cubicBezTo>
                  <a:cubicBezTo>
                    <a:pt x="333499" y="169"/>
                    <a:pt x="333274" y="226"/>
                    <a:pt x="333053" y="295"/>
                  </a:cubicBezTo>
                  <a:lnTo>
                    <a:pt x="328686" y="1708"/>
                  </a:lnTo>
                  <a:lnTo>
                    <a:pt x="10275" y="103050"/>
                  </a:lnTo>
                  <a:lnTo>
                    <a:pt x="0" y="106390"/>
                  </a:lnTo>
                  <a:cubicBezTo>
                    <a:pt x="3292" y="105274"/>
                    <a:pt x="6865" y="107039"/>
                    <a:pt x="7981" y="110331"/>
                  </a:cubicBezTo>
                  <a:cubicBezTo>
                    <a:pt x="8085" y="110638"/>
                    <a:pt x="8165" y="110952"/>
                    <a:pt x="8220" y="111271"/>
                  </a:cubicBezTo>
                  <a:cubicBezTo>
                    <a:pt x="9101" y="115140"/>
                    <a:pt x="6950" y="119058"/>
                    <a:pt x="3211" y="120390"/>
                  </a:cubicBezTo>
                  <a:lnTo>
                    <a:pt x="336264" y="14295"/>
                  </a:lnTo>
                  <a:cubicBezTo>
                    <a:pt x="340003" y="12963"/>
                    <a:pt x="342155" y="9046"/>
                    <a:pt x="341274" y="5176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6" name="Freeform: Shape 252"/>
            <p:cNvSpPr/>
            <p:nvPr/>
          </p:nvSpPr>
          <p:spPr>
            <a:xfrm>
              <a:off x="1091520" y="4293720"/>
              <a:ext cx="465480" cy="159120"/>
            </a:xfrm>
            <a:custGeom>
              <a:avLst/>
              <a:gdLst>
                <a:gd name="textAreaLeft" fmla="*/ 0 w 465480"/>
                <a:gd name="textAreaRight" fmla="*/ 466560 w 465480"/>
                <a:gd name="textAreaTop" fmla="*/ 0 h 159120"/>
                <a:gd name="textAreaBottom" fmla="*/ 160200 h 159120"/>
              </a:gdLst>
              <a:ahLst/>
              <a:cxnLst/>
              <a:rect l="textAreaLeft" t="textAreaTop" r="textAreaRight" b="textAreaBottom"/>
              <a:pathLst>
                <a:path w="466702" h="160246">
                  <a:moveTo>
                    <a:pt x="8477" y="150998"/>
                  </a:moveTo>
                  <a:cubicBezTo>
                    <a:pt x="9355" y="154937"/>
                    <a:pt x="7148" y="158911"/>
                    <a:pt x="3339" y="160246"/>
                  </a:cubicBezTo>
                  <a:lnTo>
                    <a:pt x="461496" y="14334"/>
                  </a:lnTo>
                  <a:lnTo>
                    <a:pt x="461496" y="14334"/>
                  </a:lnTo>
                  <a:cubicBezTo>
                    <a:pt x="465235" y="13002"/>
                    <a:pt x="467387" y="9084"/>
                    <a:pt x="466506" y="5215"/>
                  </a:cubicBezTo>
                  <a:cubicBezTo>
                    <a:pt x="465909" y="1791"/>
                    <a:pt x="462650" y="-502"/>
                    <a:pt x="459225" y="94"/>
                  </a:cubicBezTo>
                  <a:cubicBezTo>
                    <a:pt x="458906" y="150"/>
                    <a:pt x="458592" y="230"/>
                    <a:pt x="458285" y="334"/>
                  </a:cubicBezTo>
                  <a:lnTo>
                    <a:pt x="453918" y="1618"/>
                  </a:lnTo>
                  <a:lnTo>
                    <a:pt x="10147" y="142907"/>
                  </a:lnTo>
                  <a:lnTo>
                    <a:pt x="0" y="146118"/>
                  </a:lnTo>
                  <a:cubicBezTo>
                    <a:pt x="3340" y="144924"/>
                    <a:pt x="7015" y="146663"/>
                    <a:pt x="8209" y="150003"/>
                  </a:cubicBezTo>
                  <a:cubicBezTo>
                    <a:pt x="8325" y="150327"/>
                    <a:pt x="8415" y="150660"/>
                    <a:pt x="8477" y="150998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7" name="Freeform: Shape 253"/>
            <p:cNvSpPr/>
            <p:nvPr/>
          </p:nvSpPr>
          <p:spPr>
            <a:xfrm>
              <a:off x="949680" y="4439520"/>
              <a:ext cx="149400" cy="56880"/>
            </a:xfrm>
            <a:custGeom>
              <a:avLst/>
              <a:gdLst>
                <a:gd name="textAreaLeft" fmla="*/ 0 w 149400"/>
                <a:gd name="textAreaRight" fmla="*/ 150480 w 149400"/>
                <a:gd name="textAreaTop" fmla="*/ 0 h 56880"/>
                <a:gd name="textAreaBottom" fmla="*/ 57960 h 56880"/>
              </a:gdLst>
              <a:ahLst/>
              <a:cxnLst/>
              <a:rect l="textAreaLeft" t="textAreaTop" r="textAreaRight" b="textAreaBottom"/>
              <a:pathLst>
                <a:path w="150470" h="58095">
                  <a:moveTo>
                    <a:pt x="8477" y="53342"/>
                  </a:moveTo>
                  <a:lnTo>
                    <a:pt x="7707" y="58095"/>
                  </a:lnTo>
                  <a:lnTo>
                    <a:pt x="17982" y="54884"/>
                  </a:lnTo>
                  <a:lnTo>
                    <a:pt x="145141" y="14424"/>
                  </a:lnTo>
                  <a:lnTo>
                    <a:pt x="145141" y="14424"/>
                  </a:lnTo>
                  <a:cubicBezTo>
                    <a:pt x="148949" y="13089"/>
                    <a:pt x="151157" y="9115"/>
                    <a:pt x="150279" y="5176"/>
                  </a:cubicBezTo>
                  <a:cubicBezTo>
                    <a:pt x="149590" y="1697"/>
                    <a:pt x="146211" y="-565"/>
                    <a:pt x="142731" y="123"/>
                  </a:cubicBezTo>
                  <a:cubicBezTo>
                    <a:pt x="142504" y="169"/>
                    <a:pt x="142279" y="226"/>
                    <a:pt x="142058" y="295"/>
                  </a:cubicBezTo>
                  <a:lnTo>
                    <a:pt x="137563" y="1708"/>
                  </a:lnTo>
                  <a:lnTo>
                    <a:pt x="771" y="45508"/>
                  </a:lnTo>
                  <a:lnTo>
                    <a:pt x="0" y="45508"/>
                  </a:lnTo>
                  <a:cubicBezTo>
                    <a:pt x="1120" y="44976"/>
                    <a:pt x="2362" y="44754"/>
                    <a:pt x="3596" y="44866"/>
                  </a:cubicBezTo>
                  <a:cubicBezTo>
                    <a:pt x="7191" y="45695"/>
                    <a:pt x="9432" y="49281"/>
                    <a:pt x="8603" y="52875"/>
                  </a:cubicBezTo>
                  <a:cubicBezTo>
                    <a:pt x="8567" y="53032"/>
                    <a:pt x="8525" y="53188"/>
                    <a:pt x="8477" y="53342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8" name="Freeform: Shape 254"/>
            <p:cNvSpPr/>
            <p:nvPr/>
          </p:nvSpPr>
          <p:spPr>
            <a:xfrm>
              <a:off x="945360" y="4488480"/>
              <a:ext cx="360" cy="108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1080"/>
                <a:gd name="textAreaBottom" fmla="*/ 2160 h 1080"/>
              </a:gdLst>
              <a:ahLst/>
              <a:cxnLst/>
              <a:rect l="textAreaLeft" t="textAreaTop" r="textAreaRight" b="textAreaBottom"/>
              <a:pathLst>
                <a:path w="81" h="2312">
                  <a:moveTo>
                    <a:pt x="82" y="0"/>
                  </a:moveTo>
                  <a:cubicBezTo>
                    <a:pt x="82" y="0"/>
                    <a:pt x="82" y="1028"/>
                    <a:pt x="82" y="1413"/>
                  </a:cubicBezTo>
                  <a:cubicBezTo>
                    <a:pt x="40" y="1711"/>
                    <a:pt x="40" y="2014"/>
                    <a:pt x="82" y="2312"/>
                  </a:cubicBezTo>
                  <a:cubicBezTo>
                    <a:pt x="-27" y="1546"/>
                    <a:pt x="-27" y="767"/>
                    <a:pt x="82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9" name="Freeform: Shape 255"/>
            <p:cNvSpPr/>
            <p:nvPr/>
          </p:nvSpPr>
          <p:spPr>
            <a:xfrm>
              <a:off x="946800" y="44863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70" h="1027">
                  <a:moveTo>
                    <a:pt x="771" y="0"/>
                  </a:moveTo>
                  <a:lnTo>
                    <a:pt x="0" y="1027"/>
                  </a:lnTo>
                  <a:lnTo>
                    <a:pt x="0" y="1027"/>
                  </a:lnTo>
                  <a:cubicBezTo>
                    <a:pt x="208" y="651"/>
                    <a:pt x="467" y="305"/>
                    <a:pt x="771" y="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0" name="Freeform: Shape 256"/>
            <p:cNvSpPr/>
            <p:nvPr/>
          </p:nvSpPr>
          <p:spPr>
            <a:xfrm>
              <a:off x="546120" y="6505200"/>
              <a:ext cx="82800" cy="429840"/>
            </a:xfrm>
            <a:custGeom>
              <a:avLst/>
              <a:gdLst>
                <a:gd name="textAreaLeft" fmla="*/ 0 w 82800"/>
                <a:gd name="textAreaRight" fmla="*/ 83880 w 82800"/>
                <a:gd name="textAreaTop" fmla="*/ 0 h 429840"/>
                <a:gd name="textAreaBottom" fmla="*/ 430920 h 429840"/>
              </a:gdLst>
              <a:ahLst/>
              <a:cxnLst/>
              <a:rect l="textAreaLeft" t="textAreaTop" r="textAreaRight" b="textAreaBottom"/>
              <a:pathLst>
                <a:path w="83744" h="430928">
                  <a:moveTo>
                    <a:pt x="75782" y="8092"/>
                  </a:moveTo>
                  <a:cubicBezTo>
                    <a:pt x="72133" y="7546"/>
                    <a:pt x="69619" y="4146"/>
                    <a:pt x="70165" y="498"/>
                  </a:cubicBezTo>
                  <a:cubicBezTo>
                    <a:pt x="70190" y="331"/>
                    <a:pt x="70221" y="165"/>
                    <a:pt x="70258" y="0"/>
                  </a:cubicBezTo>
                  <a:lnTo>
                    <a:pt x="68332" y="11817"/>
                  </a:lnTo>
                  <a:lnTo>
                    <a:pt x="0" y="430929"/>
                  </a:lnTo>
                  <a:lnTo>
                    <a:pt x="13872" y="430929"/>
                  </a:lnTo>
                  <a:lnTo>
                    <a:pt x="83745" y="1670"/>
                  </a:lnTo>
                  <a:cubicBezTo>
                    <a:pt x="83212" y="5583"/>
                    <a:pt x="79719" y="8401"/>
                    <a:pt x="75782" y="8092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1" name="Freeform: Shape 257"/>
            <p:cNvSpPr/>
            <p:nvPr/>
          </p:nvSpPr>
          <p:spPr>
            <a:xfrm>
              <a:off x="616320" y="6076440"/>
              <a:ext cx="82440" cy="435600"/>
            </a:xfrm>
            <a:custGeom>
              <a:avLst/>
              <a:gdLst>
                <a:gd name="textAreaLeft" fmla="*/ 0 w 82440"/>
                <a:gd name="textAreaRight" fmla="*/ 83520 w 82440"/>
                <a:gd name="textAreaTop" fmla="*/ 0 h 435600"/>
                <a:gd name="textAreaBottom" fmla="*/ 436680 h 435600"/>
              </a:gdLst>
              <a:ahLst/>
              <a:cxnLst/>
              <a:rect l="textAreaLeft" t="textAreaTop" r="textAreaRight" b="textAreaBottom"/>
              <a:pathLst>
                <a:path w="83528" h="436732">
                  <a:moveTo>
                    <a:pt x="75565" y="8092"/>
                  </a:moveTo>
                  <a:cubicBezTo>
                    <a:pt x="71917" y="7546"/>
                    <a:pt x="69402" y="4146"/>
                    <a:pt x="69948" y="498"/>
                  </a:cubicBezTo>
                  <a:cubicBezTo>
                    <a:pt x="69973" y="331"/>
                    <a:pt x="70004" y="165"/>
                    <a:pt x="70042" y="0"/>
                  </a:cubicBezTo>
                  <a:lnTo>
                    <a:pt x="68115" y="11688"/>
                  </a:lnTo>
                  <a:lnTo>
                    <a:pt x="940" y="424121"/>
                  </a:lnTo>
                  <a:lnTo>
                    <a:pt x="169" y="428617"/>
                  </a:lnTo>
                  <a:cubicBezTo>
                    <a:pt x="-652" y="432213"/>
                    <a:pt x="1598" y="435794"/>
                    <a:pt x="5194" y="436615"/>
                  </a:cubicBezTo>
                  <a:cubicBezTo>
                    <a:pt x="5359" y="436653"/>
                    <a:pt x="5525" y="436684"/>
                    <a:pt x="5692" y="436709"/>
                  </a:cubicBezTo>
                  <a:cubicBezTo>
                    <a:pt x="9629" y="437017"/>
                    <a:pt x="13123" y="434200"/>
                    <a:pt x="13656" y="430287"/>
                  </a:cubicBezTo>
                  <a:lnTo>
                    <a:pt x="83529" y="1670"/>
                  </a:lnTo>
                  <a:cubicBezTo>
                    <a:pt x="83058" y="5618"/>
                    <a:pt x="79523" y="8469"/>
                    <a:pt x="75565" y="8092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2" name="Freeform: Shape 258"/>
            <p:cNvSpPr/>
            <p:nvPr/>
          </p:nvSpPr>
          <p:spPr>
            <a:xfrm>
              <a:off x="2472120" y="5014800"/>
              <a:ext cx="264960" cy="1228320"/>
            </a:xfrm>
            <a:custGeom>
              <a:avLst/>
              <a:gdLst>
                <a:gd name="textAreaLeft" fmla="*/ 0 w 264960"/>
                <a:gd name="textAreaRight" fmla="*/ 266040 w 264960"/>
                <a:gd name="textAreaTop" fmla="*/ 0 h 1228320"/>
                <a:gd name="textAreaBottom" fmla="*/ 1229400 h 1228320"/>
              </a:gdLst>
              <a:ahLst/>
              <a:cxnLst/>
              <a:rect l="textAreaLeft" t="textAreaTop" r="textAreaRight" b="textAreaBottom"/>
              <a:pathLst>
                <a:path w="266051" h="1229532">
                  <a:moveTo>
                    <a:pt x="5826" y="1229463"/>
                  </a:moveTo>
                  <a:cubicBezTo>
                    <a:pt x="9747" y="1230004"/>
                    <a:pt x="13389" y="1227330"/>
                    <a:pt x="14046" y="1223426"/>
                  </a:cubicBezTo>
                  <a:lnTo>
                    <a:pt x="15074" y="1218674"/>
                  </a:lnTo>
                  <a:lnTo>
                    <a:pt x="263740" y="12973"/>
                  </a:lnTo>
                  <a:lnTo>
                    <a:pt x="266051" y="2312"/>
                  </a:lnTo>
                  <a:cubicBezTo>
                    <a:pt x="265334" y="6178"/>
                    <a:pt x="261735" y="8821"/>
                    <a:pt x="257831" y="8349"/>
                  </a:cubicBezTo>
                  <a:cubicBezTo>
                    <a:pt x="254212" y="7633"/>
                    <a:pt x="251859" y="4120"/>
                    <a:pt x="252574" y="501"/>
                  </a:cubicBezTo>
                  <a:cubicBezTo>
                    <a:pt x="252607" y="333"/>
                    <a:pt x="252647" y="165"/>
                    <a:pt x="252693" y="0"/>
                  </a:cubicBezTo>
                  <a:lnTo>
                    <a:pt x="252693" y="0"/>
                  </a:lnTo>
                  <a:lnTo>
                    <a:pt x="431" y="1220215"/>
                  </a:lnTo>
                  <a:lnTo>
                    <a:pt x="431" y="1220215"/>
                  </a:lnTo>
                  <a:cubicBezTo>
                    <a:pt x="-895" y="1223809"/>
                    <a:pt x="943" y="1227797"/>
                    <a:pt x="4536" y="1229124"/>
                  </a:cubicBezTo>
                  <a:cubicBezTo>
                    <a:pt x="4954" y="1229278"/>
                    <a:pt x="5386" y="1229392"/>
                    <a:pt x="5826" y="1229463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3" name="Freeform: Shape 259"/>
            <p:cNvSpPr/>
            <p:nvPr/>
          </p:nvSpPr>
          <p:spPr>
            <a:xfrm>
              <a:off x="2724840" y="5000400"/>
              <a:ext cx="15480" cy="21600"/>
            </a:xfrm>
            <a:custGeom>
              <a:avLst/>
              <a:gdLst>
                <a:gd name="textAreaLeft" fmla="*/ 0 w 15480"/>
                <a:gd name="textAreaRight" fmla="*/ 16560 w 15480"/>
                <a:gd name="textAreaTop" fmla="*/ 0 h 21600"/>
                <a:gd name="textAreaBottom" fmla="*/ 22680 h 21600"/>
              </a:gdLst>
              <a:ahLst/>
              <a:cxnLst/>
              <a:rect l="textAreaLeft" t="textAreaTop" r="textAreaRight" b="textAreaBottom"/>
              <a:pathLst>
                <a:path w="16431" h="22661">
                  <a:moveTo>
                    <a:pt x="5386" y="22607"/>
                  </a:moveTo>
                  <a:cubicBezTo>
                    <a:pt x="9290" y="23079"/>
                    <a:pt x="12889" y="20436"/>
                    <a:pt x="13606" y="16570"/>
                  </a:cubicBezTo>
                  <a:lnTo>
                    <a:pt x="14505" y="11689"/>
                  </a:lnTo>
                  <a:lnTo>
                    <a:pt x="15533" y="6679"/>
                  </a:lnTo>
                  <a:lnTo>
                    <a:pt x="16432" y="2312"/>
                  </a:lnTo>
                  <a:cubicBezTo>
                    <a:pt x="15775" y="6160"/>
                    <a:pt x="12215" y="8816"/>
                    <a:pt x="8340" y="8349"/>
                  </a:cubicBezTo>
                  <a:cubicBezTo>
                    <a:pt x="4653" y="7613"/>
                    <a:pt x="2260" y="4028"/>
                    <a:pt x="2996" y="341"/>
                  </a:cubicBezTo>
                  <a:cubicBezTo>
                    <a:pt x="3019" y="227"/>
                    <a:pt x="3045" y="113"/>
                    <a:pt x="3073" y="0"/>
                  </a:cubicBezTo>
                  <a:lnTo>
                    <a:pt x="3074" y="0"/>
                  </a:lnTo>
                  <a:lnTo>
                    <a:pt x="248" y="14258"/>
                  </a:lnTo>
                  <a:lnTo>
                    <a:pt x="248" y="14258"/>
                  </a:lnTo>
                  <a:cubicBezTo>
                    <a:pt x="-744" y="17811"/>
                    <a:pt x="1332" y="21495"/>
                    <a:pt x="4884" y="22487"/>
                  </a:cubicBezTo>
                  <a:cubicBezTo>
                    <a:pt x="5050" y="22534"/>
                    <a:pt x="5217" y="22574"/>
                    <a:pt x="5386" y="22607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4" name="Freeform: Shape 260"/>
            <p:cNvSpPr/>
            <p:nvPr/>
          </p:nvSpPr>
          <p:spPr>
            <a:xfrm>
              <a:off x="2727720" y="4907880"/>
              <a:ext cx="31680" cy="100440"/>
            </a:xfrm>
            <a:custGeom>
              <a:avLst/>
              <a:gdLst>
                <a:gd name="textAreaLeft" fmla="*/ 0 w 31680"/>
                <a:gd name="textAreaRight" fmla="*/ 32760 w 31680"/>
                <a:gd name="textAreaTop" fmla="*/ 0 h 100440"/>
                <a:gd name="textAreaBottom" fmla="*/ 101520 h 100440"/>
              </a:gdLst>
              <a:ahLst/>
              <a:cxnLst/>
              <a:rect l="textAreaLeft" t="textAreaTop" r="textAreaRight" b="textAreaBottom"/>
              <a:pathLst>
                <a:path w="32874" h="101652">
                  <a:moveTo>
                    <a:pt x="5387" y="101599"/>
                  </a:moveTo>
                  <a:cubicBezTo>
                    <a:pt x="9263" y="102065"/>
                    <a:pt x="12822" y="99410"/>
                    <a:pt x="13479" y="95562"/>
                  </a:cubicBezTo>
                  <a:lnTo>
                    <a:pt x="16048" y="83617"/>
                  </a:lnTo>
                  <a:lnTo>
                    <a:pt x="30562" y="12973"/>
                  </a:lnTo>
                  <a:lnTo>
                    <a:pt x="32874" y="2312"/>
                  </a:lnTo>
                  <a:cubicBezTo>
                    <a:pt x="32157" y="6178"/>
                    <a:pt x="28558" y="8821"/>
                    <a:pt x="24654" y="8349"/>
                  </a:cubicBezTo>
                  <a:cubicBezTo>
                    <a:pt x="21035" y="7633"/>
                    <a:pt x="18681" y="4120"/>
                    <a:pt x="19397" y="501"/>
                  </a:cubicBezTo>
                  <a:cubicBezTo>
                    <a:pt x="19430" y="333"/>
                    <a:pt x="19470" y="165"/>
                    <a:pt x="19516" y="0"/>
                  </a:cubicBezTo>
                  <a:lnTo>
                    <a:pt x="19516" y="0"/>
                  </a:lnTo>
                  <a:lnTo>
                    <a:pt x="249" y="93122"/>
                  </a:lnTo>
                  <a:lnTo>
                    <a:pt x="249" y="93122"/>
                  </a:lnTo>
                  <a:cubicBezTo>
                    <a:pt x="-756" y="96744"/>
                    <a:pt x="1366" y="100496"/>
                    <a:pt x="4989" y="101501"/>
                  </a:cubicBezTo>
                  <a:cubicBezTo>
                    <a:pt x="5121" y="101538"/>
                    <a:pt x="5254" y="101570"/>
                    <a:pt x="5387" y="10159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5" name="Freeform: Shape 261"/>
            <p:cNvSpPr/>
            <p:nvPr/>
          </p:nvSpPr>
          <p:spPr>
            <a:xfrm>
              <a:off x="2748960" y="4286160"/>
              <a:ext cx="137880" cy="628200"/>
            </a:xfrm>
            <a:custGeom>
              <a:avLst/>
              <a:gdLst>
                <a:gd name="textAreaLeft" fmla="*/ 0 w 137880"/>
                <a:gd name="textAreaRight" fmla="*/ 138960 w 137880"/>
                <a:gd name="textAreaTop" fmla="*/ 0 h 628200"/>
                <a:gd name="textAreaBottom" fmla="*/ 629280 h 628200"/>
              </a:gdLst>
              <a:ahLst/>
              <a:cxnLst/>
              <a:rect l="textAreaLeft" t="textAreaTop" r="textAreaRight" b="textAreaBottom"/>
              <a:pathLst>
                <a:path w="138899" h="629353">
                  <a:moveTo>
                    <a:pt x="3473" y="629299"/>
                  </a:moveTo>
                  <a:cubicBezTo>
                    <a:pt x="7376" y="629772"/>
                    <a:pt x="10976" y="627129"/>
                    <a:pt x="11693" y="623262"/>
                  </a:cubicBezTo>
                  <a:lnTo>
                    <a:pt x="12592" y="618253"/>
                  </a:lnTo>
                  <a:lnTo>
                    <a:pt x="138852" y="7760"/>
                  </a:lnTo>
                  <a:lnTo>
                    <a:pt x="138852" y="7760"/>
                  </a:lnTo>
                  <a:cubicBezTo>
                    <a:pt x="138916" y="7248"/>
                    <a:pt x="138916" y="6730"/>
                    <a:pt x="138852" y="6219"/>
                  </a:cubicBezTo>
                  <a:lnTo>
                    <a:pt x="138852" y="6219"/>
                  </a:lnTo>
                  <a:lnTo>
                    <a:pt x="138852" y="5063"/>
                  </a:lnTo>
                  <a:cubicBezTo>
                    <a:pt x="138900" y="4679"/>
                    <a:pt x="138900" y="4290"/>
                    <a:pt x="138852" y="3907"/>
                  </a:cubicBezTo>
                  <a:lnTo>
                    <a:pt x="138852" y="3907"/>
                  </a:lnTo>
                  <a:cubicBezTo>
                    <a:pt x="138903" y="3480"/>
                    <a:pt x="138903" y="3049"/>
                    <a:pt x="138852" y="2622"/>
                  </a:cubicBezTo>
                  <a:lnTo>
                    <a:pt x="138852" y="1852"/>
                  </a:lnTo>
                  <a:lnTo>
                    <a:pt x="138852" y="1852"/>
                  </a:lnTo>
                  <a:lnTo>
                    <a:pt x="137953" y="952"/>
                  </a:lnTo>
                  <a:cubicBezTo>
                    <a:pt x="137194" y="521"/>
                    <a:pt x="136369" y="217"/>
                    <a:pt x="135512" y="53"/>
                  </a:cubicBezTo>
                  <a:cubicBezTo>
                    <a:pt x="131637" y="-413"/>
                    <a:pt x="128077" y="2242"/>
                    <a:pt x="127420" y="6090"/>
                  </a:cubicBezTo>
                  <a:lnTo>
                    <a:pt x="126393" y="11099"/>
                  </a:lnTo>
                  <a:lnTo>
                    <a:pt x="124980" y="17907"/>
                  </a:lnTo>
                  <a:lnTo>
                    <a:pt x="261" y="621592"/>
                  </a:lnTo>
                  <a:cubicBezTo>
                    <a:pt x="-603" y="624596"/>
                    <a:pt x="731" y="627798"/>
                    <a:pt x="3473" y="629299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6" name="Freeform: Shape 262"/>
            <p:cNvSpPr/>
            <p:nvPr/>
          </p:nvSpPr>
          <p:spPr>
            <a:xfrm>
              <a:off x="686160" y="5040360"/>
              <a:ext cx="181440" cy="1043280"/>
            </a:xfrm>
            <a:custGeom>
              <a:avLst/>
              <a:gdLst>
                <a:gd name="textAreaLeft" fmla="*/ 0 w 181440"/>
                <a:gd name="textAreaRight" fmla="*/ 182520 w 181440"/>
                <a:gd name="textAreaTop" fmla="*/ 0 h 1043280"/>
                <a:gd name="textAreaBottom" fmla="*/ 1044360 h 1043280"/>
              </a:gdLst>
              <a:ahLst/>
              <a:cxnLst/>
              <a:rect l="textAreaLeft" t="textAreaTop" r="textAreaRight" b="textAreaBottom"/>
              <a:pathLst>
                <a:path w="182558" h="1044280">
                  <a:moveTo>
                    <a:pt x="5692" y="1044247"/>
                  </a:moveTo>
                  <a:cubicBezTo>
                    <a:pt x="9650" y="1044624"/>
                    <a:pt x="13185" y="1041773"/>
                    <a:pt x="13656" y="1037825"/>
                  </a:cubicBezTo>
                  <a:lnTo>
                    <a:pt x="182558" y="1670"/>
                  </a:lnTo>
                  <a:cubicBezTo>
                    <a:pt x="182026" y="5583"/>
                    <a:pt x="178532" y="8401"/>
                    <a:pt x="174595" y="8092"/>
                  </a:cubicBezTo>
                  <a:cubicBezTo>
                    <a:pt x="170878" y="7530"/>
                    <a:pt x="168320" y="4060"/>
                    <a:pt x="168883" y="343"/>
                  </a:cubicBezTo>
                  <a:cubicBezTo>
                    <a:pt x="168900" y="228"/>
                    <a:pt x="168920" y="114"/>
                    <a:pt x="168943" y="0"/>
                  </a:cubicBezTo>
                  <a:lnTo>
                    <a:pt x="167145" y="11303"/>
                  </a:lnTo>
                  <a:lnTo>
                    <a:pt x="940" y="1031660"/>
                  </a:lnTo>
                  <a:lnTo>
                    <a:pt x="169" y="1036155"/>
                  </a:lnTo>
                  <a:cubicBezTo>
                    <a:pt x="-652" y="1039752"/>
                    <a:pt x="1598" y="1043332"/>
                    <a:pt x="5194" y="1044153"/>
                  </a:cubicBezTo>
                  <a:cubicBezTo>
                    <a:pt x="5359" y="1044191"/>
                    <a:pt x="5525" y="1044222"/>
                    <a:pt x="5692" y="1044247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7" name="Freeform: Shape 263"/>
            <p:cNvSpPr/>
            <p:nvPr/>
          </p:nvSpPr>
          <p:spPr>
            <a:xfrm>
              <a:off x="856080" y="4484880"/>
              <a:ext cx="101160" cy="561960"/>
            </a:xfrm>
            <a:custGeom>
              <a:avLst/>
              <a:gdLst>
                <a:gd name="textAreaLeft" fmla="*/ 0 w 101160"/>
                <a:gd name="textAreaRight" fmla="*/ 102240 w 101160"/>
                <a:gd name="textAreaTop" fmla="*/ 0 h 561960"/>
                <a:gd name="textAreaBottom" fmla="*/ 563040 h 561960"/>
              </a:gdLst>
              <a:ahLst/>
              <a:cxnLst/>
              <a:rect l="textAreaLeft" t="textAreaTop" r="textAreaRight" b="textAreaBottom"/>
              <a:pathLst>
                <a:path w="102327" h="563020">
                  <a:moveTo>
                    <a:pt x="102159" y="8120"/>
                  </a:moveTo>
                  <a:cubicBezTo>
                    <a:pt x="102980" y="4524"/>
                    <a:pt x="100730" y="943"/>
                    <a:pt x="97134" y="122"/>
                  </a:cubicBezTo>
                  <a:cubicBezTo>
                    <a:pt x="96969" y="84"/>
                    <a:pt x="96803" y="53"/>
                    <a:pt x="96636" y="28"/>
                  </a:cubicBezTo>
                  <a:cubicBezTo>
                    <a:pt x="95401" y="-83"/>
                    <a:pt x="94159" y="139"/>
                    <a:pt x="93039" y="670"/>
                  </a:cubicBezTo>
                  <a:lnTo>
                    <a:pt x="93039" y="670"/>
                  </a:lnTo>
                  <a:lnTo>
                    <a:pt x="91755" y="670"/>
                  </a:lnTo>
                  <a:lnTo>
                    <a:pt x="91755" y="670"/>
                  </a:lnTo>
                  <a:cubicBezTo>
                    <a:pt x="91384" y="1044"/>
                    <a:pt x="91080" y="1479"/>
                    <a:pt x="90856" y="1955"/>
                  </a:cubicBezTo>
                  <a:cubicBezTo>
                    <a:pt x="90856" y="1955"/>
                    <a:pt x="90856" y="1955"/>
                    <a:pt x="90856" y="2726"/>
                  </a:cubicBezTo>
                  <a:lnTo>
                    <a:pt x="90856" y="2726"/>
                  </a:lnTo>
                  <a:cubicBezTo>
                    <a:pt x="90486" y="3454"/>
                    <a:pt x="90226" y="4233"/>
                    <a:pt x="90085" y="5037"/>
                  </a:cubicBezTo>
                  <a:lnTo>
                    <a:pt x="90085" y="5037"/>
                  </a:lnTo>
                  <a:lnTo>
                    <a:pt x="90085" y="5037"/>
                  </a:lnTo>
                  <a:lnTo>
                    <a:pt x="1331" y="549253"/>
                  </a:lnTo>
                  <a:lnTo>
                    <a:pt x="560" y="553878"/>
                  </a:lnTo>
                  <a:cubicBezTo>
                    <a:pt x="-931" y="557329"/>
                    <a:pt x="657" y="561336"/>
                    <a:pt x="4109" y="562827"/>
                  </a:cubicBezTo>
                  <a:cubicBezTo>
                    <a:pt x="4251" y="562889"/>
                    <a:pt x="4396" y="562946"/>
                    <a:pt x="4542" y="562997"/>
                  </a:cubicBezTo>
                  <a:cubicBezTo>
                    <a:pt x="8479" y="563306"/>
                    <a:pt x="11973" y="560488"/>
                    <a:pt x="12506" y="556575"/>
                  </a:cubicBezTo>
                  <a:lnTo>
                    <a:pt x="99975" y="19166"/>
                  </a:lnTo>
                  <a:lnTo>
                    <a:pt x="101131" y="12359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8" name="Freeform: Shape 264"/>
            <p:cNvSpPr/>
            <p:nvPr/>
          </p:nvSpPr>
          <p:spPr>
            <a:xfrm>
              <a:off x="3405600" y="1212120"/>
              <a:ext cx="43200" cy="19800"/>
            </a:xfrm>
            <a:custGeom>
              <a:avLst/>
              <a:gdLst>
                <a:gd name="textAreaLeft" fmla="*/ 0 w 43200"/>
                <a:gd name="textAreaRight" fmla="*/ 44280 w 43200"/>
                <a:gd name="textAreaTop" fmla="*/ 0 h 19800"/>
                <a:gd name="textAreaBottom" fmla="*/ 20880 h 19800"/>
              </a:gdLst>
              <a:ahLst/>
              <a:cxnLst/>
              <a:rect l="textAreaLeft" t="textAreaTop" r="textAreaRight" b="textAreaBottom"/>
              <a:pathLst>
                <a:path w="44178" h="20809">
                  <a:moveTo>
                    <a:pt x="6824" y="20808"/>
                  </a:moveTo>
                  <a:lnTo>
                    <a:pt x="11449" y="19652"/>
                  </a:lnTo>
                  <a:lnTo>
                    <a:pt x="27504" y="16055"/>
                  </a:lnTo>
                  <a:lnTo>
                    <a:pt x="36109" y="14000"/>
                  </a:lnTo>
                  <a:lnTo>
                    <a:pt x="38422" y="14000"/>
                  </a:lnTo>
                  <a:cubicBezTo>
                    <a:pt x="42264" y="13048"/>
                    <a:pt x="44726" y="9299"/>
                    <a:pt x="44073" y="5395"/>
                  </a:cubicBezTo>
                  <a:cubicBezTo>
                    <a:pt x="43740" y="2922"/>
                    <a:pt x="42055" y="841"/>
                    <a:pt x="39706" y="0"/>
                  </a:cubicBezTo>
                  <a:lnTo>
                    <a:pt x="38422" y="0"/>
                  </a:lnTo>
                  <a:lnTo>
                    <a:pt x="36623" y="0"/>
                  </a:lnTo>
                  <a:lnTo>
                    <a:pt x="5155" y="7193"/>
                  </a:lnTo>
                  <a:lnTo>
                    <a:pt x="5155" y="7193"/>
                  </a:lnTo>
                  <a:cubicBezTo>
                    <a:pt x="4605" y="7371"/>
                    <a:pt x="4086" y="7631"/>
                    <a:pt x="3613" y="7964"/>
                  </a:cubicBezTo>
                  <a:lnTo>
                    <a:pt x="2714" y="7964"/>
                  </a:lnTo>
                  <a:cubicBezTo>
                    <a:pt x="2221" y="8371"/>
                    <a:pt x="1788" y="8846"/>
                    <a:pt x="1430" y="9376"/>
                  </a:cubicBezTo>
                  <a:cubicBezTo>
                    <a:pt x="1430" y="9376"/>
                    <a:pt x="1430" y="9376"/>
                    <a:pt x="788" y="9376"/>
                  </a:cubicBezTo>
                  <a:cubicBezTo>
                    <a:pt x="549" y="9836"/>
                    <a:pt x="335" y="10308"/>
                    <a:pt x="146" y="10789"/>
                  </a:cubicBezTo>
                  <a:cubicBezTo>
                    <a:pt x="146" y="10789"/>
                    <a:pt x="146" y="10789"/>
                    <a:pt x="146" y="10789"/>
                  </a:cubicBezTo>
                  <a:lnTo>
                    <a:pt x="146" y="11688"/>
                  </a:lnTo>
                  <a:cubicBezTo>
                    <a:pt x="-49" y="12620"/>
                    <a:pt x="-49" y="13582"/>
                    <a:pt x="146" y="14514"/>
                  </a:cubicBezTo>
                  <a:cubicBezTo>
                    <a:pt x="285" y="18082"/>
                    <a:pt x="3255" y="20881"/>
                    <a:pt x="6824" y="20808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9" name="Freeform: Shape 265"/>
            <p:cNvSpPr/>
            <p:nvPr/>
          </p:nvSpPr>
          <p:spPr>
            <a:xfrm>
              <a:off x="123120" y="4653720"/>
              <a:ext cx="92160" cy="38880"/>
            </a:xfrm>
            <a:custGeom>
              <a:avLst/>
              <a:gdLst>
                <a:gd name="textAreaLeft" fmla="*/ 0 w 92160"/>
                <a:gd name="textAreaRight" fmla="*/ 93240 w 92160"/>
                <a:gd name="textAreaTop" fmla="*/ 0 h 38880"/>
                <a:gd name="textAreaBottom" fmla="*/ 39960 h 38880"/>
              </a:gdLst>
              <a:ahLst/>
              <a:cxnLst/>
              <a:rect l="textAreaLeft" t="textAreaTop" r="textAreaRight" b="textAreaBottom"/>
              <a:pathLst>
                <a:path w="93227" h="40126">
                  <a:moveTo>
                    <a:pt x="88021" y="14400"/>
                  </a:moveTo>
                  <a:cubicBezTo>
                    <a:pt x="91760" y="13068"/>
                    <a:pt x="93912" y="9150"/>
                    <a:pt x="93031" y="5281"/>
                  </a:cubicBezTo>
                  <a:cubicBezTo>
                    <a:pt x="92495" y="2553"/>
                    <a:pt x="90266" y="480"/>
                    <a:pt x="87508" y="143"/>
                  </a:cubicBezTo>
                  <a:cubicBezTo>
                    <a:pt x="86619" y="-48"/>
                    <a:pt x="85699" y="-48"/>
                    <a:pt x="84810" y="143"/>
                  </a:cubicBezTo>
                  <a:lnTo>
                    <a:pt x="5304" y="25832"/>
                  </a:lnTo>
                  <a:cubicBezTo>
                    <a:pt x="1554" y="27161"/>
                    <a:pt x="-640" y="31055"/>
                    <a:pt x="166" y="34951"/>
                  </a:cubicBezTo>
                  <a:cubicBezTo>
                    <a:pt x="855" y="38430"/>
                    <a:pt x="4234" y="40692"/>
                    <a:pt x="7713" y="40004"/>
                  </a:cubicBezTo>
                  <a:cubicBezTo>
                    <a:pt x="7941" y="39958"/>
                    <a:pt x="8165" y="39901"/>
                    <a:pt x="8387" y="39832"/>
                  </a:cubicBezTo>
                  <a:lnTo>
                    <a:pt x="12882" y="38419"/>
                  </a:ln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0" name="Freeform: Shape 266"/>
            <p:cNvSpPr/>
            <p:nvPr/>
          </p:nvSpPr>
          <p:spPr>
            <a:xfrm>
              <a:off x="307800" y="1725480"/>
              <a:ext cx="316800" cy="191880"/>
            </a:xfrm>
            <a:custGeom>
              <a:avLst/>
              <a:gdLst>
                <a:gd name="textAreaLeft" fmla="*/ 0 w 316800"/>
                <a:gd name="textAreaRight" fmla="*/ 317880 w 316800"/>
                <a:gd name="textAreaTop" fmla="*/ 0 h 191880"/>
                <a:gd name="textAreaBottom" fmla="*/ 192960 h 191880"/>
              </a:gdLst>
              <a:ahLst/>
              <a:cxnLst/>
              <a:rect l="textAreaLeft" t="textAreaTop" r="textAreaRight" b="textAreaBottom"/>
              <a:pathLst>
                <a:path w="317803" h="193033">
                  <a:moveTo>
                    <a:pt x="316690" y="189240"/>
                  </a:moveTo>
                  <a:cubicBezTo>
                    <a:pt x="318800" y="185903"/>
                    <a:pt x="317825" y="181488"/>
                    <a:pt x="314506" y="179350"/>
                  </a:cubicBezTo>
                  <a:lnTo>
                    <a:pt x="312323" y="178065"/>
                  </a:lnTo>
                  <a:lnTo>
                    <a:pt x="14334" y="3125"/>
                  </a:lnTo>
                  <a:lnTo>
                    <a:pt x="10481" y="813"/>
                  </a:lnTo>
                  <a:cubicBezTo>
                    <a:pt x="7170" y="-967"/>
                    <a:pt x="3042" y="274"/>
                    <a:pt x="1262" y="3585"/>
                  </a:cubicBezTo>
                  <a:cubicBezTo>
                    <a:pt x="1207" y="3687"/>
                    <a:pt x="1154" y="3791"/>
                    <a:pt x="1105" y="3896"/>
                  </a:cubicBezTo>
                  <a:cubicBezTo>
                    <a:pt x="651" y="4748"/>
                    <a:pt x="306" y="5654"/>
                    <a:pt x="77" y="6593"/>
                  </a:cubicBezTo>
                  <a:cubicBezTo>
                    <a:pt x="-218" y="8609"/>
                    <a:pt x="341" y="10657"/>
                    <a:pt x="1619" y="12244"/>
                  </a:cubicBezTo>
                  <a:cubicBezTo>
                    <a:pt x="2111" y="12823"/>
                    <a:pt x="2672" y="13341"/>
                    <a:pt x="3288" y="13786"/>
                  </a:cubicBezTo>
                  <a:lnTo>
                    <a:pt x="3288" y="13786"/>
                  </a:lnTo>
                  <a:lnTo>
                    <a:pt x="307313" y="192194"/>
                  </a:lnTo>
                  <a:cubicBezTo>
                    <a:pt x="310610" y="194002"/>
                    <a:pt x="314748" y="192795"/>
                    <a:pt x="316555" y="189498"/>
                  </a:cubicBezTo>
                  <a:cubicBezTo>
                    <a:pt x="316602" y="189413"/>
                    <a:pt x="316647" y="189327"/>
                    <a:pt x="316690" y="189240"/>
                  </a:cubicBezTo>
                  <a:close/>
                </a:path>
              </a:pathLst>
            </a:custGeom>
            <a:solidFill>
              <a:srgbClr val="000000"/>
            </a:solidFill>
            <a:ln w="12844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71" name="PlaceHolder 1"/>
          <p:cNvSpPr>
            <a:spLocks noGrp="1"/>
          </p:cNvSpPr>
          <p:nvPr>
            <p:ph type="ftr" idx="4"/>
          </p:nvPr>
        </p:nvSpPr>
        <p:spPr>
          <a:xfrm>
            <a:off x="6026040" y="6356520"/>
            <a:ext cx="30164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000000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Avenir Next LT Pro Light"/>
              </a:rPr>
              <a:t>&lt;pie de página&gt;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1672" name="PlaceHolder 2"/>
          <p:cNvSpPr>
            <a:spLocks noGrp="1"/>
          </p:cNvSpPr>
          <p:nvPr>
            <p:ph type="sldNum" idx="5"/>
          </p:nvPr>
        </p:nvSpPr>
        <p:spPr>
          <a:xfrm>
            <a:off x="10065600" y="6356520"/>
            <a:ext cx="16448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000000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AE68C87-DF3F-45FD-A297-07F8D06C201B}" type="slidenum">
              <a:rPr lang="en-US" sz="1000" b="0" strike="noStrike" spc="-1">
                <a:solidFill>
                  <a:srgbClr val="000000"/>
                </a:solidFill>
                <a:latin typeface="Avenir Next LT Pro Light"/>
              </a:rPr>
              <a:t>‹#›</a:t>
            </a:fld>
            <a:endParaRPr lang="es-MX" sz="1000" b="0" strike="noStrike" spc="-1">
              <a:latin typeface="Times New Roman"/>
            </a:endParaRPr>
          </a:p>
        </p:txBody>
      </p:sp>
      <p:sp>
        <p:nvSpPr>
          <p:cNvPr id="167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s-MX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67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MX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67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2" name="Picture Placeholder 1029"/>
          <p:cNvGrpSpPr/>
          <p:nvPr/>
        </p:nvGrpSpPr>
        <p:grpSpPr>
          <a:xfrm>
            <a:off x="0" y="4773600"/>
            <a:ext cx="12188160" cy="2114640"/>
            <a:chOff x="0" y="4773600"/>
            <a:chExt cx="12188160" cy="2114640"/>
          </a:xfrm>
        </p:grpSpPr>
        <p:sp>
          <p:nvSpPr>
            <p:cNvPr id="1713" name="Freeform: Shape 19"/>
            <p:cNvSpPr/>
            <p:nvPr/>
          </p:nvSpPr>
          <p:spPr>
            <a:xfrm>
              <a:off x="3529800" y="6457680"/>
              <a:ext cx="75600" cy="3600"/>
            </a:xfrm>
            <a:custGeom>
              <a:avLst/>
              <a:gdLst>
                <a:gd name="textAreaLeft" fmla="*/ 0 w 75600"/>
                <a:gd name="textAreaRight" fmla="*/ 76680 w 7560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76561" h="4570">
                  <a:moveTo>
                    <a:pt x="0" y="4571"/>
                  </a:moveTo>
                  <a:lnTo>
                    <a:pt x="68435" y="4571"/>
                  </a:lnTo>
                  <a:lnTo>
                    <a:pt x="76561" y="4571"/>
                  </a:lnTo>
                  <a:cubicBezTo>
                    <a:pt x="74733" y="3644"/>
                    <a:pt x="73387" y="1981"/>
                    <a:pt x="728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A4054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4" name="Freeform: Shape 24"/>
            <p:cNvSpPr/>
            <p:nvPr/>
          </p:nvSpPr>
          <p:spPr>
            <a:xfrm>
              <a:off x="3611160" y="6453360"/>
              <a:ext cx="541080" cy="409320"/>
            </a:xfrm>
            <a:custGeom>
              <a:avLst/>
              <a:gdLst>
                <a:gd name="textAreaLeft" fmla="*/ 0 w 541080"/>
                <a:gd name="textAreaRight" fmla="*/ 542160 w 541080"/>
                <a:gd name="textAreaTop" fmla="*/ 0 h 409320"/>
                <a:gd name="textAreaBottom" fmla="*/ 410400 h 409320"/>
              </a:gdLst>
              <a:ahLst/>
              <a:cxnLst/>
              <a:rect l="textAreaLeft" t="textAreaTop" r="textAreaRight" b="textAreaBottom"/>
              <a:pathLst>
                <a:path w="542021" h="410359">
                  <a:moveTo>
                    <a:pt x="539101" y="4063"/>
                  </a:moveTo>
                  <a:cubicBezTo>
                    <a:pt x="537552" y="4050"/>
                    <a:pt x="536054" y="3466"/>
                    <a:pt x="534912" y="2412"/>
                  </a:cubicBezTo>
                  <a:lnTo>
                    <a:pt x="392201" y="2412"/>
                  </a:lnTo>
                  <a:cubicBezTo>
                    <a:pt x="390931" y="3619"/>
                    <a:pt x="389255" y="4304"/>
                    <a:pt x="387503" y="4317"/>
                  </a:cubicBezTo>
                  <a:cubicBezTo>
                    <a:pt x="384710" y="4304"/>
                    <a:pt x="382196" y="2603"/>
                    <a:pt x="381155" y="0"/>
                  </a:cubicBezTo>
                  <a:lnTo>
                    <a:pt x="4190" y="0"/>
                  </a:lnTo>
                  <a:cubicBezTo>
                    <a:pt x="3695" y="2184"/>
                    <a:pt x="2120" y="3961"/>
                    <a:pt x="0" y="4698"/>
                  </a:cubicBezTo>
                  <a:lnTo>
                    <a:pt x="46978" y="6475"/>
                  </a:lnTo>
                  <a:lnTo>
                    <a:pt x="48247" y="6475"/>
                  </a:lnTo>
                  <a:lnTo>
                    <a:pt x="49517" y="6475"/>
                  </a:lnTo>
                  <a:lnTo>
                    <a:pt x="50660" y="7237"/>
                  </a:lnTo>
                  <a:lnTo>
                    <a:pt x="51676" y="7999"/>
                  </a:lnTo>
                  <a:cubicBezTo>
                    <a:pt x="51967" y="8355"/>
                    <a:pt x="52234" y="8735"/>
                    <a:pt x="52437" y="9142"/>
                  </a:cubicBezTo>
                  <a:lnTo>
                    <a:pt x="53199" y="10284"/>
                  </a:lnTo>
                  <a:cubicBezTo>
                    <a:pt x="53199" y="10284"/>
                    <a:pt x="53199" y="11173"/>
                    <a:pt x="53199" y="11554"/>
                  </a:cubicBezTo>
                  <a:cubicBezTo>
                    <a:pt x="53199" y="11935"/>
                    <a:pt x="53199" y="12316"/>
                    <a:pt x="53199" y="12824"/>
                  </a:cubicBezTo>
                  <a:lnTo>
                    <a:pt x="53199" y="410359"/>
                  </a:lnTo>
                  <a:lnTo>
                    <a:pt x="542022" y="410359"/>
                  </a:lnTo>
                  <a:lnTo>
                    <a:pt x="542022" y="3301"/>
                  </a:lnTo>
                  <a:cubicBezTo>
                    <a:pt x="541108" y="3746"/>
                    <a:pt x="540117" y="4012"/>
                    <a:pt x="539101" y="4063"/>
                  </a:cubicBez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Freeform: Shape 25"/>
            <p:cNvSpPr/>
            <p:nvPr/>
          </p:nvSpPr>
          <p:spPr>
            <a:xfrm>
              <a:off x="3193560" y="5908680"/>
              <a:ext cx="72000" cy="547560"/>
            </a:xfrm>
            <a:custGeom>
              <a:avLst/>
              <a:gdLst>
                <a:gd name="textAreaLeft" fmla="*/ 0 w 72000"/>
                <a:gd name="textAreaRight" fmla="*/ 73080 w 72000"/>
                <a:gd name="textAreaTop" fmla="*/ 0 h 547560"/>
                <a:gd name="textAreaBottom" fmla="*/ 548640 h 547560"/>
              </a:gdLst>
              <a:ahLst/>
              <a:cxnLst/>
              <a:rect l="textAreaLeft" t="textAreaTop" r="textAreaRight" b="textAreaBottom"/>
              <a:pathLst>
                <a:path w="73133" h="548499">
                  <a:moveTo>
                    <a:pt x="68435" y="547611"/>
                  </a:moveTo>
                  <a:lnTo>
                    <a:pt x="68435" y="6094"/>
                  </a:lnTo>
                  <a:cubicBezTo>
                    <a:pt x="68384" y="5843"/>
                    <a:pt x="68384" y="5584"/>
                    <a:pt x="68435" y="5333"/>
                  </a:cubicBezTo>
                  <a:cubicBezTo>
                    <a:pt x="68372" y="4869"/>
                    <a:pt x="68372" y="4399"/>
                    <a:pt x="68435" y="3936"/>
                  </a:cubicBezTo>
                  <a:cubicBezTo>
                    <a:pt x="68384" y="3556"/>
                    <a:pt x="68384" y="3173"/>
                    <a:pt x="68435" y="2793"/>
                  </a:cubicBezTo>
                  <a:cubicBezTo>
                    <a:pt x="68600" y="2359"/>
                    <a:pt x="68854" y="1969"/>
                    <a:pt x="69197" y="1651"/>
                  </a:cubicBezTo>
                  <a:lnTo>
                    <a:pt x="70086" y="762"/>
                  </a:lnTo>
                  <a:lnTo>
                    <a:pt x="71102" y="0"/>
                  </a:lnTo>
                  <a:lnTo>
                    <a:pt x="72371" y="0"/>
                  </a:lnTo>
                  <a:lnTo>
                    <a:pt x="73133" y="0"/>
                  </a:lnTo>
                  <a:lnTo>
                    <a:pt x="0" y="0"/>
                  </a:lnTo>
                  <a:lnTo>
                    <a:pt x="0" y="548500"/>
                  </a:lnTo>
                  <a:lnTo>
                    <a:pt x="67419" y="548500"/>
                  </a:lnTo>
                  <a:close/>
                </a:path>
              </a:pathLst>
            </a:custGeom>
            <a:solidFill>
              <a:schemeClr val="accent4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Freeform: Shape 26"/>
            <p:cNvSpPr/>
            <p:nvPr/>
          </p:nvSpPr>
          <p:spPr>
            <a:xfrm>
              <a:off x="6514200" y="6435360"/>
              <a:ext cx="21960" cy="42804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428040"/>
                <a:gd name="textAreaBottom" fmla="*/ 429120 h 428040"/>
              </a:gdLst>
              <a:ahLst/>
              <a:cxnLst/>
              <a:rect l="textAreaLeft" t="textAreaTop" r="textAreaRight" b="textAreaBottom"/>
              <a:pathLst>
                <a:path w="22980" h="429023">
                  <a:moveTo>
                    <a:pt x="22981" y="81894"/>
                  </a:moveTo>
                  <a:lnTo>
                    <a:pt x="21839" y="0"/>
                  </a:lnTo>
                  <a:lnTo>
                    <a:pt x="0" y="0"/>
                  </a:lnTo>
                  <a:lnTo>
                    <a:pt x="0" y="429023"/>
                  </a:lnTo>
                  <a:lnTo>
                    <a:pt x="16125" y="429023"/>
                  </a:lnTo>
                  <a:lnTo>
                    <a:pt x="16125" y="91163"/>
                  </a:lnTo>
                  <a:cubicBezTo>
                    <a:pt x="16544" y="87049"/>
                    <a:pt x="19172" y="83494"/>
                    <a:pt x="22981" y="81894"/>
                  </a:cubicBezTo>
                  <a:close/>
                </a:path>
              </a:pathLst>
            </a:custGeom>
            <a:solidFill>
              <a:srgbClr val="0A4054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7" name="Freeform: Shape 27"/>
            <p:cNvSpPr/>
            <p:nvPr/>
          </p:nvSpPr>
          <p:spPr>
            <a:xfrm>
              <a:off x="6538320" y="6439680"/>
              <a:ext cx="370080" cy="66960"/>
            </a:xfrm>
            <a:custGeom>
              <a:avLst/>
              <a:gdLst>
                <a:gd name="textAreaLeft" fmla="*/ 0 w 370080"/>
                <a:gd name="textAreaRight" fmla="*/ 371160 w 370080"/>
                <a:gd name="textAreaTop" fmla="*/ 0 h 66960"/>
                <a:gd name="textAreaBottom" fmla="*/ 68040 h 66960"/>
              </a:gdLst>
              <a:ahLst/>
              <a:cxnLst/>
              <a:rect l="textAreaLeft" t="textAreaTop" r="textAreaRight" b="textAreaBottom"/>
              <a:pathLst>
                <a:path w="370996" h="68181">
                  <a:moveTo>
                    <a:pt x="0" y="0"/>
                  </a:moveTo>
                  <a:lnTo>
                    <a:pt x="0" y="68181"/>
                  </a:lnTo>
                  <a:lnTo>
                    <a:pt x="338366" y="68181"/>
                  </a:lnTo>
                  <a:lnTo>
                    <a:pt x="370997" y="68181"/>
                  </a:lnTo>
                  <a:lnTo>
                    <a:pt x="370997" y="508"/>
                  </a:lnTo>
                  <a:lnTo>
                    <a:pt x="3382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Freeform: Shape 28"/>
            <p:cNvSpPr/>
            <p:nvPr/>
          </p:nvSpPr>
          <p:spPr>
            <a:xfrm>
              <a:off x="5177880" y="5641920"/>
              <a:ext cx="27000" cy="189720"/>
            </a:xfrm>
            <a:custGeom>
              <a:avLst/>
              <a:gdLst>
                <a:gd name="textAreaLeft" fmla="*/ 0 w 27000"/>
                <a:gd name="textAreaRight" fmla="*/ 28080 w 27000"/>
                <a:gd name="textAreaTop" fmla="*/ 0 h 189720"/>
                <a:gd name="textAreaBottom" fmla="*/ 190800 h 189720"/>
              </a:gdLst>
              <a:ahLst/>
              <a:cxnLst/>
              <a:rect l="textAreaLeft" t="textAreaTop" r="textAreaRight" b="textAreaBottom"/>
              <a:pathLst>
                <a:path w="28186" h="190959">
                  <a:moveTo>
                    <a:pt x="28187" y="190959"/>
                  </a:moveTo>
                  <a:lnTo>
                    <a:pt x="28187" y="10411"/>
                  </a:lnTo>
                  <a:lnTo>
                    <a:pt x="26155" y="0"/>
                  </a:lnTo>
                  <a:lnTo>
                    <a:pt x="0" y="0"/>
                  </a:lnTo>
                  <a:lnTo>
                    <a:pt x="0" y="9650"/>
                  </a:lnTo>
                  <a:lnTo>
                    <a:pt x="0" y="190959"/>
                  </a:lnTo>
                  <a:lnTo>
                    <a:pt x="28187" y="190959"/>
                  </a:ln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Freeform: Shape 29"/>
            <p:cNvSpPr/>
            <p:nvPr/>
          </p:nvSpPr>
          <p:spPr>
            <a:xfrm>
              <a:off x="4694040" y="4834440"/>
              <a:ext cx="244080" cy="951840"/>
            </a:xfrm>
            <a:custGeom>
              <a:avLst/>
              <a:gdLst>
                <a:gd name="textAreaLeft" fmla="*/ 0 w 244080"/>
                <a:gd name="textAreaRight" fmla="*/ 245160 w 244080"/>
                <a:gd name="textAreaTop" fmla="*/ 0 h 951840"/>
                <a:gd name="textAreaBottom" fmla="*/ 952920 h 951840"/>
              </a:gdLst>
              <a:ahLst/>
              <a:cxnLst/>
              <a:rect l="textAreaLeft" t="textAreaTop" r="textAreaRight" b="textAreaBottom"/>
              <a:pathLst>
                <a:path w="245046" h="953018">
                  <a:moveTo>
                    <a:pt x="86591" y="166454"/>
                  </a:moveTo>
                  <a:cubicBezTo>
                    <a:pt x="87467" y="166273"/>
                    <a:pt x="88382" y="166273"/>
                    <a:pt x="89258" y="166454"/>
                  </a:cubicBezTo>
                  <a:lnTo>
                    <a:pt x="90400" y="167216"/>
                  </a:lnTo>
                  <a:cubicBezTo>
                    <a:pt x="90794" y="167397"/>
                    <a:pt x="91137" y="167656"/>
                    <a:pt x="91416" y="167978"/>
                  </a:cubicBezTo>
                  <a:cubicBezTo>
                    <a:pt x="92063" y="168587"/>
                    <a:pt x="92584" y="169321"/>
                    <a:pt x="92940" y="170136"/>
                  </a:cubicBezTo>
                  <a:lnTo>
                    <a:pt x="92940" y="170136"/>
                  </a:lnTo>
                  <a:lnTo>
                    <a:pt x="99542" y="186134"/>
                  </a:lnTo>
                  <a:lnTo>
                    <a:pt x="99542" y="186134"/>
                  </a:lnTo>
                  <a:cubicBezTo>
                    <a:pt x="99606" y="186513"/>
                    <a:pt x="99606" y="186899"/>
                    <a:pt x="99542" y="187277"/>
                  </a:cubicBezTo>
                  <a:cubicBezTo>
                    <a:pt x="99618" y="187782"/>
                    <a:pt x="99618" y="188295"/>
                    <a:pt x="99542" y="188801"/>
                  </a:cubicBezTo>
                  <a:lnTo>
                    <a:pt x="99542" y="188801"/>
                  </a:lnTo>
                  <a:lnTo>
                    <a:pt x="99542" y="953018"/>
                  </a:lnTo>
                  <a:lnTo>
                    <a:pt x="245046" y="953018"/>
                  </a:lnTo>
                  <a:lnTo>
                    <a:pt x="245046" y="15236"/>
                  </a:lnTo>
                  <a:lnTo>
                    <a:pt x="240983" y="0"/>
                  </a:lnTo>
                  <a:lnTo>
                    <a:pt x="0" y="0"/>
                  </a:lnTo>
                  <a:lnTo>
                    <a:pt x="0" y="166454"/>
                  </a:lnTo>
                  <a:close/>
                </a:path>
              </a:pathLst>
            </a:custGeom>
            <a:solidFill>
              <a:srgbClr val="22B0AE"/>
            </a:solidFill>
            <a:ln w="12690">
              <a:solidFill>
                <a:srgbClr val="66B2B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0" name="Freeform: Shape 30"/>
            <p:cNvSpPr/>
            <p:nvPr/>
          </p:nvSpPr>
          <p:spPr>
            <a:xfrm>
              <a:off x="3464280" y="5752440"/>
              <a:ext cx="136800" cy="700200"/>
            </a:xfrm>
            <a:custGeom>
              <a:avLst/>
              <a:gdLst>
                <a:gd name="textAreaLeft" fmla="*/ 0 w 136800"/>
                <a:gd name="textAreaRight" fmla="*/ 137880 w 136800"/>
                <a:gd name="textAreaTop" fmla="*/ 0 h 700200"/>
                <a:gd name="textAreaBottom" fmla="*/ 701280 h 700200"/>
              </a:gdLst>
              <a:ahLst/>
              <a:cxnLst/>
              <a:rect l="textAreaLeft" t="textAreaTop" r="textAreaRight" b="textAreaBottom"/>
              <a:pathLst>
                <a:path w="138012" h="701114">
                  <a:moveTo>
                    <a:pt x="65515" y="62468"/>
                  </a:moveTo>
                  <a:lnTo>
                    <a:pt x="65515" y="701115"/>
                  </a:lnTo>
                  <a:lnTo>
                    <a:pt x="138013" y="701115"/>
                  </a:lnTo>
                  <a:lnTo>
                    <a:pt x="138013" y="0"/>
                  </a:lnTo>
                  <a:lnTo>
                    <a:pt x="0" y="0"/>
                  </a:lnTo>
                  <a:lnTo>
                    <a:pt x="0" y="55485"/>
                  </a:lnTo>
                  <a:lnTo>
                    <a:pt x="58151" y="55485"/>
                  </a:lnTo>
                  <a:cubicBezTo>
                    <a:pt x="61998" y="55274"/>
                    <a:pt x="65299" y="58226"/>
                    <a:pt x="65502" y="62077"/>
                  </a:cubicBezTo>
                  <a:cubicBezTo>
                    <a:pt x="65515" y="62206"/>
                    <a:pt x="65515" y="62337"/>
                    <a:pt x="65515" y="62468"/>
                  </a:cubicBezTo>
                  <a:close/>
                </a:path>
              </a:pathLst>
            </a:custGeom>
            <a:solidFill>
              <a:schemeClr val="accent4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Freeform: Shape 31"/>
            <p:cNvSpPr/>
            <p:nvPr/>
          </p:nvSpPr>
          <p:spPr>
            <a:xfrm>
              <a:off x="3975120" y="5464440"/>
              <a:ext cx="15480" cy="989280"/>
            </a:xfrm>
            <a:custGeom>
              <a:avLst/>
              <a:gdLst>
                <a:gd name="textAreaLeft" fmla="*/ 0 w 15480"/>
                <a:gd name="textAreaRight" fmla="*/ 16560 w 15480"/>
                <a:gd name="textAreaTop" fmla="*/ 0 h 989280"/>
                <a:gd name="textAreaBottom" fmla="*/ 990360 h 989280"/>
              </a:gdLst>
              <a:ahLst/>
              <a:cxnLst/>
              <a:rect l="textAreaLeft" t="textAreaTop" r="textAreaRight" b="textAreaBottom"/>
              <a:pathLst>
                <a:path w="16633" h="990346">
                  <a:moveTo>
                    <a:pt x="16633" y="989839"/>
                  </a:moveTo>
                  <a:lnTo>
                    <a:pt x="16633" y="988823"/>
                  </a:lnTo>
                  <a:lnTo>
                    <a:pt x="16633" y="155662"/>
                  </a:lnTo>
                  <a:lnTo>
                    <a:pt x="16633" y="11427"/>
                  </a:lnTo>
                  <a:lnTo>
                    <a:pt x="0" y="0"/>
                  </a:lnTo>
                  <a:lnTo>
                    <a:pt x="0" y="990347"/>
                  </a:lnTo>
                  <a:lnTo>
                    <a:pt x="16633" y="989839"/>
                  </a:lnTo>
                  <a:close/>
                </a:path>
              </a:pathLst>
            </a:custGeom>
            <a:solidFill>
              <a:srgbClr val="E8E7E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Freeform: Shape 32"/>
            <p:cNvSpPr/>
            <p:nvPr/>
          </p:nvSpPr>
          <p:spPr>
            <a:xfrm>
              <a:off x="3615480" y="5461920"/>
              <a:ext cx="356040" cy="991800"/>
            </a:xfrm>
            <a:custGeom>
              <a:avLst/>
              <a:gdLst>
                <a:gd name="textAreaLeft" fmla="*/ 0 w 356040"/>
                <a:gd name="textAreaRight" fmla="*/ 357120 w 356040"/>
                <a:gd name="textAreaTop" fmla="*/ 0 h 991800"/>
                <a:gd name="textAreaBottom" fmla="*/ 992880 h 991800"/>
              </a:gdLst>
              <a:ahLst/>
              <a:cxnLst/>
              <a:rect l="textAreaLeft" t="textAreaTop" r="textAreaRight" b="textAreaBottom"/>
              <a:pathLst>
                <a:path w="357031" h="992759">
                  <a:moveTo>
                    <a:pt x="0" y="992759"/>
                  </a:moveTo>
                  <a:lnTo>
                    <a:pt x="357031" y="992759"/>
                  </a:lnTo>
                  <a:lnTo>
                    <a:pt x="357031" y="635"/>
                  </a:lnTo>
                  <a:lnTo>
                    <a:pt x="356142" y="0"/>
                  </a:lnTo>
                  <a:lnTo>
                    <a:pt x="0" y="0"/>
                  </a:lnTo>
                  <a:lnTo>
                    <a:pt x="0" y="283391"/>
                  </a:lnTo>
                  <a:lnTo>
                    <a:pt x="0" y="992632"/>
                  </a:lnTo>
                  <a:lnTo>
                    <a:pt x="0" y="992759"/>
                  </a:lnTo>
                  <a:close/>
                </a:path>
              </a:pathLst>
            </a:custGeom>
            <a:solidFill>
              <a:schemeClr val="accent1"/>
            </a:solidFill>
            <a:ln w="12690">
              <a:solidFill>
                <a:srgbClr val="66B2B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3" name="Freeform: Shape 33"/>
            <p:cNvSpPr/>
            <p:nvPr/>
          </p:nvSpPr>
          <p:spPr>
            <a:xfrm>
              <a:off x="4019040" y="5628960"/>
              <a:ext cx="12960" cy="81648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816480"/>
                <a:gd name="textAreaBottom" fmla="*/ 817560 h 816480"/>
              </a:gdLst>
              <a:ahLst/>
              <a:cxnLst/>
              <a:rect l="textAreaLeft" t="textAreaTop" r="textAreaRight" b="textAreaBottom"/>
              <a:pathLst>
                <a:path w="13966" h="817543">
                  <a:moveTo>
                    <a:pt x="13966" y="817544"/>
                  </a:moveTo>
                  <a:lnTo>
                    <a:pt x="13966" y="8253"/>
                  </a:lnTo>
                  <a:lnTo>
                    <a:pt x="0" y="0"/>
                  </a:lnTo>
                  <a:lnTo>
                    <a:pt x="0" y="817544"/>
                  </a:lnTo>
                  <a:lnTo>
                    <a:pt x="13966" y="817544"/>
                  </a:ln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4" name="Freeform: Shape 34"/>
            <p:cNvSpPr/>
            <p:nvPr/>
          </p:nvSpPr>
          <p:spPr>
            <a:xfrm>
              <a:off x="4005720" y="5627160"/>
              <a:ext cx="10080" cy="818280"/>
            </a:xfrm>
            <a:custGeom>
              <a:avLst/>
              <a:gdLst>
                <a:gd name="textAreaLeft" fmla="*/ 0 w 10080"/>
                <a:gd name="textAreaRight" fmla="*/ 11160 w 10080"/>
                <a:gd name="textAreaTop" fmla="*/ 0 h 818280"/>
                <a:gd name="textAreaBottom" fmla="*/ 819360 h 818280"/>
              </a:gdLst>
              <a:ahLst/>
              <a:cxnLst/>
              <a:rect l="textAreaLeft" t="textAreaTop" r="textAreaRight" b="textAreaBottom"/>
              <a:pathLst>
                <a:path w="11046" h="819321">
                  <a:moveTo>
                    <a:pt x="11046" y="819321"/>
                  </a:moveTo>
                  <a:lnTo>
                    <a:pt x="11046" y="381"/>
                  </a:lnTo>
                  <a:lnTo>
                    <a:pt x="10411" y="0"/>
                  </a:lnTo>
                  <a:lnTo>
                    <a:pt x="0" y="0"/>
                  </a:lnTo>
                  <a:lnTo>
                    <a:pt x="0" y="819321"/>
                  </a:lnTo>
                  <a:lnTo>
                    <a:pt x="11046" y="819321"/>
                  </a:ln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5" name="Freeform: Shape 35"/>
            <p:cNvSpPr/>
            <p:nvPr/>
          </p:nvSpPr>
          <p:spPr>
            <a:xfrm>
              <a:off x="4167000" y="6448320"/>
              <a:ext cx="342360" cy="415080"/>
            </a:xfrm>
            <a:custGeom>
              <a:avLst/>
              <a:gdLst>
                <a:gd name="textAreaLeft" fmla="*/ 0 w 342360"/>
                <a:gd name="textAreaRight" fmla="*/ 343440 w 342360"/>
                <a:gd name="textAreaTop" fmla="*/ 0 h 415080"/>
                <a:gd name="textAreaBottom" fmla="*/ 416160 h 415080"/>
              </a:gdLst>
              <a:ahLst/>
              <a:cxnLst/>
              <a:rect l="textAreaLeft" t="textAreaTop" r="textAreaRight" b="textAreaBottom"/>
              <a:pathLst>
                <a:path w="343572" h="416326">
                  <a:moveTo>
                    <a:pt x="32631" y="0"/>
                  </a:moveTo>
                  <a:lnTo>
                    <a:pt x="25393" y="0"/>
                  </a:lnTo>
                  <a:lnTo>
                    <a:pt x="0" y="889"/>
                  </a:lnTo>
                  <a:lnTo>
                    <a:pt x="0" y="2412"/>
                  </a:lnTo>
                  <a:lnTo>
                    <a:pt x="0" y="4063"/>
                  </a:lnTo>
                  <a:lnTo>
                    <a:pt x="0" y="416326"/>
                  </a:lnTo>
                  <a:lnTo>
                    <a:pt x="343572" y="416326"/>
                  </a:lnTo>
                  <a:lnTo>
                    <a:pt x="343572" y="0"/>
                  </a:lnTo>
                  <a:lnTo>
                    <a:pt x="3263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6" name="Freeform: Shape 36"/>
            <p:cNvSpPr/>
            <p:nvPr/>
          </p:nvSpPr>
          <p:spPr>
            <a:xfrm>
              <a:off x="4156920" y="5628240"/>
              <a:ext cx="352440" cy="158400"/>
            </a:xfrm>
            <a:custGeom>
              <a:avLst/>
              <a:gdLst>
                <a:gd name="textAreaLeft" fmla="*/ 0 w 352440"/>
                <a:gd name="textAreaRight" fmla="*/ 353520 w 352440"/>
                <a:gd name="textAreaTop" fmla="*/ 0 h 158400"/>
                <a:gd name="textAreaBottom" fmla="*/ 159480 h 158400"/>
              </a:gdLst>
              <a:ahLst/>
              <a:cxnLst/>
              <a:rect l="textAreaLeft" t="textAreaTop" r="textAreaRight" b="textAreaBottom"/>
              <a:pathLst>
                <a:path w="353475" h="159344">
                  <a:moveTo>
                    <a:pt x="353476" y="0"/>
                  </a:moveTo>
                  <a:lnTo>
                    <a:pt x="292024" y="0"/>
                  </a:lnTo>
                  <a:lnTo>
                    <a:pt x="253299" y="0"/>
                  </a:lnTo>
                  <a:lnTo>
                    <a:pt x="137124" y="0"/>
                  </a:lnTo>
                  <a:lnTo>
                    <a:pt x="91797" y="0"/>
                  </a:lnTo>
                  <a:lnTo>
                    <a:pt x="0" y="0"/>
                  </a:lnTo>
                  <a:lnTo>
                    <a:pt x="0" y="159344"/>
                  </a:lnTo>
                  <a:lnTo>
                    <a:pt x="353476" y="159344"/>
                  </a:lnTo>
                  <a:lnTo>
                    <a:pt x="353476" y="0"/>
                  </a:lnTo>
                  <a:close/>
                </a:path>
              </a:pathLst>
            </a:custGeom>
            <a:solidFill>
              <a:schemeClr val="accent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7" name="Freeform: Shape 37"/>
            <p:cNvSpPr/>
            <p:nvPr/>
          </p:nvSpPr>
          <p:spPr>
            <a:xfrm>
              <a:off x="4134240" y="6104520"/>
              <a:ext cx="8640" cy="1080"/>
            </a:xfrm>
            <a:custGeom>
              <a:avLst/>
              <a:gdLst>
                <a:gd name="textAreaLeft" fmla="*/ 0 w 8640"/>
                <a:gd name="textAreaRight" fmla="*/ 9720 w 8640"/>
                <a:gd name="textAreaTop" fmla="*/ 0 h 1080"/>
                <a:gd name="textAreaBottom" fmla="*/ 2160 h 1080"/>
              </a:gdLst>
              <a:ahLst/>
              <a:cxnLst/>
              <a:rect l="textAreaLeft" t="textAreaTop" r="textAreaRight" b="textAreaBottom"/>
              <a:pathLst>
                <a:path w="9776" h="2285">
                  <a:moveTo>
                    <a:pt x="0" y="0"/>
                  </a:moveTo>
                  <a:lnTo>
                    <a:pt x="9142" y="2285"/>
                  </a:lnTo>
                  <a:cubicBezTo>
                    <a:pt x="9218" y="1498"/>
                    <a:pt x="9434" y="724"/>
                    <a:pt x="9777" y="0"/>
                  </a:cubicBezTo>
                  <a:close/>
                </a:path>
              </a:pathLst>
            </a:custGeom>
            <a:solidFill>
              <a:srgbClr val="F398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8" name="Freeform: Shape 38"/>
            <p:cNvSpPr/>
            <p:nvPr/>
          </p:nvSpPr>
          <p:spPr>
            <a:xfrm>
              <a:off x="4156560" y="6104520"/>
              <a:ext cx="35280" cy="334800"/>
            </a:xfrm>
            <a:custGeom>
              <a:avLst/>
              <a:gdLst>
                <a:gd name="textAreaLeft" fmla="*/ 0 w 35280"/>
                <a:gd name="textAreaRight" fmla="*/ 36360 w 35280"/>
                <a:gd name="textAreaTop" fmla="*/ 0 h 334800"/>
                <a:gd name="textAreaBottom" fmla="*/ 335880 h 334800"/>
              </a:gdLst>
              <a:ahLst/>
              <a:cxnLst/>
              <a:rect l="textAreaLeft" t="textAreaTop" r="textAreaRight" b="textAreaBottom"/>
              <a:pathLst>
                <a:path w="36312" h="335829">
                  <a:moveTo>
                    <a:pt x="2159" y="335448"/>
                  </a:moveTo>
                  <a:lnTo>
                    <a:pt x="3428" y="335448"/>
                  </a:lnTo>
                  <a:lnTo>
                    <a:pt x="35678" y="334432"/>
                  </a:lnTo>
                  <a:lnTo>
                    <a:pt x="36313" y="334432"/>
                  </a:lnTo>
                  <a:lnTo>
                    <a:pt x="36313" y="0"/>
                  </a:lnTo>
                  <a:lnTo>
                    <a:pt x="0" y="0"/>
                  </a:lnTo>
                  <a:cubicBezTo>
                    <a:pt x="406" y="927"/>
                    <a:pt x="622" y="1917"/>
                    <a:pt x="635" y="2920"/>
                  </a:cubicBezTo>
                  <a:lnTo>
                    <a:pt x="635" y="335829"/>
                  </a:lnTo>
                  <a:lnTo>
                    <a:pt x="635" y="335829"/>
                  </a:lnTo>
                  <a:close/>
                </a:path>
              </a:pathLst>
            </a:custGeom>
            <a:solidFill>
              <a:schemeClr val="accent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9" name="Freeform: Shape 39"/>
            <p:cNvSpPr/>
            <p:nvPr/>
          </p:nvSpPr>
          <p:spPr>
            <a:xfrm>
              <a:off x="5211000" y="5852880"/>
              <a:ext cx="360" cy="27252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272520"/>
                <a:gd name="textAreaBottom" fmla="*/ 273600 h 272520"/>
              </a:gdLst>
              <a:ahLst/>
              <a:cxnLst/>
              <a:rect l="textAreaLeft" t="textAreaTop" r="textAreaRight" b="textAreaBottom"/>
              <a:pathLst>
                <a:path w="761" h="273741">
                  <a:moveTo>
                    <a:pt x="762" y="27374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273742"/>
                  </a:lnTo>
                  <a:close/>
                </a:path>
              </a:pathLst>
            </a:custGeom>
            <a:solidFill>
              <a:srgbClr val="F4F5F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0" name="Freeform: Shape 40"/>
            <p:cNvSpPr/>
            <p:nvPr/>
          </p:nvSpPr>
          <p:spPr>
            <a:xfrm>
              <a:off x="5212800" y="5852880"/>
              <a:ext cx="318960" cy="585360"/>
            </a:xfrm>
            <a:custGeom>
              <a:avLst/>
              <a:gdLst>
                <a:gd name="textAreaLeft" fmla="*/ 0 w 318960"/>
                <a:gd name="textAreaRight" fmla="*/ 320040 w 318960"/>
                <a:gd name="textAreaTop" fmla="*/ 0 h 585360"/>
                <a:gd name="textAreaBottom" fmla="*/ 586440 h 585360"/>
              </a:gdLst>
              <a:ahLst/>
              <a:cxnLst/>
              <a:rect l="textAreaLeft" t="textAreaTop" r="textAreaRight" b="textAreaBottom"/>
              <a:pathLst>
                <a:path w="319956" h="586462">
                  <a:moveTo>
                    <a:pt x="8126" y="273742"/>
                  </a:moveTo>
                  <a:lnTo>
                    <a:pt x="9015" y="273742"/>
                  </a:lnTo>
                  <a:lnTo>
                    <a:pt x="10411" y="273742"/>
                  </a:lnTo>
                  <a:cubicBezTo>
                    <a:pt x="10830" y="273869"/>
                    <a:pt x="11224" y="274097"/>
                    <a:pt x="11554" y="274377"/>
                  </a:cubicBezTo>
                  <a:lnTo>
                    <a:pt x="12697" y="275139"/>
                  </a:lnTo>
                  <a:lnTo>
                    <a:pt x="13586" y="276281"/>
                  </a:lnTo>
                  <a:lnTo>
                    <a:pt x="14220" y="277043"/>
                  </a:lnTo>
                  <a:lnTo>
                    <a:pt x="15236" y="279075"/>
                  </a:lnTo>
                  <a:lnTo>
                    <a:pt x="15236" y="279075"/>
                  </a:lnTo>
                  <a:cubicBezTo>
                    <a:pt x="15312" y="279494"/>
                    <a:pt x="15312" y="279925"/>
                    <a:pt x="15236" y="280344"/>
                  </a:cubicBezTo>
                  <a:cubicBezTo>
                    <a:pt x="15312" y="280801"/>
                    <a:pt x="15312" y="281284"/>
                    <a:pt x="15236" y="281741"/>
                  </a:cubicBezTo>
                  <a:lnTo>
                    <a:pt x="15236" y="281741"/>
                  </a:lnTo>
                  <a:lnTo>
                    <a:pt x="15236" y="586463"/>
                  </a:lnTo>
                  <a:lnTo>
                    <a:pt x="319956" y="586463"/>
                  </a:lnTo>
                  <a:lnTo>
                    <a:pt x="319956" y="0"/>
                  </a:lnTo>
                  <a:lnTo>
                    <a:pt x="0" y="0"/>
                  </a:lnTo>
                  <a:lnTo>
                    <a:pt x="0" y="273234"/>
                  </a:lnTo>
                  <a:close/>
                </a:path>
              </a:pathLst>
            </a:custGeom>
            <a:solidFill>
              <a:schemeClr val="accent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1" name="Freeform: Shape 41"/>
            <p:cNvSpPr/>
            <p:nvPr/>
          </p:nvSpPr>
          <p:spPr>
            <a:xfrm>
              <a:off x="7962480" y="6518520"/>
              <a:ext cx="211680" cy="344880"/>
            </a:xfrm>
            <a:custGeom>
              <a:avLst/>
              <a:gdLst>
                <a:gd name="textAreaLeft" fmla="*/ 0 w 211680"/>
                <a:gd name="textAreaRight" fmla="*/ 212760 w 211680"/>
                <a:gd name="textAreaTop" fmla="*/ 0 h 344880"/>
                <a:gd name="textAreaBottom" fmla="*/ 345960 h 344880"/>
              </a:gdLst>
              <a:ahLst/>
              <a:cxnLst/>
              <a:rect l="textAreaLeft" t="textAreaTop" r="textAreaRight" b="textAreaBottom"/>
              <a:pathLst>
                <a:path w="212669" h="345986">
                  <a:moveTo>
                    <a:pt x="158963" y="0"/>
                  </a:moveTo>
                  <a:lnTo>
                    <a:pt x="84179" y="0"/>
                  </a:lnTo>
                  <a:lnTo>
                    <a:pt x="0" y="0"/>
                  </a:lnTo>
                  <a:lnTo>
                    <a:pt x="0" y="345986"/>
                  </a:lnTo>
                  <a:lnTo>
                    <a:pt x="212670" y="345986"/>
                  </a:lnTo>
                  <a:lnTo>
                    <a:pt x="212670" y="2032"/>
                  </a:lnTo>
                  <a:lnTo>
                    <a:pt x="158963" y="0"/>
                  </a:lnTo>
                  <a:close/>
                </a:path>
              </a:pathLst>
            </a:custGeom>
            <a:solidFill>
              <a:srgbClr val="66B2B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2" name="Freeform: Shape 42"/>
            <p:cNvSpPr/>
            <p:nvPr/>
          </p:nvSpPr>
          <p:spPr>
            <a:xfrm>
              <a:off x="7907040" y="6522840"/>
              <a:ext cx="52200" cy="340560"/>
            </a:xfrm>
            <a:custGeom>
              <a:avLst/>
              <a:gdLst>
                <a:gd name="textAreaLeft" fmla="*/ 0 w 52200"/>
                <a:gd name="textAreaRight" fmla="*/ 53280 w 52200"/>
                <a:gd name="textAreaTop" fmla="*/ 0 h 340560"/>
                <a:gd name="textAreaBottom" fmla="*/ 341640 h 340560"/>
              </a:gdLst>
              <a:ahLst/>
              <a:cxnLst/>
              <a:rect l="textAreaLeft" t="textAreaTop" r="textAreaRight" b="textAreaBottom"/>
              <a:pathLst>
                <a:path w="53199" h="341796">
                  <a:moveTo>
                    <a:pt x="0" y="0"/>
                  </a:moveTo>
                  <a:lnTo>
                    <a:pt x="53199" y="0"/>
                  </a:lnTo>
                  <a:lnTo>
                    <a:pt x="53199" y="341796"/>
                  </a:lnTo>
                  <a:lnTo>
                    <a:pt x="0" y="341796"/>
                  </a:lnTo>
                  <a:close/>
                </a:path>
              </a:pathLst>
            </a:custGeom>
            <a:solidFill>
              <a:schemeClr val="accent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3" name="Freeform: Shape 43"/>
            <p:cNvSpPr/>
            <p:nvPr/>
          </p:nvSpPr>
          <p:spPr>
            <a:xfrm>
              <a:off x="7843320" y="5954760"/>
              <a:ext cx="195480" cy="552960"/>
            </a:xfrm>
            <a:custGeom>
              <a:avLst/>
              <a:gdLst>
                <a:gd name="textAreaLeft" fmla="*/ 0 w 195480"/>
                <a:gd name="textAreaRight" fmla="*/ 196560 w 195480"/>
                <a:gd name="textAreaTop" fmla="*/ 0 h 552960"/>
                <a:gd name="textAreaBottom" fmla="*/ 554040 h 552960"/>
              </a:gdLst>
              <a:ahLst/>
              <a:cxnLst/>
              <a:rect l="textAreaLeft" t="textAreaTop" r="textAreaRight" b="textAreaBottom"/>
              <a:pathLst>
                <a:path w="196418" h="553959">
                  <a:moveTo>
                    <a:pt x="0" y="3174"/>
                  </a:moveTo>
                  <a:lnTo>
                    <a:pt x="0" y="551420"/>
                  </a:lnTo>
                  <a:lnTo>
                    <a:pt x="62468" y="553959"/>
                  </a:lnTo>
                  <a:lnTo>
                    <a:pt x="196418" y="553959"/>
                  </a:lnTo>
                  <a:lnTo>
                    <a:pt x="196418" y="0"/>
                  </a:lnTo>
                  <a:lnTo>
                    <a:pt x="0" y="0"/>
                  </a:lnTo>
                  <a:lnTo>
                    <a:pt x="0" y="31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4" name="Freeform: Shape 44"/>
            <p:cNvSpPr/>
            <p:nvPr/>
          </p:nvSpPr>
          <p:spPr>
            <a:xfrm>
              <a:off x="5535720" y="5679000"/>
              <a:ext cx="171360" cy="127440"/>
            </a:xfrm>
            <a:custGeom>
              <a:avLst/>
              <a:gdLst>
                <a:gd name="textAreaLeft" fmla="*/ 0 w 171360"/>
                <a:gd name="textAreaRight" fmla="*/ 172440 w 171360"/>
                <a:gd name="textAreaTop" fmla="*/ 0 h 127440"/>
                <a:gd name="textAreaBottom" fmla="*/ 128520 h 127440"/>
              </a:gdLst>
              <a:ahLst/>
              <a:cxnLst/>
              <a:rect l="textAreaLeft" t="textAreaTop" r="textAreaRight" b="textAreaBottom"/>
              <a:pathLst>
                <a:path w="172548" h="128491">
                  <a:moveTo>
                    <a:pt x="0" y="128364"/>
                  </a:moveTo>
                  <a:lnTo>
                    <a:pt x="1143" y="128364"/>
                  </a:lnTo>
                  <a:lnTo>
                    <a:pt x="2666" y="128364"/>
                  </a:lnTo>
                  <a:lnTo>
                    <a:pt x="172548" y="128364"/>
                  </a:lnTo>
                  <a:lnTo>
                    <a:pt x="172548" y="0"/>
                  </a:lnTo>
                  <a:lnTo>
                    <a:pt x="0" y="0"/>
                  </a:lnTo>
                  <a:lnTo>
                    <a:pt x="0" y="128491"/>
                  </a:ln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5" name="Freeform: Shape 45"/>
            <p:cNvSpPr/>
            <p:nvPr/>
          </p:nvSpPr>
          <p:spPr>
            <a:xfrm>
              <a:off x="5015160" y="5658480"/>
              <a:ext cx="149040" cy="466200"/>
            </a:xfrm>
            <a:custGeom>
              <a:avLst/>
              <a:gdLst>
                <a:gd name="textAreaLeft" fmla="*/ 0 w 149040"/>
                <a:gd name="textAreaRight" fmla="*/ 150120 w 149040"/>
                <a:gd name="textAreaTop" fmla="*/ 0 h 466200"/>
                <a:gd name="textAreaBottom" fmla="*/ 467280 h 466200"/>
              </a:gdLst>
              <a:ahLst/>
              <a:cxnLst/>
              <a:rect l="textAreaLeft" t="textAreaTop" r="textAreaRight" b="textAreaBottom"/>
              <a:pathLst>
                <a:path w="149947" h="467367">
                  <a:moveTo>
                    <a:pt x="3809" y="191086"/>
                  </a:moveTo>
                  <a:lnTo>
                    <a:pt x="3047" y="192229"/>
                  </a:lnTo>
                  <a:cubicBezTo>
                    <a:pt x="2768" y="192589"/>
                    <a:pt x="2425" y="192892"/>
                    <a:pt x="2032" y="193118"/>
                  </a:cubicBezTo>
                  <a:lnTo>
                    <a:pt x="2032" y="193118"/>
                  </a:lnTo>
                  <a:lnTo>
                    <a:pt x="2032" y="193118"/>
                  </a:lnTo>
                  <a:cubicBezTo>
                    <a:pt x="1396" y="193482"/>
                    <a:pt x="711" y="193740"/>
                    <a:pt x="0" y="193879"/>
                  </a:cubicBezTo>
                  <a:lnTo>
                    <a:pt x="0" y="467367"/>
                  </a:lnTo>
                  <a:lnTo>
                    <a:pt x="149948" y="467367"/>
                  </a:lnTo>
                  <a:lnTo>
                    <a:pt x="149948" y="0"/>
                  </a:lnTo>
                  <a:lnTo>
                    <a:pt x="4698" y="0"/>
                  </a:lnTo>
                  <a:lnTo>
                    <a:pt x="4698" y="187785"/>
                  </a:lnTo>
                  <a:cubicBezTo>
                    <a:pt x="4698" y="187785"/>
                    <a:pt x="4698" y="187785"/>
                    <a:pt x="4698" y="188547"/>
                  </a:cubicBezTo>
                  <a:cubicBezTo>
                    <a:pt x="4774" y="189010"/>
                    <a:pt x="4774" y="189481"/>
                    <a:pt x="4698" y="189943"/>
                  </a:cubicBezTo>
                  <a:close/>
                </a:path>
              </a:pathLst>
            </a:custGeom>
            <a:solidFill>
              <a:srgbClr val="66B2B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6" name="Freeform: Shape 46"/>
            <p:cNvSpPr/>
            <p:nvPr/>
          </p:nvSpPr>
          <p:spPr>
            <a:xfrm>
              <a:off x="4260240" y="5594040"/>
              <a:ext cx="142200" cy="19080"/>
            </a:xfrm>
            <a:custGeom>
              <a:avLst/>
              <a:gdLst>
                <a:gd name="textAreaLeft" fmla="*/ 0 w 142200"/>
                <a:gd name="textAreaRight" fmla="*/ 143280 w 142200"/>
                <a:gd name="textAreaTop" fmla="*/ 0 h 19080"/>
                <a:gd name="textAreaBottom" fmla="*/ 20160 h 19080"/>
              </a:gdLst>
              <a:ahLst/>
              <a:cxnLst/>
              <a:rect l="textAreaLeft" t="textAreaTop" r="textAreaRight" b="textAreaBottom"/>
              <a:pathLst>
                <a:path w="143218" h="20187">
                  <a:moveTo>
                    <a:pt x="33900" y="20188"/>
                  </a:moveTo>
                  <a:lnTo>
                    <a:pt x="143219" y="20188"/>
                  </a:lnTo>
                  <a:lnTo>
                    <a:pt x="143219" y="0"/>
                  </a:lnTo>
                  <a:lnTo>
                    <a:pt x="0" y="0"/>
                  </a:lnTo>
                  <a:lnTo>
                    <a:pt x="27298" y="20188"/>
                  </a:lnTo>
                  <a:lnTo>
                    <a:pt x="33900" y="20188"/>
                  </a:ln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Freeform: Shape 47"/>
            <p:cNvSpPr/>
            <p:nvPr/>
          </p:nvSpPr>
          <p:spPr>
            <a:xfrm>
              <a:off x="4255560" y="5594040"/>
              <a:ext cx="26640" cy="19080"/>
            </a:xfrm>
            <a:custGeom>
              <a:avLst/>
              <a:gdLst>
                <a:gd name="textAreaLeft" fmla="*/ 0 w 26640"/>
                <a:gd name="textAreaRight" fmla="*/ 27720 w 26640"/>
                <a:gd name="textAreaTop" fmla="*/ 0 h 19080"/>
                <a:gd name="textAreaBottom" fmla="*/ 20160 h 19080"/>
              </a:gdLst>
              <a:ahLst/>
              <a:cxnLst/>
              <a:rect l="textAreaLeft" t="textAreaTop" r="textAreaRight" b="textAreaBottom"/>
              <a:pathLst>
                <a:path w="27805" h="20187">
                  <a:moveTo>
                    <a:pt x="381" y="0"/>
                  </a:moveTo>
                  <a:lnTo>
                    <a:pt x="0" y="0"/>
                  </a:lnTo>
                  <a:lnTo>
                    <a:pt x="0" y="20188"/>
                  </a:lnTo>
                  <a:lnTo>
                    <a:pt x="27806" y="2018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398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Freeform: Shape 48"/>
            <p:cNvSpPr/>
            <p:nvPr/>
          </p:nvSpPr>
          <p:spPr>
            <a:xfrm>
              <a:off x="7837560" y="6519960"/>
              <a:ext cx="65520" cy="343800"/>
            </a:xfrm>
            <a:custGeom>
              <a:avLst/>
              <a:gdLst>
                <a:gd name="textAreaLeft" fmla="*/ 0 w 65520"/>
                <a:gd name="textAreaRight" fmla="*/ 66600 w 65520"/>
                <a:gd name="textAreaTop" fmla="*/ 0 h 343800"/>
                <a:gd name="textAreaBottom" fmla="*/ 344880 h 343800"/>
              </a:gdLst>
              <a:ahLst/>
              <a:cxnLst/>
              <a:rect l="textAreaLeft" t="textAreaTop" r="textAreaRight" b="textAreaBottom"/>
              <a:pathLst>
                <a:path w="66657" h="344716">
                  <a:moveTo>
                    <a:pt x="0" y="0"/>
                  </a:moveTo>
                  <a:lnTo>
                    <a:pt x="0" y="344717"/>
                  </a:lnTo>
                  <a:lnTo>
                    <a:pt x="66658" y="344717"/>
                  </a:lnTo>
                  <a:lnTo>
                    <a:pt x="66658" y="2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9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9" name="Freeform: Shape 49"/>
            <p:cNvSpPr/>
            <p:nvPr/>
          </p:nvSpPr>
          <p:spPr>
            <a:xfrm>
              <a:off x="7720200" y="6514200"/>
              <a:ext cx="115200" cy="348480"/>
            </a:xfrm>
            <a:custGeom>
              <a:avLst/>
              <a:gdLst>
                <a:gd name="textAreaLeft" fmla="*/ 0 w 115200"/>
                <a:gd name="textAreaRight" fmla="*/ 116280 w 115200"/>
                <a:gd name="textAreaTop" fmla="*/ 0 h 348480"/>
                <a:gd name="textAreaBottom" fmla="*/ 349560 h 348480"/>
              </a:gdLst>
              <a:ahLst/>
              <a:cxnLst/>
              <a:rect l="textAreaLeft" t="textAreaTop" r="textAreaRight" b="textAreaBottom"/>
              <a:pathLst>
                <a:path w="116302" h="349414">
                  <a:moveTo>
                    <a:pt x="92051" y="4698"/>
                  </a:moveTo>
                  <a:cubicBezTo>
                    <a:pt x="89207" y="4583"/>
                    <a:pt x="86719" y="2704"/>
                    <a:pt x="85830" y="0"/>
                  </a:cubicBezTo>
                  <a:lnTo>
                    <a:pt x="79228" y="0"/>
                  </a:lnTo>
                  <a:cubicBezTo>
                    <a:pt x="79291" y="330"/>
                    <a:pt x="79291" y="686"/>
                    <a:pt x="79228" y="1016"/>
                  </a:cubicBezTo>
                  <a:lnTo>
                    <a:pt x="78593" y="1904"/>
                  </a:lnTo>
                  <a:cubicBezTo>
                    <a:pt x="78174" y="2273"/>
                    <a:pt x="77704" y="2577"/>
                    <a:pt x="77196" y="2793"/>
                  </a:cubicBezTo>
                  <a:lnTo>
                    <a:pt x="76434" y="2793"/>
                  </a:lnTo>
                  <a:cubicBezTo>
                    <a:pt x="75559" y="2971"/>
                    <a:pt x="74644" y="2971"/>
                    <a:pt x="73768" y="2793"/>
                  </a:cubicBezTo>
                  <a:lnTo>
                    <a:pt x="73768" y="2793"/>
                  </a:lnTo>
                  <a:lnTo>
                    <a:pt x="50787" y="1904"/>
                  </a:lnTo>
                  <a:lnTo>
                    <a:pt x="0" y="1904"/>
                  </a:lnTo>
                  <a:lnTo>
                    <a:pt x="0" y="349415"/>
                  </a:lnTo>
                  <a:lnTo>
                    <a:pt x="116302" y="349415"/>
                  </a:lnTo>
                  <a:lnTo>
                    <a:pt x="116302" y="5587"/>
                  </a:lnTo>
                  <a:close/>
                </a:path>
              </a:pathLst>
            </a:custGeom>
            <a:solidFill>
              <a:schemeClr val="accent4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0" name="Freeform: Shape 50"/>
            <p:cNvSpPr/>
            <p:nvPr/>
          </p:nvSpPr>
          <p:spPr>
            <a:xfrm>
              <a:off x="4417200" y="5602320"/>
              <a:ext cx="12600" cy="108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0800"/>
                <a:gd name="textAreaBottom" fmla="*/ 11880 h 10800"/>
              </a:gdLst>
              <a:ahLst/>
              <a:cxnLst/>
              <a:rect l="textAreaLeft" t="textAreaTop" r="textAreaRight" b="textAreaBottom"/>
              <a:pathLst>
                <a:path w="13839" h="11934">
                  <a:moveTo>
                    <a:pt x="0" y="0"/>
                  </a:moveTo>
                  <a:lnTo>
                    <a:pt x="0" y="11935"/>
                  </a:lnTo>
                  <a:lnTo>
                    <a:pt x="13839" y="11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1" name="Freeform: Shape 51"/>
            <p:cNvSpPr/>
            <p:nvPr/>
          </p:nvSpPr>
          <p:spPr>
            <a:xfrm>
              <a:off x="6877800" y="6517440"/>
              <a:ext cx="30240" cy="345960"/>
            </a:xfrm>
            <a:custGeom>
              <a:avLst/>
              <a:gdLst>
                <a:gd name="textAreaLeft" fmla="*/ 0 w 30240"/>
                <a:gd name="textAreaRight" fmla="*/ 31320 w 30240"/>
                <a:gd name="textAreaTop" fmla="*/ 0 h 345960"/>
                <a:gd name="textAreaBottom" fmla="*/ 347040 h 345960"/>
              </a:gdLst>
              <a:ahLst/>
              <a:cxnLst/>
              <a:rect l="textAreaLeft" t="textAreaTop" r="textAreaRight" b="textAreaBottom"/>
              <a:pathLst>
                <a:path w="31487" h="347129">
                  <a:moveTo>
                    <a:pt x="0" y="0"/>
                  </a:moveTo>
                  <a:lnTo>
                    <a:pt x="31488" y="0"/>
                  </a:lnTo>
                  <a:lnTo>
                    <a:pt x="31488" y="347129"/>
                  </a:lnTo>
                  <a:lnTo>
                    <a:pt x="0" y="347129"/>
                  </a:ln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2" name="Freeform: Shape 52"/>
            <p:cNvSpPr/>
            <p:nvPr/>
          </p:nvSpPr>
          <p:spPr>
            <a:xfrm>
              <a:off x="6544080" y="6517440"/>
              <a:ext cx="330480" cy="345960"/>
            </a:xfrm>
            <a:custGeom>
              <a:avLst/>
              <a:gdLst>
                <a:gd name="textAreaLeft" fmla="*/ 0 w 330480"/>
                <a:gd name="textAreaRight" fmla="*/ 331560 w 330480"/>
                <a:gd name="textAreaTop" fmla="*/ 0 h 345960"/>
                <a:gd name="textAreaBottom" fmla="*/ 347040 h 345960"/>
              </a:gdLst>
              <a:ahLst/>
              <a:cxnLst/>
              <a:rect l="textAreaLeft" t="textAreaTop" r="textAreaRight" b="textAreaBottom"/>
              <a:pathLst>
                <a:path w="331383" h="347129">
                  <a:moveTo>
                    <a:pt x="0" y="0"/>
                  </a:moveTo>
                  <a:lnTo>
                    <a:pt x="331383" y="0"/>
                  </a:lnTo>
                  <a:lnTo>
                    <a:pt x="331383" y="347129"/>
                  </a:lnTo>
                  <a:lnTo>
                    <a:pt x="0" y="34712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3" name="Freeform: Shape 53"/>
            <p:cNvSpPr/>
            <p:nvPr/>
          </p:nvSpPr>
          <p:spPr>
            <a:xfrm>
              <a:off x="5833800" y="6449760"/>
              <a:ext cx="117000" cy="413640"/>
            </a:xfrm>
            <a:custGeom>
              <a:avLst/>
              <a:gdLst>
                <a:gd name="textAreaLeft" fmla="*/ 0 w 117000"/>
                <a:gd name="textAreaRight" fmla="*/ 118080 w 117000"/>
                <a:gd name="textAreaTop" fmla="*/ 0 h 413640"/>
                <a:gd name="textAreaBottom" fmla="*/ 414720 h 413640"/>
              </a:gdLst>
              <a:ahLst/>
              <a:cxnLst/>
              <a:rect l="textAreaLeft" t="textAreaTop" r="textAreaRight" b="textAreaBottom"/>
              <a:pathLst>
                <a:path w="118206" h="414548">
                  <a:moveTo>
                    <a:pt x="118206" y="360715"/>
                  </a:moveTo>
                  <a:lnTo>
                    <a:pt x="118206" y="0"/>
                  </a:lnTo>
                  <a:lnTo>
                    <a:pt x="64880" y="0"/>
                  </a:lnTo>
                  <a:lnTo>
                    <a:pt x="63483" y="0"/>
                  </a:lnTo>
                  <a:lnTo>
                    <a:pt x="0" y="0"/>
                  </a:lnTo>
                  <a:lnTo>
                    <a:pt x="0" y="414549"/>
                  </a:lnTo>
                  <a:lnTo>
                    <a:pt x="117699" y="414549"/>
                  </a:lnTo>
                  <a:lnTo>
                    <a:pt x="117699" y="360334"/>
                  </a:ln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4" name="Freeform: Shape 54"/>
            <p:cNvSpPr/>
            <p:nvPr/>
          </p:nvSpPr>
          <p:spPr>
            <a:xfrm>
              <a:off x="5740200" y="5868720"/>
              <a:ext cx="312480" cy="641520"/>
            </a:xfrm>
            <a:custGeom>
              <a:avLst/>
              <a:gdLst>
                <a:gd name="textAreaLeft" fmla="*/ 0 w 312480"/>
                <a:gd name="textAreaRight" fmla="*/ 313560 w 312480"/>
                <a:gd name="textAreaTop" fmla="*/ 0 h 641520"/>
                <a:gd name="textAreaBottom" fmla="*/ 642600 h 641520"/>
              </a:gdLst>
              <a:ahLst/>
              <a:cxnLst/>
              <a:rect l="textAreaLeft" t="textAreaTop" r="textAreaRight" b="textAreaBottom"/>
              <a:pathLst>
                <a:path w="313735" h="642709">
                  <a:moveTo>
                    <a:pt x="77831" y="571100"/>
                  </a:moveTo>
                  <a:lnTo>
                    <a:pt x="77831" y="571100"/>
                  </a:lnTo>
                  <a:lnTo>
                    <a:pt x="82910" y="571100"/>
                  </a:lnTo>
                  <a:lnTo>
                    <a:pt x="218002" y="571100"/>
                  </a:lnTo>
                  <a:cubicBezTo>
                    <a:pt x="221811" y="571163"/>
                    <a:pt x="224859" y="574274"/>
                    <a:pt x="224859" y="578083"/>
                  </a:cubicBezTo>
                  <a:lnTo>
                    <a:pt x="224859" y="642710"/>
                  </a:lnTo>
                  <a:lnTo>
                    <a:pt x="313736" y="642710"/>
                  </a:lnTo>
                  <a:lnTo>
                    <a:pt x="313736" y="0"/>
                  </a:lnTo>
                  <a:lnTo>
                    <a:pt x="0" y="0"/>
                  </a:lnTo>
                  <a:lnTo>
                    <a:pt x="0" y="571354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5" name="Freeform: Shape 55"/>
            <p:cNvSpPr/>
            <p:nvPr/>
          </p:nvSpPr>
          <p:spPr>
            <a:xfrm>
              <a:off x="5965560" y="6514200"/>
              <a:ext cx="101160" cy="298080"/>
            </a:xfrm>
            <a:custGeom>
              <a:avLst/>
              <a:gdLst>
                <a:gd name="textAreaLeft" fmla="*/ 0 w 101160"/>
                <a:gd name="textAreaRight" fmla="*/ 102240 w 101160"/>
                <a:gd name="textAreaTop" fmla="*/ 0 h 298080"/>
                <a:gd name="textAreaBottom" fmla="*/ 299160 h 298080"/>
              </a:gdLst>
              <a:ahLst/>
              <a:cxnLst/>
              <a:rect l="textAreaLeft" t="textAreaTop" r="textAreaRight" b="textAreaBottom"/>
              <a:pathLst>
                <a:path w="102335" h="299262">
                  <a:moveTo>
                    <a:pt x="0" y="299262"/>
                  </a:moveTo>
                  <a:lnTo>
                    <a:pt x="102336" y="299262"/>
                  </a:lnTo>
                  <a:cubicBezTo>
                    <a:pt x="102336" y="298501"/>
                    <a:pt x="89639" y="297739"/>
                    <a:pt x="90401" y="297104"/>
                  </a:cubicBezTo>
                  <a:cubicBezTo>
                    <a:pt x="91378" y="295339"/>
                    <a:pt x="93105" y="294133"/>
                    <a:pt x="95098" y="293803"/>
                  </a:cubicBezTo>
                  <a:lnTo>
                    <a:pt x="95098" y="5460"/>
                  </a:lnTo>
                  <a:cubicBezTo>
                    <a:pt x="92318" y="4964"/>
                    <a:pt x="90134" y="2781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Freeform: Shape 56"/>
            <p:cNvSpPr/>
            <p:nvPr/>
          </p:nvSpPr>
          <p:spPr>
            <a:xfrm>
              <a:off x="4524120" y="6449760"/>
              <a:ext cx="360" cy="41364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413640"/>
                <a:gd name="textAreaBottom" fmla="*/ 414720 h 413640"/>
              </a:gdLst>
              <a:ahLst/>
              <a:cxnLst/>
              <a:rect l="textAreaLeft" t="textAreaTop" r="textAreaRight" b="textAreaBottom"/>
              <a:pathLst>
                <a:path w="1523" h="414802">
                  <a:moveTo>
                    <a:pt x="0" y="0"/>
                  </a:moveTo>
                  <a:lnTo>
                    <a:pt x="1523" y="0"/>
                  </a:lnTo>
                  <a:lnTo>
                    <a:pt x="1523" y="414803"/>
                  </a:lnTo>
                  <a:lnTo>
                    <a:pt x="0" y="414803"/>
                  </a:lnTo>
                  <a:close/>
                </a:path>
              </a:pathLst>
            </a:custGeom>
            <a:solidFill>
              <a:srgbClr val="F9C9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7" name="Freeform: Shape 57"/>
            <p:cNvSpPr/>
            <p:nvPr/>
          </p:nvSpPr>
          <p:spPr>
            <a:xfrm>
              <a:off x="4528440" y="6449760"/>
              <a:ext cx="239400" cy="413640"/>
            </a:xfrm>
            <a:custGeom>
              <a:avLst/>
              <a:gdLst>
                <a:gd name="textAreaLeft" fmla="*/ 0 w 239400"/>
                <a:gd name="textAreaRight" fmla="*/ 240480 w 239400"/>
                <a:gd name="textAreaTop" fmla="*/ 0 h 413640"/>
                <a:gd name="textAreaBottom" fmla="*/ 414720 h 413640"/>
              </a:gdLst>
              <a:ahLst/>
              <a:cxnLst/>
              <a:rect l="textAreaLeft" t="textAreaTop" r="textAreaRight" b="textAreaBottom"/>
              <a:pathLst>
                <a:path w="240602" h="414802">
                  <a:moveTo>
                    <a:pt x="0" y="0"/>
                  </a:moveTo>
                  <a:lnTo>
                    <a:pt x="240602" y="0"/>
                  </a:lnTo>
                  <a:lnTo>
                    <a:pt x="240602" y="414803"/>
                  </a:lnTo>
                  <a:lnTo>
                    <a:pt x="0" y="414803"/>
                  </a:ln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8" name="Freeform: Shape 58"/>
            <p:cNvSpPr/>
            <p:nvPr/>
          </p:nvSpPr>
          <p:spPr>
            <a:xfrm>
              <a:off x="5177880" y="5835240"/>
              <a:ext cx="29520" cy="29016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290160"/>
                <a:gd name="textAreaBottom" fmla="*/ 291240 h 290160"/>
              </a:gdLst>
              <a:ahLst/>
              <a:cxnLst/>
              <a:rect l="textAreaLeft" t="textAreaTop" r="textAreaRight" b="textAreaBottom"/>
              <a:pathLst>
                <a:path w="30599" h="291263">
                  <a:moveTo>
                    <a:pt x="0" y="0"/>
                  </a:moveTo>
                  <a:lnTo>
                    <a:pt x="0" y="291263"/>
                  </a:lnTo>
                  <a:lnTo>
                    <a:pt x="30599" y="291263"/>
                  </a:lnTo>
                  <a:lnTo>
                    <a:pt x="30599" y="16252"/>
                  </a:lnTo>
                  <a:cubicBezTo>
                    <a:pt x="29012" y="14988"/>
                    <a:pt x="28072" y="13075"/>
                    <a:pt x="28060" y="11046"/>
                  </a:cubicBezTo>
                  <a:lnTo>
                    <a:pt x="28060" y="0"/>
                  </a:lnTo>
                  <a:close/>
                </a:path>
              </a:pathLst>
            </a:custGeom>
            <a:solidFill>
              <a:srgbClr val="F2494C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9" name="Freeform: Shape 59"/>
            <p:cNvSpPr/>
            <p:nvPr/>
          </p:nvSpPr>
          <p:spPr>
            <a:xfrm>
              <a:off x="5536440" y="5852880"/>
              <a:ext cx="360" cy="585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585360"/>
                <a:gd name="textAreaBottom" fmla="*/ 586440 h 585360"/>
              </a:gdLst>
              <a:ahLst/>
              <a:cxnLst/>
              <a:rect l="textAreaLeft" t="textAreaTop" r="textAreaRight" b="textAreaBottom"/>
              <a:pathLst>
                <a:path w="1396" h="586589">
                  <a:moveTo>
                    <a:pt x="0" y="0"/>
                  </a:moveTo>
                  <a:lnTo>
                    <a:pt x="0" y="586590"/>
                  </a:lnTo>
                  <a:lnTo>
                    <a:pt x="1397" y="586590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F9AA19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0" name="Freeform: Shape 60"/>
            <p:cNvSpPr/>
            <p:nvPr/>
          </p:nvSpPr>
          <p:spPr>
            <a:xfrm>
              <a:off x="5540400" y="5820480"/>
              <a:ext cx="184680" cy="61812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618120"/>
                <a:gd name="textAreaBottom" fmla="*/ 619200 h 618120"/>
              </a:gdLst>
              <a:ahLst/>
              <a:cxnLst/>
              <a:rect l="textAreaLeft" t="textAreaTop" r="textAreaRight" b="textAreaBottom"/>
              <a:pathLst>
                <a:path w="185752" h="619093">
                  <a:moveTo>
                    <a:pt x="1524" y="7745"/>
                  </a:moveTo>
                  <a:lnTo>
                    <a:pt x="1524" y="7745"/>
                  </a:lnTo>
                  <a:lnTo>
                    <a:pt x="0" y="13078"/>
                  </a:lnTo>
                  <a:lnTo>
                    <a:pt x="0" y="21204"/>
                  </a:lnTo>
                  <a:cubicBezTo>
                    <a:pt x="1219" y="22415"/>
                    <a:pt x="1904" y="24059"/>
                    <a:pt x="1904" y="25774"/>
                  </a:cubicBezTo>
                  <a:cubicBezTo>
                    <a:pt x="1892" y="27527"/>
                    <a:pt x="1206" y="29208"/>
                    <a:pt x="0" y="30472"/>
                  </a:cubicBezTo>
                  <a:lnTo>
                    <a:pt x="0" y="619094"/>
                  </a:lnTo>
                  <a:lnTo>
                    <a:pt x="185753" y="619094"/>
                  </a:lnTo>
                  <a:lnTo>
                    <a:pt x="185753" y="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1" name="Freeform: Shape 61"/>
            <p:cNvSpPr/>
            <p:nvPr/>
          </p:nvSpPr>
          <p:spPr>
            <a:xfrm>
              <a:off x="5965560" y="6815880"/>
              <a:ext cx="130680" cy="16920"/>
            </a:xfrm>
            <a:custGeom>
              <a:avLst/>
              <a:gdLst>
                <a:gd name="textAreaLeft" fmla="*/ 0 w 130680"/>
                <a:gd name="textAreaRight" fmla="*/ 131760 w 130680"/>
                <a:gd name="textAreaTop" fmla="*/ 0 h 16920"/>
                <a:gd name="textAreaBottom" fmla="*/ 18000 h 16920"/>
              </a:gdLst>
              <a:ahLst/>
              <a:cxnLst/>
              <a:rect l="textAreaLeft" t="textAreaTop" r="textAreaRight" b="textAreaBottom"/>
              <a:pathLst>
                <a:path w="131665" h="18029">
                  <a:moveTo>
                    <a:pt x="0" y="18029"/>
                  </a:moveTo>
                  <a:lnTo>
                    <a:pt x="131665" y="18029"/>
                  </a:lnTo>
                  <a:lnTo>
                    <a:pt x="105637" y="4698"/>
                  </a:lnTo>
                  <a:cubicBezTo>
                    <a:pt x="103719" y="3822"/>
                    <a:pt x="102348" y="2069"/>
                    <a:pt x="101955" y="0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accent1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2" name="Freeform: Shape 62"/>
            <p:cNvSpPr/>
            <p:nvPr/>
          </p:nvSpPr>
          <p:spPr>
            <a:xfrm>
              <a:off x="5965560" y="6832080"/>
              <a:ext cx="123840" cy="31320"/>
            </a:xfrm>
            <a:custGeom>
              <a:avLst/>
              <a:gdLst>
                <a:gd name="textAreaLeft" fmla="*/ 0 w 123840"/>
                <a:gd name="textAreaRight" fmla="*/ 124920 w 123840"/>
                <a:gd name="textAreaTop" fmla="*/ 0 h 31320"/>
                <a:gd name="textAreaBottom" fmla="*/ 32400 h 31320"/>
              </a:gdLst>
              <a:ahLst/>
              <a:cxnLst/>
              <a:rect l="textAreaLeft" t="textAreaTop" r="textAreaRight" b="textAreaBottom"/>
              <a:pathLst>
                <a:path w="124808" h="32503">
                  <a:moveTo>
                    <a:pt x="119984" y="0"/>
                  </a:moveTo>
                  <a:lnTo>
                    <a:pt x="0" y="0"/>
                  </a:lnTo>
                  <a:lnTo>
                    <a:pt x="0" y="32504"/>
                  </a:lnTo>
                  <a:lnTo>
                    <a:pt x="124809" y="32504"/>
                  </a:lnTo>
                  <a:lnTo>
                    <a:pt x="124809" y="2793"/>
                  </a:lnTo>
                  <a:lnTo>
                    <a:pt x="119984" y="0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3" name="Freeform: Shape 63"/>
            <p:cNvSpPr/>
            <p:nvPr/>
          </p:nvSpPr>
          <p:spPr>
            <a:xfrm>
              <a:off x="7104600" y="6480360"/>
              <a:ext cx="38520" cy="3024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30240"/>
                <a:gd name="textAreaBottom" fmla="*/ 31320 h 30240"/>
              </a:gdLst>
              <a:ahLst/>
              <a:cxnLst/>
              <a:rect l="textAreaLeft" t="textAreaTop" r="textAreaRight" b="textAreaBottom"/>
              <a:pathLst>
                <a:path w="39613" h="31360">
                  <a:moveTo>
                    <a:pt x="10157" y="29583"/>
                  </a:moveTo>
                  <a:cubicBezTo>
                    <a:pt x="10589" y="29583"/>
                    <a:pt x="10983" y="29837"/>
                    <a:pt x="11173" y="30218"/>
                  </a:cubicBezTo>
                  <a:lnTo>
                    <a:pt x="20950" y="30218"/>
                  </a:lnTo>
                  <a:cubicBezTo>
                    <a:pt x="21585" y="30218"/>
                    <a:pt x="22092" y="30726"/>
                    <a:pt x="22092" y="31361"/>
                  </a:cubicBezTo>
                  <a:lnTo>
                    <a:pt x="39614" y="31361"/>
                  </a:lnTo>
                  <a:lnTo>
                    <a:pt x="39614" y="0"/>
                  </a:lnTo>
                  <a:lnTo>
                    <a:pt x="0" y="0"/>
                  </a:lnTo>
                  <a:lnTo>
                    <a:pt x="0" y="27679"/>
                  </a:lnTo>
                  <a:cubicBezTo>
                    <a:pt x="89" y="28314"/>
                    <a:pt x="89" y="28949"/>
                    <a:pt x="0" y="29583"/>
                  </a:cubicBez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4" name="Freeform: Shape 64"/>
            <p:cNvSpPr/>
            <p:nvPr/>
          </p:nvSpPr>
          <p:spPr>
            <a:xfrm>
              <a:off x="7146360" y="6480360"/>
              <a:ext cx="27720" cy="30240"/>
            </a:xfrm>
            <a:custGeom>
              <a:avLst/>
              <a:gdLst>
                <a:gd name="textAreaLeft" fmla="*/ 0 w 27720"/>
                <a:gd name="textAreaRight" fmla="*/ 28800 w 27720"/>
                <a:gd name="textAreaTop" fmla="*/ 0 h 30240"/>
                <a:gd name="textAreaBottom" fmla="*/ 31320 h 30240"/>
              </a:gdLst>
              <a:ahLst/>
              <a:cxnLst/>
              <a:rect l="textAreaLeft" t="textAreaTop" r="textAreaRight" b="textAreaBottom"/>
              <a:pathLst>
                <a:path w="28821" h="31360">
                  <a:moveTo>
                    <a:pt x="0" y="0"/>
                  </a:moveTo>
                  <a:lnTo>
                    <a:pt x="28822" y="0"/>
                  </a:lnTo>
                  <a:lnTo>
                    <a:pt x="2882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rgbClr val="0A4054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5" name="Freeform: Shape 65"/>
            <p:cNvSpPr/>
            <p:nvPr/>
          </p:nvSpPr>
          <p:spPr>
            <a:xfrm>
              <a:off x="6923160" y="6509880"/>
              <a:ext cx="250920" cy="353520"/>
            </a:xfrm>
            <a:custGeom>
              <a:avLst/>
              <a:gdLst>
                <a:gd name="textAreaLeft" fmla="*/ 0 w 250920"/>
                <a:gd name="textAreaRight" fmla="*/ 252000 w 250920"/>
                <a:gd name="textAreaTop" fmla="*/ 0 h 353520"/>
                <a:gd name="textAreaBottom" fmla="*/ 354600 h 353520"/>
              </a:gdLst>
              <a:ahLst/>
              <a:cxnLst/>
              <a:rect l="textAreaLeft" t="textAreaTop" r="textAreaRight" b="textAreaBottom"/>
              <a:pathLst>
                <a:path w="252156" h="354620">
                  <a:moveTo>
                    <a:pt x="180292" y="0"/>
                  </a:moveTo>
                  <a:cubicBezTo>
                    <a:pt x="179023" y="1765"/>
                    <a:pt x="177004" y="2857"/>
                    <a:pt x="174833" y="2920"/>
                  </a:cubicBezTo>
                  <a:lnTo>
                    <a:pt x="0" y="2920"/>
                  </a:lnTo>
                  <a:lnTo>
                    <a:pt x="0" y="354620"/>
                  </a:lnTo>
                  <a:lnTo>
                    <a:pt x="252156" y="354620"/>
                  </a:lnTo>
                  <a:lnTo>
                    <a:pt x="252156" y="0"/>
                  </a:ln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6" name="Freeform: Shape 66"/>
            <p:cNvSpPr/>
            <p:nvPr/>
          </p:nvSpPr>
          <p:spPr>
            <a:xfrm>
              <a:off x="7243560" y="5904720"/>
              <a:ext cx="460440" cy="958680"/>
            </a:xfrm>
            <a:custGeom>
              <a:avLst/>
              <a:gdLst>
                <a:gd name="textAreaLeft" fmla="*/ 0 w 460440"/>
                <a:gd name="textAreaRight" fmla="*/ 461520 w 460440"/>
                <a:gd name="textAreaTop" fmla="*/ 0 h 958680"/>
                <a:gd name="textAreaBottom" fmla="*/ 959760 h 958680"/>
              </a:gdLst>
              <a:ahLst/>
              <a:cxnLst/>
              <a:rect l="textAreaLeft" t="textAreaTop" r="textAreaRight" b="textAreaBottom"/>
              <a:pathLst>
                <a:path w="461397" h="959874">
                  <a:moveTo>
                    <a:pt x="461397" y="602842"/>
                  </a:moveTo>
                  <a:lnTo>
                    <a:pt x="461397" y="602207"/>
                  </a:lnTo>
                  <a:lnTo>
                    <a:pt x="461397" y="601191"/>
                  </a:lnTo>
                  <a:lnTo>
                    <a:pt x="461397" y="0"/>
                  </a:lnTo>
                  <a:lnTo>
                    <a:pt x="0" y="0"/>
                  </a:lnTo>
                  <a:lnTo>
                    <a:pt x="0" y="959874"/>
                  </a:lnTo>
                  <a:lnTo>
                    <a:pt x="461397" y="959874"/>
                  </a:lnTo>
                  <a:lnTo>
                    <a:pt x="461397" y="603984"/>
                  </a:lnTo>
                  <a:lnTo>
                    <a:pt x="461397" y="602842"/>
                  </a:lnTo>
                  <a:close/>
                </a:path>
              </a:pathLst>
            </a:custGeom>
            <a:solidFill>
              <a:schemeClr val="accent1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7" name="Freeform: Shape 67"/>
            <p:cNvSpPr/>
            <p:nvPr/>
          </p:nvSpPr>
          <p:spPr>
            <a:xfrm>
              <a:off x="7189200" y="5905080"/>
              <a:ext cx="51120" cy="958320"/>
            </a:xfrm>
            <a:custGeom>
              <a:avLst/>
              <a:gdLst>
                <a:gd name="textAreaLeft" fmla="*/ 0 w 51120"/>
                <a:gd name="textAreaRight" fmla="*/ 52200 w 51120"/>
                <a:gd name="textAreaTop" fmla="*/ 0 h 958320"/>
                <a:gd name="textAreaBottom" fmla="*/ 959400 h 958320"/>
              </a:gdLst>
              <a:ahLst/>
              <a:cxnLst/>
              <a:rect l="textAreaLeft" t="textAreaTop" r="textAreaRight" b="textAreaBottom"/>
              <a:pathLst>
                <a:path w="52183" h="959366">
                  <a:moveTo>
                    <a:pt x="0" y="14093"/>
                  </a:moveTo>
                  <a:lnTo>
                    <a:pt x="0" y="563990"/>
                  </a:lnTo>
                  <a:lnTo>
                    <a:pt x="0" y="565767"/>
                  </a:lnTo>
                  <a:lnTo>
                    <a:pt x="0" y="603477"/>
                  </a:lnTo>
                  <a:lnTo>
                    <a:pt x="0" y="959366"/>
                  </a:lnTo>
                  <a:lnTo>
                    <a:pt x="52184" y="959366"/>
                  </a:lnTo>
                  <a:lnTo>
                    <a:pt x="52184" y="0"/>
                  </a:lnTo>
                  <a:lnTo>
                    <a:pt x="0" y="1409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90">
              <a:solidFill>
                <a:srgbClr val="66B2B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8" name="Freeform: Shape 68"/>
            <p:cNvSpPr/>
            <p:nvPr/>
          </p:nvSpPr>
          <p:spPr>
            <a:xfrm>
              <a:off x="5007240" y="5850360"/>
              <a:ext cx="3240" cy="268200"/>
            </a:xfrm>
            <a:custGeom>
              <a:avLst/>
              <a:gdLst>
                <a:gd name="textAreaLeft" fmla="*/ 0 w 3240"/>
                <a:gd name="textAreaRight" fmla="*/ 4320 w 3240"/>
                <a:gd name="textAreaTop" fmla="*/ 0 h 268200"/>
                <a:gd name="textAreaBottom" fmla="*/ 269280 h 268200"/>
              </a:gdLst>
              <a:ahLst/>
              <a:cxnLst/>
              <a:rect l="textAreaLeft" t="textAreaTop" r="textAreaRight" b="textAreaBottom"/>
              <a:pathLst>
                <a:path w="4190" h="269298">
                  <a:moveTo>
                    <a:pt x="0" y="265235"/>
                  </a:moveTo>
                  <a:lnTo>
                    <a:pt x="2539" y="267267"/>
                  </a:lnTo>
                  <a:lnTo>
                    <a:pt x="2539" y="267267"/>
                  </a:lnTo>
                  <a:cubicBezTo>
                    <a:pt x="2895" y="267546"/>
                    <a:pt x="3200" y="267889"/>
                    <a:pt x="3428" y="268282"/>
                  </a:cubicBezTo>
                  <a:lnTo>
                    <a:pt x="4190" y="269298"/>
                  </a:lnTo>
                  <a:cubicBezTo>
                    <a:pt x="4190" y="269298"/>
                    <a:pt x="4190" y="269298"/>
                    <a:pt x="4190" y="269298"/>
                  </a:cubicBezTo>
                  <a:lnTo>
                    <a:pt x="4190" y="2539"/>
                  </a:lnTo>
                  <a:lnTo>
                    <a:pt x="2412" y="2539"/>
                  </a:lnTo>
                  <a:lnTo>
                    <a:pt x="2412" y="2539"/>
                  </a:lnTo>
                  <a:cubicBezTo>
                    <a:pt x="1727" y="2091"/>
                    <a:pt x="1130" y="1534"/>
                    <a:pt x="635" y="889"/>
                  </a:cubicBezTo>
                  <a:lnTo>
                    <a:pt x="635" y="889"/>
                  </a:lnTo>
                  <a:lnTo>
                    <a:pt x="635" y="0"/>
                  </a:lnTo>
                  <a:lnTo>
                    <a:pt x="635" y="266632"/>
                  </a:lnTo>
                  <a:close/>
                </a:path>
              </a:pathLst>
            </a:custGeom>
            <a:solidFill>
              <a:srgbClr val="F9C9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9" name="Freeform: Shape 69"/>
            <p:cNvSpPr/>
            <p:nvPr/>
          </p:nvSpPr>
          <p:spPr>
            <a:xfrm>
              <a:off x="5004000" y="5844960"/>
              <a:ext cx="11520" cy="26820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268200"/>
                <a:gd name="textAreaBottom" fmla="*/ 269280 h 268200"/>
              </a:gdLst>
              <a:ahLst/>
              <a:cxnLst/>
              <a:rect l="textAreaLeft" t="textAreaTop" r="textAreaRight" b="textAreaBottom"/>
              <a:pathLst>
                <a:path w="12696" h="269171">
                  <a:moveTo>
                    <a:pt x="0" y="269171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0" y="269171"/>
                  </a:lnTo>
                  <a:lnTo>
                    <a:pt x="0" y="269171"/>
                  </a:lnTo>
                  <a:close/>
                </a:path>
              </a:pathLst>
            </a:custGeom>
            <a:solidFill>
              <a:srgbClr val="F9AA19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0" name="Freeform: Shape 70"/>
            <p:cNvSpPr/>
            <p:nvPr/>
          </p:nvSpPr>
          <p:spPr>
            <a:xfrm>
              <a:off x="4106880" y="5801400"/>
              <a:ext cx="402120" cy="299880"/>
            </a:xfrm>
            <a:custGeom>
              <a:avLst/>
              <a:gdLst>
                <a:gd name="textAreaLeft" fmla="*/ 0 w 402120"/>
                <a:gd name="textAreaRight" fmla="*/ 403200 w 402120"/>
                <a:gd name="textAreaTop" fmla="*/ 0 h 299880"/>
                <a:gd name="textAreaBottom" fmla="*/ 300960 h 299880"/>
              </a:gdLst>
              <a:ahLst/>
              <a:cxnLst/>
              <a:rect l="textAreaLeft" t="textAreaTop" r="textAreaRight" b="textAreaBottom"/>
              <a:pathLst>
                <a:path w="403373" h="300785">
                  <a:moveTo>
                    <a:pt x="43422" y="299135"/>
                  </a:moveTo>
                  <a:cubicBezTo>
                    <a:pt x="44959" y="299199"/>
                    <a:pt x="46444" y="299783"/>
                    <a:pt x="47613" y="300786"/>
                  </a:cubicBezTo>
                  <a:lnTo>
                    <a:pt x="85703" y="300786"/>
                  </a:lnTo>
                  <a:lnTo>
                    <a:pt x="85703" y="191213"/>
                  </a:lnTo>
                  <a:cubicBezTo>
                    <a:pt x="85703" y="187405"/>
                    <a:pt x="88750" y="184300"/>
                    <a:pt x="92559" y="184230"/>
                  </a:cubicBezTo>
                  <a:lnTo>
                    <a:pt x="403374" y="184230"/>
                  </a:lnTo>
                  <a:lnTo>
                    <a:pt x="403374" y="0"/>
                  </a:lnTo>
                  <a:lnTo>
                    <a:pt x="0" y="0"/>
                  </a:lnTo>
                  <a:lnTo>
                    <a:pt x="0" y="296596"/>
                  </a:lnTo>
                  <a:lnTo>
                    <a:pt x="17394" y="300786"/>
                  </a:lnTo>
                  <a:lnTo>
                    <a:pt x="39106" y="300786"/>
                  </a:lnTo>
                  <a:cubicBezTo>
                    <a:pt x="40337" y="299796"/>
                    <a:pt x="41848" y="299212"/>
                    <a:pt x="43422" y="299135"/>
                  </a:cubicBezTo>
                  <a:close/>
                </a:path>
              </a:pathLst>
            </a:custGeom>
            <a:solidFill>
              <a:srgbClr val="66B2B0"/>
            </a:solidFill>
            <a:ln w="12690">
              <a:solidFill>
                <a:srgbClr val="66B2B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1" name="Freeform: Shape 71"/>
            <p:cNvSpPr/>
            <p:nvPr/>
          </p:nvSpPr>
          <p:spPr>
            <a:xfrm>
              <a:off x="4206600" y="5999040"/>
              <a:ext cx="303480" cy="438480"/>
            </a:xfrm>
            <a:custGeom>
              <a:avLst/>
              <a:gdLst>
                <a:gd name="textAreaLeft" fmla="*/ 0 w 303480"/>
                <a:gd name="textAreaRight" fmla="*/ 304560 w 303480"/>
                <a:gd name="textAreaTop" fmla="*/ 0 h 438480"/>
                <a:gd name="textAreaBottom" fmla="*/ 439560 h 438480"/>
              </a:gdLst>
              <a:ahLst/>
              <a:cxnLst/>
              <a:rect l="textAreaLeft" t="textAreaTop" r="textAreaRight" b="textAreaBottom"/>
              <a:pathLst>
                <a:path w="304720" h="439688">
                  <a:moveTo>
                    <a:pt x="303324" y="255966"/>
                  </a:moveTo>
                  <a:lnTo>
                    <a:pt x="302689" y="255966"/>
                  </a:lnTo>
                  <a:lnTo>
                    <a:pt x="301419" y="255966"/>
                  </a:lnTo>
                  <a:lnTo>
                    <a:pt x="300404" y="255205"/>
                  </a:lnTo>
                  <a:lnTo>
                    <a:pt x="299388" y="254316"/>
                  </a:lnTo>
                  <a:lnTo>
                    <a:pt x="298626" y="253173"/>
                  </a:lnTo>
                  <a:cubicBezTo>
                    <a:pt x="298677" y="252792"/>
                    <a:pt x="298677" y="252411"/>
                    <a:pt x="298626" y="252031"/>
                  </a:cubicBezTo>
                  <a:cubicBezTo>
                    <a:pt x="298626" y="252031"/>
                    <a:pt x="298626" y="251142"/>
                    <a:pt x="298626" y="250634"/>
                  </a:cubicBezTo>
                  <a:cubicBezTo>
                    <a:pt x="298626" y="250126"/>
                    <a:pt x="298626" y="250634"/>
                    <a:pt x="298626" y="250634"/>
                  </a:cubicBezTo>
                  <a:lnTo>
                    <a:pt x="298626" y="136363"/>
                  </a:lnTo>
                  <a:cubicBezTo>
                    <a:pt x="298614" y="132884"/>
                    <a:pt x="301254" y="129964"/>
                    <a:pt x="304721" y="129634"/>
                  </a:cubicBezTo>
                  <a:lnTo>
                    <a:pt x="304721" y="0"/>
                  </a:lnTo>
                  <a:lnTo>
                    <a:pt x="0" y="0"/>
                  </a:lnTo>
                  <a:lnTo>
                    <a:pt x="0" y="439688"/>
                  </a:lnTo>
                  <a:lnTo>
                    <a:pt x="303832" y="439688"/>
                  </a:lnTo>
                  <a:lnTo>
                    <a:pt x="303832" y="256093"/>
                  </a:lnTo>
                  <a:close/>
                </a:path>
              </a:pathLst>
            </a:custGeom>
            <a:solidFill>
              <a:schemeClr val="accent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2" name="Freeform: Shape 72"/>
            <p:cNvSpPr/>
            <p:nvPr/>
          </p:nvSpPr>
          <p:spPr>
            <a:xfrm>
              <a:off x="4982040" y="5809680"/>
              <a:ext cx="18360" cy="303480"/>
            </a:xfrm>
            <a:custGeom>
              <a:avLst/>
              <a:gdLst>
                <a:gd name="textAreaLeft" fmla="*/ 0 w 18360"/>
                <a:gd name="textAreaRight" fmla="*/ 19440 w 18360"/>
                <a:gd name="textAreaTop" fmla="*/ 0 h 303480"/>
                <a:gd name="textAreaBottom" fmla="*/ 304560 h 303480"/>
              </a:gdLst>
              <a:ahLst/>
              <a:cxnLst/>
              <a:rect l="textAreaLeft" t="textAreaTop" r="textAreaRight" b="textAreaBottom"/>
              <a:pathLst>
                <a:path w="19552" h="304468">
                  <a:moveTo>
                    <a:pt x="14093" y="304468"/>
                  </a:moveTo>
                  <a:lnTo>
                    <a:pt x="19553" y="304468"/>
                  </a:lnTo>
                  <a:lnTo>
                    <a:pt x="19553" y="31615"/>
                  </a:lnTo>
                  <a:lnTo>
                    <a:pt x="17521" y="28187"/>
                  </a:lnTo>
                  <a:lnTo>
                    <a:pt x="17521" y="28187"/>
                  </a:lnTo>
                  <a:lnTo>
                    <a:pt x="14982" y="24124"/>
                  </a:lnTo>
                  <a:lnTo>
                    <a:pt x="14982" y="24124"/>
                  </a:lnTo>
                  <a:lnTo>
                    <a:pt x="0" y="0"/>
                  </a:lnTo>
                  <a:lnTo>
                    <a:pt x="0" y="293168"/>
                  </a:lnTo>
                  <a:lnTo>
                    <a:pt x="14093" y="304468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3" name="Freeform: Shape 73"/>
            <p:cNvSpPr/>
            <p:nvPr/>
          </p:nvSpPr>
          <p:spPr>
            <a:xfrm>
              <a:off x="4794120" y="5801400"/>
              <a:ext cx="184320" cy="298440"/>
            </a:xfrm>
            <a:custGeom>
              <a:avLst/>
              <a:gdLst>
                <a:gd name="textAreaLeft" fmla="*/ 0 w 184320"/>
                <a:gd name="textAreaRight" fmla="*/ 185400 w 184320"/>
                <a:gd name="textAreaTop" fmla="*/ 0 h 298440"/>
                <a:gd name="textAreaBottom" fmla="*/ 299520 h 298440"/>
              </a:gdLst>
              <a:ahLst/>
              <a:cxnLst/>
              <a:rect l="textAreaLeft" t="textAreaTop" r="textAreaRight" b="textAreaBottom"/>
              <a:pathLst>
                <a:path w="185498" h="299643">
                  <a:moveTo>
                    <a:pt x="0" y="0"/>
                  </a:moveTo>
                  <a:lnTo>
                    <a:pt x="0" y="218892"/>
                  </a:lnTo>
                  <a:lnTo>
                    <a:pt x="9523" y="225240"/>
                  </a:lnTo>
                  <a:cubicBezTo>
                    <a:pt x="9523" y="225240"/>
                    <a:pt x="9523" y="225240"/>
                    <a:pt x="9523" y="225240"/>
                  </a:cubicBezTo>
                  <a:lnTo>
                    <a:pt x="10411" y="226256"/>
                  </a:lnTo>
                  <a:cubicBezTo>
                    <a:pt x="10742" y="226528"/>
                    <a:pt x="11008" y="226877"/>
                    <a:pt x="11173" y="227272"/>
                  </a:cubicBezTo>
                  <a:cubicBezTo>
                    <a:pt x="11249" y="227692"/>
                    <a:pt x="11249" y="228121"/>
                    <a:pt x="11173" y="228542"/>
                  </a:cubicBezTo>
                  <a:cubicBezTo>
                    <a:pt x="11249" y="229005"/>
                    <a:pt x="11249" y="229475"/>
                    <a:pt x="11173" y="229938"/>
                  </a:cubicBezTo>
                  <a:lnTo>
                    <a:pt x="11173" y="299643"/>
                  </a:lnTo>
                  <a:lnTo>
                    <a:pt x="185499" y="299643"/>
                  </a:lnTo>
                  <a:lnTo>
                    <a:pt x="185499" y="4317"/>
                  </a:lnTo>
                  <a:lnTo>
                    <a:pt x="1828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4" name="Freeform: Shape 74"/>
            <p:cNvSpPr/>
            <p:nvPr/>
          </p:nvSpPr>
          <p:spPr>
            <a:xfrm>
              <a:off x="4806720" y="6104520"/>
              <a:ext cx="184680" cy="82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8280"/>
                <a:gd name="textAreaBottom" fmla="*/ 9360 h 8280"/>
              </a:gdLst>
              <a:ahLst/>
              <a:cxnLst/>
              <a:rect l="textAreaLeft" t="textAreaTop" r="textAreaRight" b="textAreaBottom"/>
              <a:pathLst>
                <a:path w="185625" h="9522">
                  <a:moveTo>
                    <a:pt x="185626" y="9523"/>
                  </a:moveTo>
                  <a:lnTo>
                    <a:pt x="173691" y="0"/>
                  </a:lnTo>
                  <a:lnTo>
                    <a:pt x="0" y="0"/>
                  </a:lnTo>
                  <a:lnTo>
                    <a:pt x="0" y="9523"/>
                  </a:lnTo>
                  <a:lnTo>
                    <a:pt x="185626" y="9523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5" name="Freeform: Shape 75"/>
            <p:cNvSpPr/>
            <p:nvPr/>
          </p:nvSpPr>
          <p:spPr>
            <a:xfrm>
              <a:off x="7837560" y="5868720"/>
              <a:ext cx="200880" cy="82800"/>
            </a:xfrm>
            <a:custGeom>
              <a:avLst/>
              <a:gdLst>
                <a:gd name="textAreaLeft" fmla="*/ 0 w 200880"/>
                <a:gd name="textAreaRight" fmla="*/ 201960 w 200880"/>
                <a:gd name="textAreaTop" fmla="*/ 0 h 82800"/>
                <a:gd name="textAreaBottom" fmla="*/ 83880 h 82800"/>
              </a:gdLst>
              <a:ahLst/>
              <a:cxnLst/>
              <a:rect l="textAreaLeft" t="textAreaTop" r="textAreaRight" b="textAreaBottom"/>
              <a:pathLst>
                <a:path w="202004" h="83798">
                  <a:moveTo>
                    <a:pt x="5332" y="83799"/>
                  </a:moveTo>
                  <a:lnTo>
                    <a:pt x="202005" y="83799"/>
                  </a:lnTo>
                  <a:lnTo>
                    <a:pt x="202005" y="0"/>
                  </a:lnTo>
                  <a:lnTo>
                    <a:pt x="0" y="0"/>
                  </a:lnTo>
                  <a:lnTo>
                    <a:pt x="0" y="78466"/>
                  </a:lnTo>
                  <a:cubicBezTo>
                    <a:pt x="2717" y="78953"/>
                    <a:pt x="4850" y="81080"/>
                    <a:pt x="5332" y="8379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6" name="Freeform: Shape 76"/>
            <p:cNvSpPr/>
            <p:nvPr/>
          </p:nvSpPr>
          <p:spPr>
            <a:xfrm>
              <a:off x="7819560" y="5869080"/>
              <a:ext cx="14760" cy="85320"/>
            </a:xfrm>
            <a:custGeom>
              <a:avLst/>
              <a:gdLst>
                <a:gd name="textAreaLeft" fmla="*/ 0 w 14760"/>
                <a:gd name="textAreaRight" fmla="*/ 15840 w 14760"/>
                <a:gd name="textAreaTop" fmla="*/ 0 h 85320"/>
                <a:gd name="textAreaBottom" fmla="*/ 86400 h 85320"/>
              </a:gdLst>
              <a:ahLst/>
              <a:cxnLst/>
              <a:rect l="textAreaLeft" t="textAreaTop" r="textAreaRight" b="textAreaBottom"/>
              <a:pathLst>
                <a:path w="15743" h="86464">
                  <a:moveTo>
                    <a:pt x="10157" y="84560"/>
                  </a:moveTo>
                  <a:lnTo>
                    <a:pt x="10157" y="84560"/>
                  </a:lnTo>
                  <a:cubicBezTo>
                    <a:pt x="10170" y="81296"/>
                    <a:pt x="12532" y="78513"/>
                    <a:pt x="15744" y="77958"/>
                  </a:cubicBezTo>
                  <a:lnTo>
                    <a:pt x="15744" y="0"/>
                  </a:lnTo>
                  <a:lnTo>
                    <a:pt x="0" y="3428"/>
                  </a:lnTo>
                  <a:lnTo>
                    <a:pt x="0" y="86465"/>
                  </a:lnTo>
                  <a:close/>
                </a:path>
              </a:pathLst>
            </a:custGeom>
            <a:solidFill>
              <a:srgbClr val="F4F5F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7" name="Freeform: Shape 77"/>
            <p:cNvSpPr/>
            <p:nvPr/>
          </p:nvSpPr>
          <p:spPr>
            <a:xfrm>
              <a:off x="7800120" y="5965920"/>
              <a:ext cx="5760" cy="543240"/>
            </a:xfrm>
            <a:custGeom>
              <a:avLst/>
              <a:gdLst>
                <a:gd name="textAreaLeft" fmla="*/ 0 w 5760"/>
                <a:gd name="textAreaRight" fmla="*/ 6840 w 5760"/>
                <a:gd name="textAreaTop" fmla="*/ 0 h 543240"/>
                <a:gd name="textAreaBottom" fmla="*/ 544320 h 543240"/>
              </a:gdLst>
              <a:ahLst/>
              <a:cxnLst/>
              <a:rect l="textAreaLeft" t="textAreaTop" r="textAreaRight" b="textAreaBottom"/>
              <a:pathLst>
                <a:path w="6855" h="544309">
                  <a:moveTo>
                    <a:pt x="5713" y="544310"/>
                  </a:moveTo>
                  <a:cubicBezTo>
                    <a:pt x="5942" y="543446"/>
                    <a:pt x="6323" y="542621"/>
                    <a:pt x="6856" y="541897"/>
                  </a:cubicBezTo>
                  <a:lnTo>
                    <a:pt x="6856" y="0"/>
                  </a:lnTo>
                  <a:lnTo>
                    <a:pt x="0" y="1270"/>
                  </a:lnTo>
                  <a:lnTo>
                    <a:pt x="0" y="544056"/>
                  </a:lnTo>
                  <a:lnTo>
                    <a:pt x="0" y="544056"/>
                  </a:lnTo>
                  <a:close/>
                </a:path>
              </a:pathLst>
            </a:custGeom>
            <a:solidFill>
              <a:srgbClr val="F9C9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8" name="Freeform: Shape 78"/>
            <p:cNvSpPr/>
            <p:nvPr/>
          </p:nvSpPr>
          <p:spPr>
            <a:xfrm>
              <a:off x="7809480" y="5965200"/>
              <a:ext cx="720" cy="538920"/>
            </a:xfrm>
            <a:custGeom>
              <a:avLst/>
              <a:gdLst>
                <a:gd name="textAreaLeft" fmla="*/ 0 w 720"/>
                <a:gd name="textAreaRight" fmla="*/ 1800 w 720"/>
                <a:gd name="textAreaTop" fmla="*/ 0 h 538920"/>
                <a:gd name="textAreaBottom" fmla="*/ 540000 h 538920"/>
              </a:gdLst>
              <a:ahLst/>
              <a:cxnLst/>
              <a:rect l="textAreaLeft" t="textAreaTop" r="textAreaRight" b="textAreaBottom"/>
              <a:pathLst>
                <a:path w="1904" h="540119">
                  <a:moveTo>
                    <a:pt x="190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40120"/>
                  </a:lnTo>
                  <a:lnTo>
                    <a:pt x="1904" y="539485"/>
                  </a:lnTo>
                  <a:close/>
                </a:path>
              </a:pathLst>
            </a:custGeom>
            <a:solidFill>
              <a:srgbClr val="E8E7E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9" name="Freeform: Shape 79"/>
            <p:cNvSpPr/>
            <p:nvPr/>
          </p:nvSpPr>
          <p:spPr>
            <a:xfrm>
              <a:off x="7814520" y="5959080"/>
              <a:ext cx="14760" cy="543960"/>
            </a:xfrm>
            <a:custGeom>
              <a:avLst/>
              <a:gdLst>
                <a:gd name="textAreaLeft" fmla="*/ 0 w 14760"/>
                <a:gd name="textAreaRight" fmla="*/ 15840 w 14760"/>
                <a:gd name="textAreaTop" fmla="*/ 0 h 543960"/>
                <a:gd name="textAreaBottom" fmla="*/ 545040 h 543960"/>
              </a:gdLst>
              <a:ahLst/>
              <a:cxnLst/>
              <a:rect l="textAreaLeft" t="textAreaTop" r="textAreaRight" b="textAreaBottom"/>
              <a:pathLst>
                <a:path w="15870" h="545071">
                  <a:moveTo>
                    <a:pt x="14982" y="0"/>
                  </a:moveTo>
                  <a:lnTo>
                    <a:pt x="4698" y="0"/>
                  </a:lnTo>
                  <a:cubicBezTo>
                    <a:pt x="4660" y="295"/>
                    <a:pt x="4660" y="594"/>
                    <a:pt x="4698" y="889"/>
                  </a:cubicBezTo>
                  <a:lnTo>
                    <a:pt x="4063" y="2159"/>
                  </a:lnTo>
                  <a:cubicBezTo>
                    <a:pt x="4101" y="2496"/>
                    <a:pt x="4101" y="2837"/>
                    <a:pt x="4063" y="3174"/>
                  </a:cubicBezTo>
                  <a:lnTo>
                    <a:pt x="3047" y="4063"/>
                  </a:lnTo>
                  <a:lnTo>
                    <a:pt x="2032" y="4825"/>
                  </a:lnTo>
                  <a:lnTo>
                    <a:pt x="762" y="4825"/>
                  </a:lnTo>
                  <a:lnTo>
                    <a:pt x="0" y="4825"/>
                  </a:lnTo>
                  <a:lnTo>
                    <a:pt x="0" y="4825"/>
                  </a:lnTo>
                  <a:lnTo>
                    <a:pt x="0" y="545072"/>
                  </a:lnTo>
                  <a:lnTo>
                    <a:pt x="15871" y="545072"/>
                  </a:lnTo>
                  <a:close/>
                </a:path>
              </a:pathLst>
            </a:custGeom>
            <a:solidFill>
              <a:srgbClr val="9FD1D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0" name="Freeform: Shape 80"/>
            <p:cNvSpPr/>
            <p:nvPr/>
          </p:nvSpPr>
          <p:spPr>
            <a:xfrm>
              <a:off x="7826040" y="5956200"/>
              <a:ext cx="2520" cy="360"/>
            </a:xfrm>
            <a:custGeom>
              <a:avLst/>
              <a:gdLst>
                <a:gd name="textAreaLeft" fmla="*/ 0 w 2520"/>
                <a:gd name="textAreaRight" fmla="*/ 3600 w 252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3681" h="634">
                  <a:moveTo>
                    <a:pt x="0" y="635"/>
                  </a:moveTo>
                  <a:lnTo>
                    <a:pt x="3682" y="635"/>
                  </a:lnTo>
                  <a:lnTo>
                    <a:pt x="3682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88A8F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1" name="Freeform: Shape 81"/>
            <p:cNvSpPr/>
            <p:nvPr/>
          </p:nvSpPr>
          <p:spPr>
            <a:xfrm>
              <a:off x="4788360" y="6032880"/>
              <a:ext cx="3600" cy="9252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92520"/>
                <a:gd name="textAreaBottom" fmla="*/ 93600 h 92520"/>
              </a:gdLst>
              <a:ahLst/>
              <a:cxnLst/>
              <a:rect l="textAreaLeft" t="textAreaTop" r="textAreaRight" b="textAreaBottom"/>
              <a:pathLst>
                <a:path w="4570" h="93574">
                  <a:moveTo>
                    <a:pt x="4571" y="93575"/>
                  </a:moveTo>
                  <a:lnTo>
                    <a:pt x="4571" y="90020"/>
                  </a:lnTo>
                  <a:lnTo>
                    <a:pt x="4571" y="87988"/>
                  </a:lnTo>
                  <a:lnTo>
                    <a:pt x="4571" y="70213"/>
                  </a:lnTo>
                  <a:lnTo>
                    <a:pt x="4571" y="3047"/>
                  </a:lnTo>
                  <a:lnTo>
                    <a:pt x="0" y="0"/>
                  </a:lnTo>
                  <a:lnTo>
                    <a:pt x="0" y="93575"/>
                  </a:lnTo>
                  <a:lnTo>
                    <a:pt x="4571" y="93575"/>
                  </a:lnTo>
                  <a:close/>
                </a:path>
              </a:pathLst>
            </a:custGeom>
            <a:solidFill>
              <a:srgbClr val="9FD1D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2" name="Freeform: Shape 82"/>
            <p:cNvSpPr/>
            <p:nvPr/>
          </p:nvSpPr>
          <p:spPr>
            <a:xfrm>
              <a:off x="4518000" y="6140520"/>
              <a:ext cx="694800" cy="303480"/>
            </a:xfrm>
            <a:custGeom>
              <a:avLst/>
              <a:gdLst>
                <a:gd name="textAreaLeft" fmla="*/ 0 w 694800"/>
                <a:gd name="textAreaRight" fmla="*/ 695880 w 694800"/>
                <a:gd name="textAreaTop" fmla="*/ 0 h 303480"/>
                <a:gd name="textAreaBottom" fmla="*/ 304560 h 303480"/>
              </a:gdLst>
              <a:ahLst/>
              <a:cxnLst/>
              <a:rect l="textAreaLeft" t="textAreaTop" r="textAreaRight" b="textAreaBottom"/>
              <a:pathLst>
                <a:path w="695905" h="304468">
                  <a:moveTo>
                    <a:pt x="694890" y="0"/>
                  </a:moveTo>
                  <a:lnTo>
                    <a:pt x="0" y="0"/>
                  </a:lnTo>
                  <a:lnTo>
                    <a:pt x="0" y="101574"/>
                  </a:lnTo>
                  <a:lnTo>
                    <a:pt x="0" y="101574"/>
                  </a:lnTo>
                  <a:lnTo>
                    <a:pt x="635" y="101574"/>
                  </a:lnTo>
                  <a:lnTo>
                    <a:pt x="1904" y="101574"/>
                  </a:lnTo>
                  <a:lnTo>
                    <a:pt x="3047" y="102336"/>
                  </a:lnTo>
                  <a:lnTo>
                    <a:pt x="3936" y="103225"/>
                  </a:lnTo>
                  <a:lnTo>
                    <a:pt x="4698" y="104367"/>
                  </a:lnTo>
                  <a:lnTo>
                    <a:pt x="4698" y="105256"/>
                  </a:lnTo>
                  <a:lnTo>
                    <a:pt x="250633" y="105256"/>
                  </a:lnTo>
                  <a:cubicBezTo>
                    <a:pt x="251229" y="101993"/>
                    <a:pt x="254048" y="99606"/>
                    <a:pt x="257362" y="99542"/>
                  </a:cubicBezTo>
                  <a:cubicBezTo>
                    <a:pt x="261145" y="99542"/>
                    <a:pt x="264218" y="102615"/>
                    <a:pt x="264218" y="106399"/>
                  </a:cubicBezTo>
                  <a:cubicBezTo>
                    <a:pt x="264218" y="106437"/>
                    <a:pt x="264218" y="106488"/>
                    <a:pt x="264218" y="106526"/>
                  </a:cubicBezTo>
                  <a:lnTo>
                    <a:pt x="264218" y="304468"/>
                  </a:lnTo>
                  <a:lnTo>
                    <a:pt x="695906" y="304468"/>
                  </a:lnTo>
                  <a:lnTo>
                    <a:pt x="6959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3" name="Freeform: Shape 83"/>
            <p:cNvSpPr/>
            <p:nvPr/>
          </p:nvSpPr>
          <p:spPr>
            <a:xfrm>
              <a:off x="4524120" y="6250320"/>
              <a:ext cx="244080" cy="188640"/>
            </a:xfrm>
            <a:custGeom>
              <a:avLst/>
              <a:gdLst>
                <a:gd name="textAreaLeft" fmla="*/ 0 w 244080"/>
                <a:gd name="textAreaRight" fmla="*/ 245160 w 244080"/>
                <a:gd name="textAreaTop" fmla="*/ 0 h 188640"/>
                <a:gd name="textAreaBottom" fmla="*/ 189720 h 188640"/>
              </a:gdLst>
              <a:ahLst/>
              <a:cxnLst/>
              <a:rect l="textAreaLeft" t="textAreaTop" r="textAreaRight" b="textAreaBottom"/>
              <a:pathLst>
                <a:path w="245173" h="189562">
                  <a:moveTo>
                    <a:pt x="0" y="0"/>
                  </a:moveTo>
                  <a:lnTo>
                    <a:pt x="0" y="189563"/>
                  </a:lnTo>
                  <a:lnTo>
                    <a:pt x="2793" y="189563"/>
                  </a:lnTo>
                  <a:lnTo>
                    <a:pt x="245174" y="189563"/>
                  </a:lnTo>
                  <a:lnTo>
                    <a:pt x="2451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4" name="Freeform: Shape 84"/>
            <p:cNvSpPr/>
            <p:nvPr/>
          </p:nvSpPr>
          <p:spPr>
            <a:xfrm>
              <a:off x="4782960" y="6028560"/>
              <a:ext cx="2520" cy="97560"/>
            </a:xfrm>
            <a:custGeom>
              <a:avLst/>
              <a:gdLst>
                <a:gd name="textAreaLeft" fmla="*/ 0 w 2520"/>
                <a:gd name="textAreaRight" fmla="*/ 3600 w 2520"/>
                <a:gd name="textAreaTop" fmla="*/ 0 h 97560"/>
                <a:gd name="textAreaBottom" fmla="*/ 98640 h 97560"/>
              </a:gdLst>
              <a:ahLst/>
              <a:cxnLst/>
              <a:rect l="textAreaLeft" t="textAreaTop" r="textAreaRight" b="textAreaBottom"/>
              <a:pathLst>
                <a:path w="3682" h="98526">
                  <a:moveTo>
                    <a:pt x="3682" y="2793"/>
                  </a:moveTo>
                  <a:lnTo>
                    <a:pt x="1016" y="1016"/>
                  </a:lnTo>
                  <a:lnTo>
                    <a:pt x="1016" y="1016"/>
                  </a:lnTo>
                  <a:cubicBezTo>
                    <a:pt x="647" y="710"/>
                    <a:pt x="305" y="370"/>
                    <a:pt x="0" y="0"/>
                  </a:cubicBezTo>
                  <a:lnTo>
                    <a:pt x="0" y="0"/>
                  </a:lnTo>
                  <a:lnTo>
                    <a:pt x="0" y="98527"/>
                  </a:lnTo>
                  <a:lnTo>
                    <a:pt x="3682" y="98527"/>
                  </a:lnTo>
                  <a:close/>
                </a:path>
              </a:pathLst>
            </a:custGeom>
            <a:solidFill>
              <a:srgbClr val="66B2B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5" name="Freeform: Shape 85"/>
            <p:cNvSpPr/>
            <p:nvPr/>
          </p:nvSpPr>
          <p:spPr>
            <a:xfrm>
              <a:off x="4524120" y="5014800"/>
              <a:ext cx="254160" cy="1110600"/>
            </a:xfrm>
            <a:custGeom>
              <a:avLst/>
              <a:gdLst>
                <a:gd name="textAreaLeft" fmla="*/ 0 w 254160"/>
                <a:gd name="textAreaRight" fmla="*/ 255240 w 254160"/>
                <a:gd name="textAreaTop" fmla="*/ 0 h 1110600"/>
                <a:gd name="textAreaBottom" fmla="*/ 1111680 h 1110600"/>
              </a:gdLst>
              <a:ahLst/>
              <a:cxnLst/>
              <a:rect l="textAreaLeft" t="textAreaTop" r="textAreaRight" b="textAreaBottom"/>
              <a:pathLst>
                <a:path w="255076" h="1111854">
                  <a:moveTo>
                    <a:pt x="0" y="977396"/>
                  </a:moveTo>
                  <a:lnTo>
                    <a:pt x="0" y="1111855"/>
                  </a:lnTo>
                  <a:lnTo>
                    <a:pt x="255077" y="1111855"/>
                  </a:lnTo>
                  <a:lnTo>
                    <a:pt x="255077" y="8253"/>
                  </a:lnTo>
                  <a:lnTo>
                    <a:pt x="251776" y="0"/>
                  </a:lnTo>
                  <a:lnTo>
                    <a:pt x="162899" y="0"/>
                  </a:lnTo>
                  <a:lnTo>
                    <a:pt x="0" y="0"/>
                  </a:lnTo>
                  <a:lnTo>
                    <a:pt x="0" y="606524"/>
                  </a:lnTo>
                  <a:lnTo>
                    <a:pt x="0" y="779708"/>
                  </a:lnTo>
                  <a:lnTo>
                    <a:pt x="0" y="977396"/>
                  </a:lnTo>
                  <a:close/>
                </a:path>
              </a:pathLst>
            </a:custGeom>
            <a:solidFill>
              <a:schemeClr val="accent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6" name="Freeform: Shape 86"/>
            <p:cNvSpPr/>
            <p:nvPr/>
          </p:nvSpPr>
          <p:spPr>
            <a:xfrm>
              <a:off x="4782960" y="6444000"/>
              <a:ext cx="1036800" cy="419040"/>
            </a:xfrm>
            <a:custGeom>
              <a:avLst/>
              <a:gdLst>
                <a:gd name="textAreaLeft" fmla="*/ 0 w 1036800"/>
                <a:gd name="textAreaRight" fmla="*/ 1037880 w 1036800"/>
                <a:gd name="textAreaTop" fmla="*/ 0 h 419040"/>
                <a:gd name="textAreaBottom" fmla="*/ 420120 h 419040"/>
              </a:gdLst>
              <a:ahLst/>
              <a:cxnLst/>
              <a:rect l="textAreaLeft" t="textAreaTop" r="textAreaRight" b="textAreaBottom"/>
              <a:pathLst>
                <a:path w="1037827" h="420262">
                  <a:moveTo>
                    <a:pt x="1034908" y="5460"/>
                  </a:moveTo>
                  <a:lnTo>
                    <a:pt x="441210" y="5460"/>
                  </a:lnTo>
                  <a:cubicBezTo>
                    <a:pt x="440448" y="5586"/>
                    <a:pt x="439687" y="5586"/>
                    <a:pt x="438925" y="5460"/>
                  </a:cubicBezTo>
                  <a:cubicBezTo>
                    <a:pt x="435751" y="5396"/>
                    <a:pt x="433046" y="3123"/>
                    <a:pt x="432449" y="0"/>
                  </a:cubicBezTo>
                  <a:lnTo>
                    <a:pt x="0" y="0"/>
                  </a:lnTo>
                  <a:cubicBezTo>
                    <a:pt x="76" y="419"/>
                    <a:pt x="76" y="851"/>
                    <a:pt x="0" y="1270"/>
                  </a:cubicBezTo>
                  <a:lnTo>
                    <a:pt x="0" y="420262"/>
                  </a:lnTo>
                  <a:lnTo>
                    <a:pt x="1037828" y="420262"/>
                  </a:lnTo>
                  <a:lnTo>
                    <a:pt x="1037828" y="5460"/>
                  </a:lnTo>
                  <a:close/>
                </a:path>
              </a:pathLst>
            </a:custGeom>
            <a:solidFill>
              <a:schemeClr val="accent1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7" name="Freeform: Shape 87"/>
            <p:cNvSpPr/>
            <p:nvPr/>
          </p:nvSpPr>
          <p:spPr>
            <a:xfrm>
              <a:off x="4525560" y="6449760"/>
              <a:ext cx="1440" cy="4136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413640"/>
                <a:gd name="textAreaBottom" fmla="*/ 414720 h 413640"/>
              </a:gdLst>
              <a:ahLst/>
              <a:cxnLst/>
              <a:rect l="textAreaLeft" t="textAreaTop" r="textAreaRight" b="textAreaBottom"/>
              <a:pathLst>
                <a:path w="2539" h="414802">
                  <a:moveTo>
                    <a:pt x="1269" y="0"/>
                  </a:moveTo>
                  <a:lnTo>
                    <a:pt x="0" y="0"/>
                  </a:lnTo>
                  <a:lnTo>
                    <a:pt x="0" y="414803"/>
                  </a:lnTo>
                  <a:lnTo>
                    <a:pt x="2539" y="414803"/>
                  </a:lnTo>
                  <a:lnTo>
                    <a:pt x="2539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8" name="Freeform: Shape 88"/>
            <p:cNvSpPr/>
            <p:nvPr/>
          </p:nvSpPr>
          <p:spPr>
            <a:xfrm>
              <a:off x="4199400" y="5985000"/>
              <a:ext cx="309600" cy="13320"/>
            </a:xfrm>
            <a:custGeom>
              <a:avLst/>
              <a:gdLst>
                <a:gd name="textAreaLeft" fmla="*/ 0 w 309600"/>
                <a:gd name="textAreaRight" fmla="*/ 310680 w 309600"/>
                <a:gd name="textAreaTop" fmla="*/ 0 h 13320"/>
                <a:gd name="textAreaBottom" fmla="*/ 14400 h 13320"/>
              </a:gdLst>
              <a:ahLst/>
              <a:cxnLst/>
              <a:rect l="textAreaLeft" t="textAreaTop" r="textAreaRight" b="textAreaBottom"/>
              <a:pathLst>
                <a:path w="310814" h="14220">
                  <a:moveTo>
                    <a:pt x="6983" y="7364"/>
                  </a:moveTo>
                  <a:lnTo>
                    <a:pt x="6983" y="14220"/>
                  </a:lnTo>
                  <a:lnTo>
                    <a:pt x="310815" y="14220"/>
                  </a:lnTo>
                  <a:lnTo>
                    <a:pt x="310815" y="0"/>
                  </a:lnTo>
                  <a:lnTo>
                    <a:pt x="0" y="0"/>
                  </a:lnTo>
                  <a:cubicBezTo>
                    <a:pt x="3860" y="-6"/>
                    <a:pt x="6983" y="3116"/>
                    <a:pt x="6996" y="6973"/>
                  </a:cubicBezTo>
                  <a:cubicBezTo>
                    <a:pt x="6996" y="7104"/>
                    <a:pt x="6996" y="7233"/>
                    <a:pt x="6983" y="736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9" name="Freeform: Shape 89"/>
            <p:cNvSpPr/>
            <p:nvPr/>
          </p:nvSpPr>
          <p:spPr>
            <a:xfrm>
              <a:off x="3615480" y="6456240"/>
              <a:ext cx="375840" cy="360"/>
            </a:xfrm>
            <a:custGeom>
              <a:avLst/>
              <a:gdLst>
                <a:gd name="textAreaLeft" fmla="*/ 0 w 375840"/>
                <a:gd name="textAreaRight" fmla="*/ 376920 w 37584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376964" h="1015">
                  <a:moveTo>
                    <a:pt x="358682" y="1016"/>
                  </a:moveTo>
                  <a:lnTo>
                    <a:pt x="0" y="1016"/>
                  </a:lnTo>
                  <a:lnTo>
                    <a:pt x="0" y="1016"/>
                  </a:lnTo>
                  <a:lnTo>
                    <a:pt x="376965" y="1016"/>
                  </a:lnTo>
                  <a:cubicBezTo>
                    <a:pt x="376965" y="1016"/>
                    <a:pt x="376965" y="1016"/>
                    <a:pt x="376965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0" name="Freeform: Shape 90"/>
            <p:cNvSpPr/>
            <p:nvPr/>
          </p:nvSpPr>
          <p:spPr>
            <a:xfrm>
              <a:off x="3529800" y="6455880"/>
              <a:ext cx="71640" cy="720"/>
            </a:xfrm>
            <a:custGeom>
              <a:avLst/>
              <a:gdLst>
                <a:gd name="textAreaLeft" fmla="*/ 0 w 71640"/>
                <a:gd name="textAreaRight" fmla="*/ 72720 w 7164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72878" h="1650">
                  <a:moveTo>
                    <a:pt x="0" y="1651"/>
                  </a:moveTo>
                  <a:lnTo>
                    <a:pt x="72879" y="1651"/>
                  </a:lnTo>
                  <a:cubicBezTo>
                    <a:pt x="72803" y="1105"/>
                    <a:pt x="72803" y="546"/>
                    <a:pt x="72879" y="0"/>
                  </a:cubicBezTo>
                  <a:lnTo>
                    <a:pt x="728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1" name="Freeform: Shape 91"/>
            <p:cNvSpPr/>
            <p:nvPr/>
          </p:nvSpPr>
          <p:spPr>
            <a:xfrm>
              <a:off x="3271680" y="5894280"/>
              <a:ext cx="3960" cy="2520"/>
            </a:xfrm>
            <a:custGeom>
              <a:avLst/>
              <a:gdLst>
                <a:gd name="textAreaLeft" fmla="*/ 0 w 3960"/>
                <a:gd name="textAreaRight" fmla="*/ 5040 w 3960"/>
                <a:gd name="textAreaTop" fmla="*/ 0 h 2520"/>
                <a:gd name="textAreaBottom" fmla="*/ 3600 h 2520"/>
              </a:gdLst>
              <a:ahLst/>
              <a:cxnLst/>
              <a:rect l="textAreaLeft" t="textAreaTop" r="textAreaRight" b="textAreaBottom"/>
              <a:pathLst>
                <a:path w="5205" h="3428">
                  <a:moveTo>
                    <a:pt x="5206" y="3428"/>
                  </a:moveTo>
                  <a:lnTo>
                    <a:pt x="5206" y="1016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171" y="281"/>
                    <a:pt x="4088" y="1545"/>
                    <a:pt x="5206" y="342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2" name="Freeform: Shape 92"/>
            <p:cNvSpPr/>
            <p:nvPr/>
          </p:nvSpPr>
          <p:spPr>
            <a:xfrm>
              <a:off x="3274560" y="5903640"/>
              <a:ext cx="1440" cy="14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2539" h="2539">
                  <a:moveTo>
                    <a:pt x="2539" y="0"/>
                  </a:moveTo>
                  <a:cubicBezTo>
                    <a:pt x="1968" y="1082"/>
                    <a:pt x="1079" y="1967"/>
                    <a:pt x="0" y="2539"/>
                  </a:cubicBezTo>
                  <a:lnTo>
                    <a:pt x="2539" y="253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3" name="Freeform: Shape 93"/>
            <p:cNvSpPr/>
            <p:nvPr/>
          </p:nvSpPr>
          <p:spPr>
            <a:xfrm>
              <a:off x="3194640" y="5893920"/>
              <a:ext cx="81360" cy="12600"/>
            </a:xfrm>
            <a:custGeom>
              <a:avLst/>
              <a:gdLst>
                <a:gd name="textAreaLeft" fmla="*/ 0 w 81360"/>
                <a:gd name="textAreaRight" fmla="*/ 82440 w 813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82401" h="13712">
                  <a:moveTo>
                    <a:pt x="0" y="13713"/>
                  </a:moveTo>
                  <a:lnTo>
                    <a:pt x="74022" y="13713"/>
                  </a:lnTo>
                  <a:lnTo>
                    <a:pt x="79862" y="12570"/>
                  </a:lnTo>
                  <a:cubicBezTo>
                    <a:pt x="80941" y="11997"/>
                    <a:pt x="81830" y="11112"/>
                    <a:pt x="82402" y="10030"/>
                  </a:cubicBezTo>
                  <a:lnTo>
                    <a:pt x="82402" y="3555"/>
                  </a:lnTo>
                  <a:cubicBezTo>
                    <a:pt x="81310" y="1624"/>
                    <a:pt x="79392" y="309"/>
                    <a:pt x="7719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4" name="Freeform: Shape 94"/>
            <p:cNvSpPr/>
            <p:nvPr/>
          </p:nvSpPr>
          <p:spPr>
            <a:xfrm>
              <a:off x="6922440" y="64306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6" h="1499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4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5" name="Freeform: Shape 95"/>
            <p:cNvSpPr/>
            <p:nvPr/>
          </p:nvSpPr>
          <p:spPr>
            <a:xfrm>
              <a:off x="6918840" y="642708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143" h="761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6" name="Freeform: Shape 96"/>
            <p:cNvSpPr/>
            <p:nvPr/>
          </p:nvSpPr>
          <p:spPr>
            <a:xfrm>
              <a:off x="6876720" y="6426000"/>
              <a:ext cx="39960" cy="5400"/>
            </a:xfrm>
            <a:custGeom>
              <a:avLst/>
              <a:gdLst>
                <a:gd name="textAreaLeft" fmla="*/ 0 w 39960"/>
                <a:gd name="textAreaRight" fmla="*/ 41040 w 39960"/>
                <a:gd name="textAreaTop" fmla="*/ 0 h 5400"/>
                <a:gd name="textAreaBottom" fmla="*/ 6480 h 5400"/>
              </a:gdLst>
              <a:ahLst/>
              <a:cxnLst/>
              <a:rect l="textAreaLeft" t="textAreaTop" r="textAreaRight" b="textAreaBottom"/>
              <a:pathLst>
                <a:path w="41010" h="6348">
                  <a:moveTo>
                    <a:pt x="6730" y="6348"/>
                  </a:moveTo>
                  <a:lnTo>
                    <a:pt x="32885" y="6348"/>
                  </a:lnTo>
                  <a:cubicBezTo>
                    <a:pt x="33430" y="3111"/>
                    <a:pt x="36198" y="711"/>
                    <a:pt x="39487" y="635"/>
                  </a:cubicBezTo>
                  <a:cubicBezTo>
                    <a:pt x="39995" y="559"/>
                    <a:pt x="40502" y="559"/>
                    <a:pt x="41011" y="635"/>
                  </a:cubicBezTo>
                  <a:cubicBezTo>
                    <a:pt x="40554" y="584"/>
                    <a:pt x="40084" y="584"/>
                    <a:pt x="39614" y="635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3568" y="0"/>
                    <a:pt x="6527" y="2781"/>
                    <a:pt x="6730" y="634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7" name="Freeform: Shape 97"/>
            <p:cNvSpPr/>
            <p:nvPr/>
          </p:nvSpPr>
          <p:spPr>
            <a:xfrm>
              <a:off x="6921000" y="64285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61" h="1015">
                  <a:moveTo>
                    <a:pt x="0" y="0"/>
                  </a:moveTo>
                  <a:lnTo>
                    <a:pt x="762" y="101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8" name="Freeform: Shape 98"/>
            <p:cNvSpPr/>
            <p:nvPr/>
          </p:nvSpPr>
          <p:spPr>
            <a:xfrm>
              <a:off x="6876720" y="6433920"/>
              <a:ext cx="31680" cy="4680"/>
            </a:xfrm>
            <a:custGeom>
              <a:avLst/>
              <a:gdLst>
                <a:gd name="textAreaLeft" fmla="*/ 0 w 31680"/>
                <a:gd name="textAreaRight" fmla="*/ 32760 w 31680"/>
                <a:gd name="textAreaTop" fmla="*/ 0 h 4680"/>
                <a:gd name="textAreaBottom" fmla="*/ 5760 h 4680"/>
              </a:gdLst>
              <a:ahLst/>
              <a:cxnLst/>
              <a:rect l="textAreaLeft" t="textAreaTop" r="textAreaRight" b="textAreaBottom"/>
              <a:pathLst>
                <a:path w="32757" h="5586">
                  <a:moveTo>
                    <a:pt x="0" y="5587"/>
                  </a:moveTo>
                  <a:lnTo>
                    <a:pt x="0" y="5587"/>
                  </a:lnTo>
                  <a:lnTo>
                    <a:pt x="32758" y="5587"/>
                  </a:lnTo>
                  <a:lnTo>
                    <a:pt x="32758" y="0"/>
                  </a:lnTo>
                  <a:lnTo>
                    <a:pt x="6603" y="0"/>
                  </a:lnTo>
                  <a:cubicBezTo>
                    <a:pt x="6006" y="3187"/>
                    <a:pt x="3251" y="5523"/>
                    <a:pt x="0" y="558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9" name="Freeform: Shape 99"/>
            <p:cNvSpPr/>
            <p:nvPr/>
          </p:nvSpPr>
          <p:spPr>
            <a:xfrm>
              <a:off x="6507000" y="6425280"/>
              <a:ext cx="374760" cy="5400"/>
            </a:xfrm>
            <a:custGeom>
              <a:avLst/>
              <a:gdLst>
                <a:gd name="textAreaLeft" fmla="*/ 0 w 374760"/>
                <a:gd name="textAreaRight" fmla="*/ 375840 w 374760"/>
                <a:gd name="textAreaTop" fmla="*/ 0 h 5400"/>
                <a:gd name="textAreaBottom" fmla="*/ 6480 h 5400"/>
              </a:gdLst>
              <a:ahLst/>
              <a:cxnLst/>
              <a:rect l="textAreaLeft" t="textAreaTop" r="textAreaRight" b="textAreaBottom"/>
              <a:pathLst>
                <a:path w="375948" h="6348">
                  <a:moveTo>
                    <a:pt x="6348" y="6348"/>
                  </a:moveTo>
                  <a:lnTo>
                    <a:pt x="29711" y="6348"/>
                  </a:lnTo>
                  <a:lnTo>
                    <a:pt x="375949" y="6348"/>
                  </a:lnTo>
                  <a:cubicBezTo>
                    <a:pt x="375746" y="2781"/>
                    <a:pt x="372788" y="0"/>
                    <a:pt x="369220" y="0"/>
                  </a:cubicBezTo>
                  <a:lnTo>
                    <a:pt x="0" y="0"/>
                  </a:lnTo>
                  <a:cubicBezTo>
                    <a:pt x="3403" y="241"/>
                    <a:pt x="6107" y="2946"/>
                    <a:pt x="6348" y="634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0" name="Freeform: Shape 100"/>
            <p:cNvSpPr/>
            <p:nvPr/>
          </p:nvSpPr>
          <p:spPr>
            <a:xfrm>
              <a:off x="6514200" y="6433920"/>
              <a:ext cx="20880" cy="4680"/>
            </a:xfrm>
            <a:custGeom>
              <a:avLst/>
              <a:gdLst>
                <a:gd name="textAreaLeft" fmla="*/ 0 w 20880"/>
                <a:gd name="textAreaRight" fmla="*/ 21960 w 20880"/>
                <a:gd name="textAreaTop" fmla="*/ 0 h 4680"/>
                <a:gd name="textAreaBottom" fmla="*/ 5760 h 4680"/>
              </a:gdLst>
              <a:ahLst/>
              <a:cxnLst/>
              <a:rect l="textAreaLeft" t="textAreaTop" r="textAreaRight" b="textAreaBottom"/>
              <a:pathLst>
                <a:path w="21838" h="5586">
                  <a:moveTo>
                    <a:pt x="21839" y="508"/>
                  </a:moveTo>
                  <a:lnTo>
                    <a:pt x="0" y="0"/>
                  </a:lnTo>
                  <a:lnTo>
                    <a:pt x="0" y="5587"/>
                  </a:lnTo>
                  <a:lnTo>
                    <a:pt x="21839" y="5587"/>
                  </a:lnTo>
                  <a:lnTo>
                    <a:pt x="21839" y="50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1" name="Freeform: Shape 101"/>
            <p:cNvSpPr/>
            <p:nvPr/>
          </p:nvSpPr>
          <p:spPr>
            <a:xfrm>
              <a:off x="6538680" y="6434640"/>
              <a:ext cx="343080" cy="3960"/>
            </a:xfrm>
            <a:custGeom>
              <a:avLst/>
              <a:gdLst>
                <a:gd name="textAreaLeft" fmla="*/ 0 w 343080"/>
                <a:gd name="textAreaRight" fmla="*/ 344160 w 343080"/>
                <a:gd name="textAreaTop" fmla="*/ 0 h 3960"/>
                <a:gd name="textAreaBottom" fmla="*/ 5040 h 3960"/>
              </a:gdLst>
              <a:ahLst/>
              <a:cxnLst/>
              <a:rect l="textAreaLeft" t="textAreaTop" r="textAreaRight" b="textAreaBottom"/>
              <a:pathLst>
                <a:path w="344207" h="5078">
                  <a:moveTo>
                    <a:pt x="337732" y="5079"/>
                  </a:moveTo>
                  <a:lnTo>
                    <a:pt x="337732" y="5079"/>
                  </a:lnTo>
                  <a:cubicBezTo>
                    <a:pt x="340780" y="5015"/>
                    <a:pt x="343420" y="2946"/>
                    <a:pt x="344207" y="0"/>
                  </a:cubicBez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2" name="Freeform: Shape 102"/>
            <p:cNvSpPr/>
            <p:nvPr/>
          </p:nvSpPr>
          <p:spPr>
            <a:xfrm>
              <a:off x="6513480" y="6432120"/>
              <a:ext cx="22320" cy="1440"/>
            </a:xfrm>
            <a:custGeom>
              <a:avLst/>
              <a:gdLst>
                <a:gd name="textAreaLeft" fmla="*/ 0 w 22320"/>
                <a:gd name="textAreaRight" fmla="*/ 23400 w 2232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23361" h="2412">
                  <a:moveTo>
                    <a:pt x="22219" y="1270"/>
                  </a:moveTo>
                  <a:cubicBezTo>
                    <a:pt x="22142" y="647"/>
                    <a:pt x="22600" y="76"/>
                    <a:pt x="23222" y="13"/>
                  </a:cubicBezTo>
                  <a:cubicBezTo>
                    <a:pt x="23273" y="0"/>
                    <a:pt x="23324" y="0"/>
                    <a:pt x="23361" y="0"/>
                  </a:cubicBezTo>
                  <a:lnTo>
                    <a:pt x="23361" y="0"/>
                  </a:lnTo>
                  <a:lnTo>
                    <a:pt x="0" y="0"/>
                  </a:lnTo>
                  <a:cubicBezTo>
                    <a:pt x="64" y="381"/>
                    <a:pt x="64" y="762"/>
                    <a:pt x="0" y="1143"/>
                  </a:cubicBezTo>
                  <a:lnTo>
                    <a:pt x="0" y="2412"/>
                  </a:lnTo>
                  <a:lnTo>
                    <a:pt x="21838" y="241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3" name="Freeform: Shape 103"/>
            <p:cNvSpPr/>
            <p:nvPr/>
          </p:nvSpPr>
          <p:spPr>
            <a:xfrm>
              <a:off x="6536880" y="6432120"/>
              <a:ext cx="371520" cy="1440"/>
            </a:xfrm>
            <a:custGeom>
              <a:avLst/>
              <a:gdLst>
                <a:gd name="textAreaLeft" fmla="*/ 0 w 371520"/>
                <a:gd name="textAreaRight" fmla="*/ 372600 w 37152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372774" h="2647">
                  <a:moveTo>
                    <a:pt x="1778" y="1505"/>
                  </a:moveTo>
                  <a:lnTo>
                    <a:pt x="1778" y="2648"/>
                  </a:lnTo>
                  <a:lnTo>
                    <a:pt x="372775" y="2648"/>
                  </a:lnTo>
                  <a:lnTo>
                    <a:pt x="372775" y="1505"/>
                  </a:lnTo>
                  <a:cubicBezTo>
                    <a:pt x="372699" y="1086"/>
                    <a:pt x="372699" y="654"/>
                    <a:pt x="372775" y="235"/>
                  </a:cubicBezTo>
                  <a:lnTo>
                    <a:pt x="0" y="235"/>
                  </a:lnTo>
                  <a:cubicBezTo>
                    <a:pt x="495" y="-146"/>
                    <a:pt x="1219" y="-57"/>
                    <a:pt x="1600" y="451"/>
                  </a:cubicBezTo>
                  <a:cubicBezTo>
                    <a:pt x="1829" y="756"/>
                    <a:pt x="1892" y="1149"/>
                    <a:pt x="1778" y="150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4" name="Freeform: Shape 104"/>
            <p:cNvSpPr/>
            <p:nvPr/>
          </p:nvSpPr>
          <p:spPr>
            <a:xfrm>
              <a:off x="6875280" y="6521760"/>
              <a:ext cx="1440" cy="3416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41640"/>
                <a:gd name="textAreaBottom" fmla="*/ 342720 h 341640"/>
              </a:gdLst>
              <a:ahLst/>
              <a:cxnLst/>
              <a:rect l="textAreaLeft" t="textAreaTop" r="textAreaRight" b="textAreaBottom"/>
              <a:pathLst>
                <a:path w="2412" h="342812">
                  <a:moveTo>
                    <a:pt x="1269" y="0"/>
                  </a:moveTo>
                  <a:lnTo>
                    <a:pt x="0" y="0"/>
                  </a:lnTo>
                  <a:lnTo>
                    <a:pt x="0" y="342812"/>
                  </a:lnTo>
                  <a:lnTo>
                    <a:pt x="2412" y="342812"/>
                  </a:lnTo>
                  <a:lnTo>
                    <a:pt x="2412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5" name="Freeform: Shape 105"/>
            <p:cNvSpPr/>
            <p:nvPr/>
          </p:nvSpPr>
          <p:spPr>
            <a:xfrm>
              <a:off x="6536520" y="6432120"/>
              <a:ext cx="1440" cy="7488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74880"/>
                <a:gd name="textAreaBottom" fmla="*/ 75960 h 74880"/>
              </a:gdLst>
              <a:ahLst/>
              <a:cxnLst/>
              <a:rect l="textAreaLeft" t="textAreaTop" r="textAreaRight" b="textAreaBottom"/>
              <a:pathLst>
                <a:path w="2433" h="75936">
                  <a:moveTo>
                    <a:pt x="2425" y="75682"/>
                  </a:moveTo>
                  <a:lnTo>
                    <a:pt x="2425" y="1279"/>
                  </a:lnTo>
                  <a:cubicBezTo>
                    <a:pt x="2501" y="657"/>
                    <a:pt x="2057" y="86"/>
                    <a:pt x="1422" y="10"/>
                  </a:cubicBezTo>
                  <a:cubicBezTo>
                    <a:pt x="1333" y="-3"/>
                    <a:pt x="1244" y="-3"/>
                    <a:pt x="1155" y="10"/>
                  </a:cubicBezTo>
                  <a:cubicBezTo>
                    <a:pt x="520" y="10"/>
                    <a:pt x="12" y="517"/>
                    <a:pt x="0" y="1139"/>
                  </a:cubicBezTo>
                  <a:cubicBezTo>
                    <a:pt x="0" y="1190"/>
                    <a:pt x="12" y="1228"/>
                    <a:pt x="12" y="1279"/>
                  </a:cubicBezTo>
                  <a:lnTo>
                    <a:pt x="12" y="75936"/>
                  </a:lnTo>
                  <a:lnTo>
                    <a:pt x="1155" y="7593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6" name="Freeform: Shape 106"/>
            <p:cNvSpPr/>
            <p:nvPr/>
          </p:nvSpPr>
          <p:spPr>
            <a:xfrm>
              <a:off x="7144200" y="6480360"/>
              <a:ext cx="1440" cy="302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0240"/>
                <a:gd name="textAreaBottom" fmla="*/ 31320 h 30240"/>
              </a:gdLst>
              <a:ahLst/>
              <a:cxnLst/>
              <a:rect l="textAreaLeft" t="textAreaTop" r="textAreaRight" b="textAreaBottom"/>
              <a:pathLst>
                <a:path w="2412" h="31360">
                  <a:moveTo>
                    <a:pt x="0" y="0"/>
                  </a:moveTo>
                  <a:lnTo>
                    <a:pt x="2412" y="0"/>
                  </a:lnTo>
                  <a:lnTo>
                    <a:pt x="241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7" name="Freeform: Shape 107"/>
            <p:cNvSpPr/>
            <p:nvPr/>
          </p:nvSpPr>
          <p:spPr>
            <a:xfrm>
              <a:off x="5215680" y="56318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38" h="1269">
                  <a:moveTo>
                    <a:pt x="0" y="0"/>
                  </a:moveTo>
                  <a:cubicBezTo>
                    <a:pt x="51" y="422"/>
                    <a:pt x="51" y="848"/>
                    <a:pt x="0" y="1270"/>
                  </a:cubicBezTo>
                  <a:cubicBezTo>
                    <a:pt x="51" y="848"/>
                    <a:pt x="51" y="42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8" name="Freeform: Shape 108"/>
            <p:cNvSpPr/>
            <p:nvPr/>
          </p:nvSpPr>
          <p:spPr>
            <a:xfrm>
              <a:off x="5171040" y="5628240"/>
              <a:ext cx="38160" cy="12600"/>
            </a:xfrm>
            <a:custGeom>
              <a:avLst/>
              <a:gdLst>
                <a:gd name="textAreaLeft" fmla="*/ 0 w 38160"/>
                <a:gd name="textAreaRight" fmla="*/ 39240 w 381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9359" h="13728">
                  <a:moveTo>
                    <a:pt x="6856" y="6872"/>
                  </a:moveTo>
                  <a:lnTo>
                    <a:pt x="6856" y="13728"/>
                  </a:lnTo>
                  <a:lnTo>
                    <a:pt x="33011" y="13728"/>
                  </a:lnTo>
                  <a:lnTo>
                    <a:pt x="31869" y="8142"/>
                  </a:lnTo>
                  <a:cubicBezTo>
                    <a:pt x="31119" y="4503"/>
                    <a:pt x="33456" y="941"/>
                    <a:pt x="37087" y="187"/>
                  </a:cubicBezTo>
                  <a:cubicBezTo>
                    <a:pt x="37176" y="171"/>
                    <a:pt x="37252" y="157"/>
                    <a:pt x="37328" y="143"/>
                  </a:cubicBezTo>
                  <a:cubicBezTo>
                    <a:pt x="37989" y="-48"/>
                    <a:pt x="38700" y="-48"/>
                    <a:pt x="39360" y="143"/>
                  </a:cubicBezTo>
                  <a:lnTo>
                    <a:pt x="0" y="143"/>
                  </a:lnTo>
                  <a:cubicBezTo>
                    <a:pt x="3733" y="142"/>
                    <a:pt x="6793" y="3135"/>
                    <a:pt x="6856" y="687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9" name="Freeform: Shape 109"/>
            <p:cNvSpPr/>
            <p:nvPr/>
          </p:nvSpPr>
          <p:spPr>
            <a:xfrm>
              <a:off x="5211720" y="562860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69" h="12696">
                  <a:moveTo>
                    <a:pt x="0" y="0"/>
                  </a:move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0" name="Freeform: Shape 110"/>
            <p:cNvSpPr/>
            <p:nvPr/>
          </p:nvSpPr>
          <p:spPr>
            <a:xfrm>
              <a:off x="5213880" y="562968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015" h="1015">
                  <a:moveTo>
                    <a:pt x="0" y="0"/>
                  </a:moveTo>
                  <a:lnTo>
                    <a:pt x="1016" y="101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1" name="Freeform: Shape 111"/>
            <p:cNvSpPr/>
            <p:nvPr/>
          </p:nvSpPr>
          <p:spPr>
            <a:xfrm>
              <a:off x="4680360" y="4827600"/>
              <a:ext cx="12600" cy="1724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72440"/>
                <a:gd name="textAreaBottom" fmla="*/ 173520 h 172440"/>
              </a:gdLst>
              <a:ahLst/>
              <a:cxnLst/>
              <a:rect l="textAreaLeft" t="textAreaTop" r="textAreaRight" b="textAreaBottom"/>
              <a:pathLst>
                <a:path w="13712" h="173564">
                  <a:moveTo>
                    <a:pt x="13713" y="173565"/>
                  </a:moveTo>
                  <a:lnTo>
                    <a:pt x="13713" y="6983"/>
                  </a:lnTo>
                  <a:lnTo>
                    <a:pt x="6856" y="6983"/>
                  </a:lnTo>
                  <a:cubicBezTo>
                    <a:pt x="3047" y="6914"/>
                    <a:pt x="0" y="3808"/>
                    <a:pt x="0" y="0"/>
                  </a:cubicBezTo>
                  <a:lnTo>
                    <a:pt x="0" y="173565"/>
                  </a:lnTo>
                  <a:lnTo>
                    <a:pt x="13713" y="173565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Freeform: Shape 112"/>
            <p:cNvSpPr/>
            <p:nvPr/>
          </p:nvSpPr>
          <p:spPr>
            <a:xfrm>
              <a:off x="3529440" y="6453360"/>
              <a:ext cx="71640" cy="1440"/>
            </a:xfrm>
            <a:custGeom>
              <a:avLst/>
              <a:gdLst>
                <a:gd name="textAreaLeft" fmla="*/ 0 w 71640"/>
                <a:gd name="textAreaRight" fmla="*/ 72720 w 7164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72625" h="2412">
                  <a:moveTo>
                    <a:pt x="0" y="2412"/>
                  </a:moveTo>
                  <a:lnTo>
                    <a:pt x="72625" y="2412"/>
                  </a:lnTo>
                  <a:lnTo>
                    <a:pt x="72625" y="1270"/>
                  </a:lnTo>
                  <a:lnTo>
                    <a:pt x="72625" y="0"/>
                  </a:lnTo>
                  <a:lnTo>
                    <a:pt x="0" y="0"/>
                  </a:lnTo>
                  <a:lnTo>
                    <a:pt x="0" y="241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Freeform: Shape 113"/>
            <p:cNvSpPr/>
            <p:nvPr/>
          </p:nvSpPr>
          <p:spPr>
            <a:xfrm>
              <a:off x="3974040" y="6454080"/>
              <a:ext cx="16560" cy="1440"/>
            </a:xfrm>
            <a:custGeom>
              <a:avLst/>
              <a:gdLst>
                <a:gd name="textAreaLeft" fmla="*/ 0 w 16560"/>
                <a:gd name="textAreaRight" fmla="*/ 17640 w 1656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17775" h="2539">
                  <a:moveTo>
                    <a:pt x="17775" y="2539"/>
                  </a:moveTo>
                  <a:cubicBezTo>
                    <a:pt x="17775" y="2539"/>
                    <a:pt x="17775" y="1524"/>
                    <a:pt x="17775" y="1016"/>
                  </a:cubicBezTo>
                  <a:lnTo>
                    <a:pt x="17775" y="0"/>
                  </a:lnTo>
                  <a:lnTo>
                    <a:pt x="1143" y="0"/>
                  </a:lnTo>
                  <a:lnTo>
                    <a:pt x="1143" y="1270"/>
                  </a:lnTo>
                  <a:cubicBezTo>
                    <a:pt x="1143" y="1930"/>
                    <a:pt x="647" y="2476"/>
                    <a:pt x="0" y="2539"/>
                  </a:cubicBezTo>
                  <a:lnTo>
                    <a:pt x="0" y="253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4" name="Freeform: Shape 114"/>
            <p:cNvSpPr/>
            <p:nvPr/>
          </p:nvSpPr>
          <p:spPr>
            <a:xfrm>
              <a:off x="3615480" y="6454800"/>
              <a:ext cx="357480" cy="1440"/>
            </a:xfrm>
            <a:custGeom>
              <a:avLst/>
              <a:gdLst>
                <a:gd name="textAreaLeft" fmla="*/ 0 w 357480"/>
                <a:gd name="textAreaRight" fmla="*/ 358560 w 35748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358427" h="2539">
                  <a:moveTo>
                    <a:pt x="0" y="1270"/>
                  </a:moveTo>
                  <a:cubicBezTo>
                    <a:pt x="51" y="1689"/>
                    <a:pt x="51" y="2120"/>
                    <a:pt x="0" y="2539"/>
                  </a:cubicBezTo>
                  <a:lnTo>
                    <a:pt x="358428" y="2539"/>
                  </a:lnTo>
                  <a:cubicBezTo>
                    <a:pt x="357730" y="2539"/>
                    <a:pt x="357158" y="1968"/>
                    <a:pt x="357158" y="1270"/>
                  </a:cubicBezTo>
                  <a:lnTo>
                    <a:pt x="3571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5" name="Freeform: Shape 115"/>
            <p:cNvSpPr/>
            <p:nvPr/>
          </p:nvSpPr>
          <p:spPr>
            <a:xfrm>
              <a:off x="4941720" y="482112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69" h="12696">
                  <a:moveTo>
                    <a:pt x="0" y="0"/>
                  </a:move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6" name="Freeform: Shape 116"/>
            <p:cNvSpPr/>
            <p:nvPr/>
          </p:nvSpPr>
          <p:spPr>
            <a:xfrm>
              <a:off x="4943880" y="482220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015" h="888">
                  <a:moveTo>
                    <a:pt x="0" y="0"/>
                  </a:moveTo>
                  <a:cubicBezTo>
                    <a:pt x="394" y="226"/>
                    <a:pt x="736" y="528"/>
                    <a:pt x="1016" y="889"/>
                  </a:cubicBezTo>
                  <a:cubicBezTo>
                    <a:pt x="736" y="528"/>
                    <a:pt x="394" y="22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7" name="Freeform: Shape 117"/>
            <p:cNvSpPr/>
            <p:nvPr/>
          </p:nvSpPr>
          <p:spPr>
            <a:xfrm>
              <a:off x="4945680" y="48243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635" h="1269">
                  <a:moveTo>
                    <a:pt x="0" y="0"/>
                  </a:moveTo>
                  <a:cubicBezTo>
                    <a:pt x="241" y="410"/>
                    <a:pt x="444" y="834"/>
                    <a:pt x="635" y="1270"/>
                  </a:cubicBezTo>
                  <a:cubicBezTo>
                    <a:pt x="444" y="834"/>
                    <a:pt x="241" y="4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8" name="Freeform: Shape 118"/>
            <p:cNvSpPr/>
            <p:nvPr/>
          </p:nvSpPr>
          <p:spPr>
            <a:xfrm>
              <a:off x="4680360" y="4820760"/>
              <a:ext cx="258840" cy="12600"/>
            </a:xfrm>
            <a:custGeom>
              <a:avLst/>
              <a:gdLst>
                <a:gd name="textAreaLeft" fmla="*/ 0 w 258840"/>
                <a:gd name="textAreaRight" fmla="*/ 259920 w 2588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260028" h="13726">
                  <a:moveTo>
                    <a:pt x="6856" y="13727"/>
                  </a:moveTo>
                  <a:lnTo>
                    <a:pt x="254188" y="13727"/>
                  </a:lnTo>
                  <a:lnTo>
                    <a:pt x="252791" y="8521"/>
                  </a:lnTo>
                  <a:cubicBezTo>
                    <a:pt x="251902" y="4848"/>
                    <a:pt x="254099" y="1135"/>
                    <a:pt x="257743" y="141"/>
                  </a:cubicBezTo>
                  <a:cubicBezTo>
                    <a:pt x="258492" y="-47"/>
                    <a:pt x="259279" y="-47"/>
                    <a:pt x="260028" y="141"/>
                  </a:cubicBezTo>
                  <a:lnTo>
                    <a:pt x="6856" y="141"/>
                  </a:lnTo>
                  <a:cubicBezTo>
                    <a:pt x="3073" y="141"/>
                    <a:pt x="0" y="3211"/>
                    <a:pt x="0" y="6997"/>
                  </a:cubicBezTo>
                  <a:cubicBezTo>
                    <a:pt x="140" y="10706"/>
                    <a:pt x="3149" y="13662"/>
                    <a:pt x="6856" y="1372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9" name="Freeform: Shape 119"/>
            <p:cNvSpPr/>
            <p:nvPr/>
          </p:nvSpPr>
          <p:spPr>
            <a:xfrm>
              <a:off x="4933080" y="4821480"/>
              <a:ext cx="20160" cy="30600"/>
            </a:xfrm>
            <a:custGeom>
              <a:avLst/>
              <a:gdLst>
                <a:gd name="textAreaLeft" fmla="*/ 0 w 20160"/>
                <a:gd name="textAreaRight" fmla="*/ 21240 w 20160"/>
                <a:gd name="textAreaTop" fmla="*/ 0 h 30600"/>
                <a:gd name="textAreaBottom" fmla="*/ 31680 h 30600"/>
              </a:gdLst>
              <a:ahLst/>
              <a:cxnLst/>
              <a:rect l="textAreaLeft" t="textAreaTop" r="textAreaRight" b="textAreaBottom"/>
              <a:pathLst>
                <a:path w="21103" h="31629">
                  <a:moveTo>
                    <a:pt x="27" y="7632"/>
                  </a:moveTo>
                  <a:lnTo>
                    <a:pt x="1424" y="12838"/>
                  </a:lnTo>
                  <a:lnTo>
                    <a:pt x="5995" y="28201"/>
                  </a:lnTo>
                  <a:lnTo>
                    <a:pt x="5995" y="5855"/>
                  </a:lnTo>
                  <a:cubicBezTo>
                    <a:pt x="5995" y="5224"/>
                    <a:pt x="6503" y="4709"/>
                    <a:pt x="7125" y="4705"/>
                  </a:cubicBezTo>
                  <a:cubicBezTo>
                    <a:pt x="7175" y="4705"/>
                    <a:pt x="7214" y="4707"/>
                    <a:pt x="7265" y="4712"/>
                  </a:cubicBezTo>
                  <a:cubicBezTo>
                    <a:pt x="7899" y="4712"/>
                    <a:pt x="8407" y="5224"/>
                    <a:pt x="8407" y="5855"/>
                  </a:cubicBezTo>
                  <a:lnTo>
                    <a:pt x="8407" y="29090"/>
                  </a:lnTo>
                  <a:cubicBezTo>
                    <a:pt x="9651" y="26978"/>
                    <a:pt x="11924" y="25677"/>
                    <a:pt x="14375" y="25662"/>
                  </a:cubicBezTo>
                  <a:cubicBezTo>
                    <a:pt x="17765" y="25749"/>
                    <a:pt x="20609" y="28268"/>
                    <a:pt x="21104" y="31629"/>
                  </a:cubicBezTo>
                  <a:cubicBezTo>
                    <a:pt x="21104" y="31629"/>
                    <a:pt x="21104" y="31629"/>
                    <a:pt x="21104" y="30740"/>
                  </a:cubicBezTo>
                  <a:lnTo>
                    <a:pt x="13994" y="4077"/>
                  </a:lnTo>
                  <a:lnTo>
                    <a:pt x="13994" y="4077"/>
                  </a:lnTo>
                  <a:cubicBezTo>
                    <a:pt x="13803" y="3641"/>
                    <a:pt x="13600" y="3218"/>
                    <a:pt x="13359" y="2807"/>
                  </a:cubicBezTo>
                  <a:lnTo>
                    <a:pt x="12597" y="1792"/>
                  </a:lnTo>
                  <a:cubicBezTo>
                    <a:pt x="12318" y="1431"/>
                    <a:pt x="11975" y="1129"/>
                    <a:pt x="11581" y="903"/>
                  </a:cubicBezTo>
                  <a:lnTo>
                    <a:pt x="10565" y="141"/>
                  </a:lnTo>
                  <a:lnTo>
                    <a:pt x="9296" y="141"/>
                  </a:lnTo>
                  <a:lnTo>
                    <a:pt x="8026" y="141"/>
                  </a:lnTo>
                  <a:cubicBezTo>
                    <a:pt x="7277" y="-47"/>
                    <a:pt x="6490" y="-47"/>
                    <a:pt x="5741" y="141"/>
                  </a:cubicBezTo>
                  <a:cubicBezTo>
                    <a:pt x="2186" y="784"/>
                    <a:pt x="-290" y="4033"/>
                    <a:pt x="27" y="763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0" name="Freeform: Shape 120"/>
            <p:cNvSpPr/>
            <p:nvPr/>
          </p:nvSpPr>
          <p:spPr>
            <a:xfrm>
              <a:off x="4938480" y="4826160"/>
              <a:ext cx="1440" cy="9601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960120"/>
                <a:gd name="textAreaBottom" fmla="*/ 961200 h 960120"/>
              </a:gdLst>
              <a:ahLst/>
              <a:cxnLst/>
              <a:rect l="textAreaLeft" t="textAreaTop" r="textAreaRight" b="textAreaBottom"/>
              <a:pathLst>
                <a:path w="2412" h="961278">
                  <a:moveTo>
                    <a:pt x="1396" y="961278"/>
                  </a:moveTo>
                  <a:lnTo>
                    <a:pt x="1396" y="961278"/>
                  </a:lnTo>
                  <a:lnTo>
                    <a:pt x="1396" y="27813"/>
                  </a:lnTo>
                  <a:cubicBezTo>
                    <a:pt x="1460" y="26607"/>
                    <a:pt x="1815" y="25433"/>
                    <a:pt x="2412" y="24385"/>
                  </a:cubicBezTo>
                  <a:lnTo>
                    <a:pt x="2412" y="1150"/>
                  </a:lnTo>
                  <a:cubicBezTo>
                    <a:pt x="2412" y="519"/>
                    <a:pt x="1904" y="7"/>
                    <a:pt x="1269" y="7"/>
                  </a:cubicBezTo>
                  <a:cubicBezTo>
                    <a:pt x="647" y="-63"/>
                    <a:pt x="76" y="389"/>
                    <a:pt x="12" y="1016"/>
                  </a:cubicBezTo>
                  <a:cubicBezTo>
                    <a:pt x="0" y="1060"/>
                    <a:pt x="0" y="1105"/>
                    <a:pt x="0" y="1150"/>
                  </a:cubicBezTo>
                  <a:lnTo>
                    <a:pt x="0" y="96127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1" name="Freeform: Shape 121"/>
            <p:cNvSpPr/>
            <p:nvPr/>
          </p:nvSpPr>
          <p:spPr>
            <a:xfrm>
              <a:off x="4939920" y="4847400"/>
              <a:ext cx="12600" cy="9392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939240"/>
                <a:gd name="textAreaBottom" fmla="*/ 940320 h 939240"/>
              </a:gdLst>
              <a:ahLst/>
              <a:cxnLst/>
              <a:rect l="textAreaLeft" t="textAreaTop" r="textAreaRight" b="textAreaBottom"/>
              <a:pathLst>
                <a:path w="13839" h="940321">
                  <a:moveTo>
                    <a:pt x="6983" y="0"/>
                  </a:moveTo>
                  <a:cubicBezTo>
                    <a:pt x="4533" y="15"/>
                    <a:pt x="2260" y="1317"/>
                    <a:pt x="1016" y="3428"/>
                  </a:cubicBezTo>
                  <a:cubicBezTo>
                    <a:pt x="419" y="4476"/>
                    <a:pt x="64" y="5650"/>
                    <a:pt x="0" y="6856"/>
                  </a:cubicBezTo>
                  <a:lnTo>
                    <a:pt x="0" y="940321"/>
                  </a:lnTo>
                  <a:lnTo>
                    <a:pt x="13839" y="940321"/>
                  </a:lnTo>
                  <a:lnTo>
                    <a:pt x="13839" y="6856"/>
                  </a:lnTo>
                  <a:cubicBezTo>
                    <a:pt x="13839" y="6856"/>
                    <a:pt x="13839" y="6856"/>
                    <a:pt x="13839" y="5967"/>
                  </a:cubicBezTo>
                  <a:cubicBezTo>
                    <a:pt x="13344" y="2560"/>
                    <a:pt x="10424" y="26"/>
                    <a:pt x="6983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2" name="Freeform: Shape 122"/>
            <p:cNvSpPr/>
            <p:nvPr/>
          </p:nvSpPr>
          <p:spPr>
            <a:xfrm>
              <a:off x="3975840" y="544860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69" h="12696">
                  <a:moveTo>
                    <a:pt x="0" y="0"/>
                  </a:move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3" name="Freeform: Shape 123"/>
            <p:cNvSpPr/>
            <p:nvPr/>
          </p:nvSpPr>
          <p:spPr>
            <a:xfrm>
              <a:off x="3608640" y="5448240"/>
              <a:ext cx="364680" cy="12600"/>
            </a:xfrm>
            <a:custGeom>
              <a:avLst/>
              <a:gdLst>
                <a:gd name="textAreaLeft" fmla="*/ 0 w 364680"/>
                <a:gd name="textAreaRight" fmla="*/ 365760 w 36468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65791" h="13649">
                  <a:moveTo>
                    <a:pt x="6856" y="6793"/>
                  </a:moveTo>
                  <a:lnTo>
                    <a:pt x="6856" y="13649"/>
                  </a:lnTo>
                  <a:lnTo>
                    <a:pt x="362998" y="13649"/>
                  </a:lnTo>
                  <a:lnTo>
                    <a:pt x="361221" y="12506"/>
                  </a:lnTo>
                  <a:cubicBezTo>
                    <a:pt x="358085" y="10319"/>
                    <a:pt x="357298" y="6018"/>
                    <a:pt x="359443" y="2857"/>
                  </a:cubicBezTo>
                  <a:cubicBezTo>
                    <a:pt x="360865" y="800"/>
                    <a:pt x="363316" y="-282"/>
                    <a:pt x="365792" y="64"/>
                  </a:cubicBezTo>
                  <a:lnTo>
                    <a:pt x="0" y="64"/>
                  </a:lnTo>
                  <a:cubicBezTo>
                    <a:pt x="3733" y="64"/>
                    <a:pt x="6793" y="3056"/>
                    <a:pt x="6856" y="679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4" name="Freeform: Shape 124"/>
            <p:cNvSpPr/>
            <p:nvPr/>
          </p:nvSpPr>
          <p:spPr>
            <a:xfrm>
              <a:off x="4003920" y="54680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61" h="1015">
                  <a:moveTo>
                    <a:pt x="0" y="0"/>
                  </a:moveTo>
                  <a:lnTo>
                    <a:pt x="762" y="101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5" name="Freeform: Shape 125"/>
            <p:cNvSpPr/>
            <p:nvPr/>
          </p:nvSpPr>
          <p:spPr>
            <a:xfrm>
              <a:off x="4005000" y="54702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6" h="1506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4"/>
                    <a:pt x="127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6" name="Freeform: Shape 126"/>
            <p:cNvSpPr/>
            <p:nvPr/>
          </p:nvSpPr>
          <p:spPr>
            <a:xfrm>
              <a:off x="3966840" y="5449320"/>
              <a:ext cx="34920" cy="25560"/>
            </a:xfrm>
            <a:custGeom>
              <a:avLst/>
              <a:gdLst>
                <a:gd name="textAreaLeft" fmla="*/ 0 w 34920"/>
                <a:gd name="textAreaRight" fmla="*/ 36000 w 34920"/>
                <a:gd name="textAreaTop" fmla="*/ 0 h 25560"/>
                <a:gd name="textAreaBottom" fmla="*/ 26640 h 25560"/>
              </a:gdLst>
              <a:ahLst/>
              <a:cxnLst/>
              <a:rect l="textAreaLeft" t="textAreaTop" r="textAreaRight" b="textAreaBottom"/>
              <a:pathLst>
                <a:path w="35996" h="26681">
                  <a:moveTo>
                    <a:pt x="1208" y="2050"/>
                  </a:moveTo>
                  <a:cubicBezTo>
                    <a:pt x="-938" y="5212"/>
                    <a:pt x="-151" y="9511"/>
                    <a:pt x="2985" y="11700"/>
                  </a:cubicBezTo>
                  <a:lnTo>
                    <a:pt x="4763" y="12842"/>
                  </a:lnTo>
                  <a:lnTo>
                    <a:pt x="5652" y="13477"/>
                  </a:lnTo>
                  <a:lnTo>
                    <a:pt x="5652" y="5986"/>
                  </a:lnTo>
                  <a:cubicBezTo>
                    <a:pt x="5652" y="5285"/>
                    <a:pt x="6223" y="4717"/>
                    <a:pt x="6921" y="4717"/>
                  </a:cubicBezTo>
                  <a:cubicBezTo>
                    <a:pt x="7568" y="4783"/>
                    <a:pt x="8064" y="5332"/>
                    <a:pt x="8064" y="5986"/>
                  </a:cubicBezTo>
                  <a:lnTo>
                    <a:pt x="8064" y="15255"/>
                  </a:lnTo>
                  <a:lnTo>
                    <a:pt x="24697" y="26682"/>
                  </a:lnTo>
                  <a:lnTo>
                    <a:pt x="24697" y="22746"/>
                  </a:lnTo>
                  <a:cubicBezTo>
                    <a:pt x="24709" y="18960"/>
                    <a:pt x="27782" y="15896"/>
                    <a:pt x="31565" y="15905"/>
                  </a:cubicBezTo>
                  <a:cubicBezTo>
                    <a:pt x="33190" y="15909"/>
                    <a:pt x="34765" y="16488"/>
                    <a:pt x="35996" y="17540"/>
                  </a:cubicBezTo>
                  <a:cubicBezTo>
                    <a:pt x="35996" y="17540"/>
                    <a:pt x="35996" y="17540"/>
                    <a:pt x="35996" y="17540"/>
                  </a:cubicBezTo>
                  <a:lnTo>
                    <a:pt x="11238" y="527"/>
                  </a:lnTo>
                  <a:lnTo>
                    <a:pt x="11238" y="527"/>
                  </a:lnTo>
                  <a:lnTo>
                    <a:pt x="9968" y="527"/>
                  </a:lnTo>
                  <a:lnTo>
                    <a:pt x="8572" y="527"/>
                  </a:lnTo>
                  <a:cubicBezTo>
                    <a:pt x="6045" y="-550"/>
                    <a:pt x="3099" y="57"/>
                    <a:pt x="1208" y="205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7" name="Freeform: Shape 127"/>
            <p:cNvSpPr/>
            <p:nvPr/>
          </p:nvSpPr>
          <p:spPr>
            <a:xfrm>
              <a:off x="3972600" y="5454000"/>
              <a:ext cx="1440" cy="10022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1002240"/>
                <a:gd name="textAreaBottom" fmla="*/ 1003320 h 1002240"/>
              </a:gdLst>
              <a:ahLst/>
              <a:cxnLst/>
              <a:rect l="textAreaLeft" t="textAreaTop" r="textAreaRight" b="textAreaBottom"/>
              <a:pathLst>
                <a:path w="2412" h="1003424">
                  <a:moveTo>
                    <a:pt x="0" y="1002155"/>
                  </a:moveTo>
                  <a:cubicBezTo>
                    <a:pt x="0" y="1002853"/>
                    <a:pt x="571" y="1003424"/>
                    <a:pt x="1269" y="1003424"/>
                  </a:cubicBezTo>
                  <a:lnTo>
                    <a:pt x="1269" y="1003424"/>
                  </a:lnTo>
                  <a:cubicBezTo>
                    <a:pt x="1917" y="1003361"/>
                    <a:pt x="2412" y="1002815"/>
                    <a:pt x="2412" y="1002155"/>
                  </a:cubicBezTo>
                  <a:lnTo>
                    <a:pt x="2412" y="1270"/>
                  </a:lnTo>
                  <a:cubicBezTo>
                    <a:pt x="2412" y="616"/>
                    <a:pt x="1917" y="66"/>
                    <a:pt x="1269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1002155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8" name="Freeform: Shape 128"/>
            <p:cNvSpPr/>
            <p:nvPr/>
          </p:nvSpPr>
          <p:spPr>
            <a:xfrm>
              <a:off x="3457440" y="5738400"/>
              <a:ext cx="143280" cy="12600"/>
            </a:xfrm>
            <a:custGeom>
              <a:avLst/>
              <a:gdLst>
                <a:gd name="textAreaLeft" fmla="*/ 0 w 143280"/>
                <a:gd name="textAreaRight" fmla="*/ 144360 w 14328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44488" h="13712">
                  <a:moveTo>
                    <a:pt x="6856" y="6856"/>
                  </a:moveTo>
                  <a:lnTo>
                    <a:pt x="6856" y="13713"/>
                  </a:lnTo>
                  <a:lnTo>
                    <a:pt x="144488" y="13713"/>
                  </a:lnTo>
                  <a:lnTo>
                    <a:pt x="144488" y="0"/>
                  </a:lnTo>
                  <a:lnTo>
                    <a:pt x="0" y="0"/>
                  </a:lnTo>
                  <a:cubicBezTo>
                    <a:pt x="3784" y="0"/>
                    <a:pt x="6856" y="3070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9" name="Freeform: Shape 129"/>
            <p:cNvSpPr/>
            <p:nvPr/>
          </p:nvSpPr>
          <p:spPr>
            <a:xfrm>
              <a:off x="4019400" y="5614920"/>
              <a:ext cx="23760" cy="20880"/>
            </a:xfrm>
            <a:custGeom>
              <a:avLst/>
              <a:gdLst>
                <a:gd name="textAreaLeft" fmla="*/ 0 w 23760"/>
                <a:gd name="textAreaRight" fmla="*/ 24840 w 23760"/>
                <a:gd name="textAreaTop" fmla="*/ 0 h 20880"/>
                <a:gd name="textAreaBottom" fmla="*/ 21960 h 20880"/>
              </a:gdLst>
              <a:ahLst/>
              <a:cxnLst/>
              <a:rect l="textAreaLeft" t="textAreaTop" r="textAreaRight" b="textAreaBottom"/>
              <a:pathLst>
                <a:path w="24885" h="22092">
                  <a:moveTo>
                    <a:pt x="5587" y="5079"/>
                  </a:moveTo>
                  <a:cubicBezTo>
                    <a:pt x="5587" y="8372"/>
                    <a:pt x="3238" y="11199"/>
                    <a:pt x="0" y="11808"/>
                  </a:cubicBezTo>
                  <a:lnTo>
                    <a:pt x="0" y="13840"/>
                  </a:lnTo>
                  <a:lnTo>
                    <a:pt x="13966" y="22092"/>
                  </a:lnTo>
                  <a:lnTo>
                    <a:pt x="13966" y="18156"/>
                  </a:lnTo>
                  <a:cubicBezTo>
                    <a:pt x="13966" y="14349"/>
                    <a:pt x="17014" y="11242"/>
                    <a:pt x="20823" y="11173"/>
                  </a:cubicBezTo>
                  <a:cubicBezTo>
                    <a:pt x="22308" y="11219"/>
                    <a:pt x="23743" y="11755"/>
                    <a:pt x="24885" y="12697"/>
                  </a:cubicBezTo>
                  <a:lnTo>
                    <a:pt x="24885" y="12697"/>
                  </a:lnTo>
                  <a:lnTo>
                    <a:pt x="2666" y="0"/>
                  </a:lnTo>
                  <a:lnTo>
                    <a:pt x="2666" y="0"/>
                  </a:lnTo>
                  <a:cubicBezTo>
                    <a:pt x="4368" y="1158"/>
                    <a:pt x="5434" y="3028"/>
                    <a:pt x="5587" y="507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0" name="Freeform: Shape 130"/>
            <p:cNvSpPr/>
            <p:nvPr/>
          </p:nvSpPr>
          <p:spPr>
            <a:xfrm>
              <a:off x="4045320" y="56286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47" h="1015">
                  <a:moveTo>
                    <a:pt x="0" y="0"/>
                  </a:moveTo>
                  <a:cubicBezTo>
                    <a:pt x="64" y="335"/>
                    <a:pt x="64" y="681"/>
                    <a:pt x="0" y="1016"/>
                  </a:cubicBezTo>
                  <a:cubicBezTo>
                    <a:pt x="64" y="681"/>
                    <a:pt x="64" y="33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1" name="Freeform: Shape 131"/>
            <p:cNvSpPr/>
            <p:nvPr/>
          </p:nvSpPr>
          <p:spPr>
            <a:xfrm>
              <a:off x="4046400" y="56307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7" h="1396">
                  <a:moveTo>
                    <a:pt x="0" y="0"/>
                  </a:moveTo>
                  <a:cubicBezTo>
                    <a:pt x="63" y="464"/>
                    <a:pt x="63" y="933"/>
                    <a:pt x="0" y="1397"/>
                  </a:cubicBezTo>
                  <a:cubicBezTo>
                    <a:pt x="63" y="933"/>
                    <a:pt x="63" y="46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2" name="Freeform: Shape 132"/>
            <p:cNvSpPr/>
            <p:nvPr/>
          </p:nvSpPr>
          <p:spPr>
            <a:xfrm>
              <a:off x="4018320" y="561348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396" h="126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3" name="Freeform: Shape 133"/>
            <p:cNvSpPr/>
            <p:nvPr/>
          </p:nvSpPr>
          <p:spPr>
            <a:xfrm>
              <a:off x="4015800" y="56271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635" h="380">
                  <a:moveTo>
                    <a:pt x="635" y="0"/>
                  </a:moveTo>
                  <a:lnTo>
                    <a:pt x="0" y="0"/>
                  </a:lnTo>
                  <a:lnTo>
                    <a:pt x="635" y="381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4" name="Freeform: Shape 134"/>
            <p:cNvSpPr/>
            <p:nvPr/>
          </p:nvSpPr>
          <p:spPr>
            <a:xfrm>
              <a:off x="4005720" y="5614200"/>
              <a:ext cx="18000" cy="12600"/>
            </a:xfrm>
            <a:custGeom>
              <a:avLst/>
              <a:gdLst>
                <a:gd name="textAreaLeft" fmla="*/ 0 w 18000"/>
                <a:gd name="textAreaRight" fmla="*/ 19080 w 180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8924" h="13839">
                  <a:moveTo>
                    <a:pt x="0" y="12951"/>
                  </a:moveTo>
                  <a:lnTo>
                    <a:pt x="11046" y="12951"/>
                  </a:lnTo>
                  <a:lnTo>
                    <a:pt x="11046" y="5967"/>
                  </a:lnTo>
                  <a:cubicBezTo>
                    <a:pt x="11046" y="5267"/>
                    <a:pt x="11617" y="4698"/>
                    <a:pt x="12316" y="4698"/>
                  </a:cubicBezTo>
                  <a:cubicBezTo>
                    <a:pt x="13014" y="4698"/>
                    <a:pt x="13585" y="5267"/>
                    <a:pt x="13585" y="5967"/>
                  </a:cubicBezTo>
                  <a:lnTo>
                    <a:pt x="13585" y="12697"/>
                  </a:lnTo>
                  <a:cubicBezTo>
                    <a:pt x="17280" y="11858"/>
                    <a:pt x="19591" y="8183"/>
                    <a:pt x="18753" y="4491"/>
                  </a:cubicBezTo>
                  <a:cubicBezTo>
                    <a:pt x="18321" y="2579"/>
                    <a:pt x="17077" y="943"/>
                    <a:pt x="15363" y="0"/>
                  </a:cubicBezTo>
                  <a:lnTo>
                    <a:pt x="14093" y="0"/>
                  </a:lnTo>
                  <a:lnTo>
                    <a:pt x="12697" y="0"/>
                  </a:lnTo>
                  <a:lnTo>
                    <a:pt x="0" y="0"/>
                  </a:lnTo>
                  <a:lnTo>
                    <a:pt x="0" y="1384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5" name="Freeform: Shape 135"/>
            <p:cNvSpPr/>
            <p:nvPr/>
          </p:nvSpPr>
          <p:spPr>
            <a:xfrm>
              <a:off x="4033080" y="5626800"/>
              <a:ext cx="12600" cy="8186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818640"/>
                <a:gd name="textAreaBottom" fmla="*/ 819720 h 818640"/>
              </a:gdLst>
              <a:ahLst/>
              <a:cxnLst/>
              <a:rect l="textAreaLeft" t="textAreaTop" r="textAreaRight" b="textAreaBottom"/>
              <a:pathLst>
                <a:path w="13760" h="819635">
                  <a:moveTo>
                    <a:pt x="0" y="6409"/>
                  </a:moveTo>
                  <a:lnTo>
                    <a:pt x="0" y="819636"/>
                  </a:lnTo>
                  <a:lnTo>
                    <a:pt x="13713" y="819636"/>
                  </a:lnTo>
                  <a:lnTo>
                    <a:pt x="13713" y="7044"/>
                  </a:lnTo>
                  <a:cubicBezTo>
                    <a:pt x="13713" y="7044"/>
                    <a:pt x="13713" y="7044"/>
                    <a:pt x="13713" y="6155"/>
                  </a:cubicBezTo>
                  <a:cubicBezTo>
                    <a:pt x="13776" y="5692"/>
                    <a:pt x="13776" y="5222"/>
                    <a:pt x="13713" y="4759"/>
                  </a:cubicBezTo>
                  <a:cubicBezTo>
                    <a:pt x="13548" y="4352"/>
                    <a:pt x="13332" y="3969"/>
                    <a:pt x="13078" y="3616"/>
                  </a:cubicBezTo>
                  <a:cubicBezTo>
                    <a:pt x="13141" y="3281"/>
                    <a:pt x="13141" y="2935"/>
                    <a:pt x="13078" y="2600"/>
                  </a:cubicBezTo>
                  <a:lnTo>
                    <a:pt x="11935" y="1584"/>
                  </a:lnTo>
                  <a:cubicBezTo>
                    <a:pt x="10792" y="642"/>
                    <a:pt x="9357" y="106"/>
                    <a:pt x="7872" y="61"/>
                  </a:cubicBezTo>
                  <a:cubicBezTo>
                    <a:pt x="4050" y="-443"/>
                    <a:pt x="546" y="2248"/>
                    <a:pt x="38" y="6071"/>
                  </a:cubicBezTo>
                  <a:cubicBezTo>
                    <a:pt x="26" y="6184"/>
                    <a:pt x="13" y="6296"/>
                    <a:pt x="0" y="6409"/>
                  </a:cubicBez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6" name="Freeform: Shape 136"/>
            <p:cNvSpPr/>
            <p:nvPr/>
          </p:nvSpPr>
          <p:spPr>
            <a:xfrm>
              <a:off x="4016520" y="5618880"/>
              <a:ext cx="1440" cy="8265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826560"/>
                <a:gd name="textAreaBottom" fmla="*/ 827640 h 826560"/>
              </a:gdLst>
              <a:ahLst/>
              <a:cxnLst/>
              <a:rect l="textAreaLeft" t="textAreaTop" r="textAreaRight" b="textAreaBottom"/>
              <a:pathLst>
                <a:path w="2539" h="827574">
                  <a:moveTo>
                    <a:pt x="0" y="827574"/>
                  </a:moveTo>
                  <a:lnTo>
                    <a:pt x="2539" y="827574"/>
                  </a:lnTo>
                  <a:lnTo>
                    <a:pt x="2539" y="1270"/>
                  </a:lnTo>
                  <a:cubicBezTo>
                    <a:pt x="2539" y="569"/>
                    <a:pt x="1968" y="0"/>
                    <a:pt x="1270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82757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7" name="Freeform: Shape 137"/>
            <p:cNvSpPr/>
            <p:nvPr/>
          </p:nvSpPr>
          <p:spPr>
            <a:xfrm>
              <a:off x="4143240" y="5621400"/>
              <a:ext cx="12600" cy="1652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65240"/>
                <a:gd name="textAreaBottom" fmla="*/ 166320 h 165240"/>
              </a:gdLst>
              <a:ahLst/>
              <a:cxnLst/>
              <a:rect l="textAreaLeft" t="textAreaTop" r="textAreaRight" b="textAreaBottom"/>
              <a:pathLst>
                <a:path w="13839" h="166327">
                  <a:moveTo>
                    <a:pt x="13839" y="166327"/>
                  </a:moveTo>
                  <a:lnTo>
                    <a:pt x="13839" y="6983"/>
                  </a:lnTo>
                  <a:lnTo>
                    <a:pt x="6983" y="6983"/>
                  </a:lnTo>
                  <a:cubicBezTo>
                    <a:pt x="3123" y="6983"/>
                    <a:pt x="0" y="3857"/>
                    <a:pt x="0" y="0"/>
                  </a:cubicBezTo>
                  <a:lnTo>
                    <a:pt x="0" y="166327"/>
                  </a:lnTo>
                  <a:lnTo>
                    <a:pt x="13839" y="16632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8" name="Freeform: Shape 138"/>
            <p:cNvSpPr/>
            <p:nvPr/>
          </p:nvSpPr>
          <p:spPr>
            <a:xfrm>
              <a:off x="4167000" y="6447960"/>
              <a:ext cx="24480" cy="4320"/>
            </a:xfrm>
            <a:custGeom>
              <a:avLst/>
              <a:gdLst>
                <a:gd name="textAreaLeft" fmla="*/ 0 w 24480"/>
                <a:gd name="textAreaRight" fmla="*/ 25560 w 24480"/>
                <a:gd name="textAreaTop" fmla="*/ 0 h 4320"/>
                <a:gd name="textAreaBottom" fmla="*/ 5400 h 4320"/>
              </a:gdLst>
              <a:ahLst/>
              <a:cxnLst/>
              <a:rect l="textAreaLeft" t="textAreaTop" r="textAreaRight" b="textAreaBottom"/>
              <a:pathLst>
                <a:path w="25393" h="5459">
                  <a:moveTo>
                    <a:pt x="18791" y="0"/>
                  </a:moveTo>
                  <a:lnTo>
                    <a:pt x="0" y="0"/>
                  </a:lnTo>
                  <a:lnTo>
                    <a:pt x="0" y="5460"/>
                  </a:lnTo>
                  <a:lnTo>
                    <a:pt x="25393" y="4698"/>
                  </a:lnTo>
                  <a:lnTo>
                    <a:pt x="25393" y="4698"/>
                  </a:lnTo>
                  <a:cubicBezTo>
                    <a:pt x="22422" y="4660"/>
                    <a:pt x="19794" y="2793"/>
                    <a:pt x="18791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9" name="Freeform: Shape 139"/>
            <p:cNvSpPr/>
            <p:nvPr/>
          </p:nvSpPr>
          <p:spPr>
            <a:xfrm>
              <a:off x="4158720" y="6438600"/>
              <a:ext cx="32400" cy="5760"/>
            </a:xfrm>
            <a:custGeom>
              <a:avLst/>
              <a:gdLst>
                <a:gd name="textAreaLeft" fmla="*/ 0 w 32400"/>
                <a:gd name="textAreaRight" fmla="*/ 33480 w 32400"/>
                <a:gd name="textAreaTop" fmla="*/ 0 h 5760"/>
                <a:gd name="textAreaBottom" fmla="*/ 6840 h 5760"/>
              </a:gdLst>
              <a:ahLst/>
              <a:cxnLst/>
              <a:rect l="textAreaLeft" t="textAreaTop" r="textAreaRight" b="textAreaBottom"/>
              <a:pathLst>
                <a:path w="33519" h="6729">
                  <a:moveTo>
                    <a:pt x="33519" y="0"/>
                  </a:moveTo>
                  <a:lnTo>
                    <a:pt x="33519" y="0"/>
                  </a:lnTo>
                  <a:lnTo>
                    <a:pt x="1270" y="1016"/>
                  </a:lnTo>
                  <a:lnTo>
                    <a:pt x="0" y="1016"/>
                  </a:lnTo>
                  <a:lnTo>
                    <a:pt x="1397" y="1016"/>
                  </a:lnTo>
                  <a:cubicBezTo>
                    <a:pt x="4736" y="1028"/>
                    <a:pt x="7567" y="3441"/>
                    <a:pt x="8126" y="6729"/>
                  </a:cubicBezTo>
                  <a:lnTo>
                    <a:pt x="26790" y="6729"/>
                  </a:lnTo>
                  <a:cubicBezTo>
                    <a:pt x="26917" y="3073"/>
                    <a:pt x="29862" y="127"/>
                    <a:pt x="33519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0" name="Freeform: Shape 140"/>
            <p:cNvSpPr/>
            <p:nvPr/>
          </p:nvSpPr>
          <p:spPr>
            <a:xfrm>
              <a:off x="4156920" y="644040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1" name="Freeform: Shape 141"/>
            <p:cNvSpPr/>
            <p:nvPr/>
          </p:nvSpPr>
          <p:spPr>
            <a:xfrm>
              <a:off x="4166640" y="6445440"/>
              <a:ext cx="17640" cy="1440"/>
            </a:xfrm>
            <a:custGeom>
              <a:avLst/>
              <a:gdLst>
                <a:gd name="textAreaLeft" fmla="*/ 0 w 17640"/>
                <a:gd name="textAreaRight" fmla="*/ 18720 w 1764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18790" h="2412">
                  <a:moveTo>
                    <a:pt x="18664" y="0"/>
                  </a:move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2412"/>
                  </a:lnTo>
                  <a:lnTo>
                    <a:pt x="18791" y="2412"/>
                  </a:lnTo>
                  <a:cubicBezTo>
                    <a:pt x="18677" y="1613"/>
                    <a:pt x="18626" y="800"/>
                    <a:pt x="18664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2" name="Freeform: Shape 142"/>
            <p:cNvSpPr/>
            <p:nvPr/>
          </p:nvSpPr>
          <p:spPr>
            <a:xfrm>
              <a:off x="7959960" y="6518520"/>
              <a:ext cx="1440" cy="34488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44880"/>
                <a:gd name="textAreaBottom" fmla="*/ 345960 h 344880"/>
              </a:gdLst>
              <a:ahLst/>
              <a:cxnLst/>
              <a:rect l="textAreaLeft" t="textAreaTop" r="textAreaRight" b="textAreaBottom"/>
              <a:pathLst>
                <a:path w="2412" h="345986">
                  <a:moveTo>
                    <a:pt x="0" y="0"/>
                  </a:moveTo>
                  <a:lnTo>
                    <a:pt x="2412" y="0"/>
                  </a:lnTo>
                  <a:lnTo>
                    <a:pt x="2412" y="345986"/>
                  </a:lnTo>
                  <a:lnTo>
                    <a:pt x="0" y="34598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3" name="Freeform: Shape 143"/>
            <p:cNvSpPr/>
            <p:nvPr/>
          </p:nvSpPr>
          <p:spPr>
            <a:xfrm>
              <a:off x="5893920" y="6440040"/>
              <a:ext cx="64080" cy="10440"/>
            </a:xfrm>
            <a:custGeom>
              <a:avLst/>
              <a:gdLst>
                <a:gd name="textAreaLeft" fmla="*/ 0 w 64080"/>
                <a:gd name="textAreaRight" fmla="*/ 65160 w 64080"/>
                <a:gd name="textAreaTop" fmla="*/ 0 h 10440"/>
                <a:gd name="textAreaBottom" fmla="*/ 11520 h 10440"/>
              </a:gdLst>
              <a:ahLst/>
              <a:cxnLst/>
              <a:rect l="textAreaLeft" t="textAreaTop" r="textAreaRight" b="textAreaBottom"/>
              <a:pathLst>
                <a:path w="65007" h="11554">
                  <a:moveTo>
                    <a:pt x="58024" y="6983"/>
                  </a:moveTo>
                  <a:cubicBezTo>
                    <a:pt x="58024" y="3123"/>
                    <a:pt x="61147" y="0"/>
                    <a:pt x="65007" y="0"/>
                  </a:cubicBezTo>
                  <a:lnTo>
                    <a:pt x="0" y="0"/>
                  </a:lnTo>
                  <a:lnTo>
                    <a:pt x="3809" y="0"/>
                  </a:lnTo>
                  <a:lnTo>
                    <a:pt x="4952" y="0"/>
                  </a:lnTo>
                  <a:lnTo>
                    <a:pt x="6221" y="0"/>
                  </a:lnTo>
                  <a:lnTo>
                    <a:pt x="7364" y="762"/>
                  </a:lnTo>
                  <a:lnTo>
                    <a:pt x="8379" y="1524"/>
                  </a:lnTo>
                  <a:cubicBezTo>
                    <a:pt x="8634" y="1879"/>
                    <a:pt x="8849" y="2260"/>
                    <a:pt x="9015" y="2666"/>
                  </a:cubicBezTo>
                  <a:cubicBezTo>
                    <a:pt x="9078" y="3047"/>
                    <a:pt x="9078" y="3428"/>
                    <a:pt x="9015" y="3809"/>
                  </a:cubicBezTo>
                  <a:cubicBezTo>
                    <a:pt x="9065" y="4228"/>
                    <a:pt x="9065" y="4660"/>
                    <a:pt x="9015" y="5079"/>
                  </a:cubicBezTo>
                  <a:cubicBezTo>
                    <a:pt x="9015" y="5079"/>
                    <a:pt x="9015" y="5841"/>
                    <a:pt x="9015" y="6221"/>
                  </a:cubicBezTo>
                  <a:lnTo>
                    <a:pt x="9015" y="6221"/>
                  </a:lnTo>
                  <a:cubicBezTo>
                    <a:pt x="9015" y="6221"/>
                    <a:pt x="9015" y="6983"/>
                    <a:pt x="9015" y="7491"/>
                  </a:cubicBezTo>
                  <a:cubicBezTo>
                    <a:pt x="9015" y="7999"/>
                    <a:pt x="9015" y="8253"/>
                    <a:pt x="9015" y="8507"/>
                  </a:cubicBezTo>
                  <a:cubicBezTo>
                    <a:pt x="8837" y="8977"/>
                    <a:pt x="8583" y="9396"/>
                    <a:pt x="8253" y="9777"/>
                  </a:cubicBezTo>
                  <a:lnTo>
                    <a:pt x="7618" y="10665"/>
                  </a:lnTo>
                  <a:lnTo>
                    <a:pt x="6221" y="11554"/>
                  </a:lnTo>
                  <a:lnTo>
                    <a:pt x="5459" y="11554"/>
                  </a:lnTo>
                  <a:lnTo>
                    <a:pt x="4317" y="11554"/>
                  </a:lnTo>
                  <a:lnTo>
                    <a:pt x="57516" y="1155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4" name="Freeform: Shape 144"/>
            <p:cNvSpPr/>
            <p:nvPr/>
          </p:nvSpPr>
          <p:spPr>
            <a:xfrm>
              <a:off x="5211720" y="5852880"/>
              <a:ext cx="1440" cy="2725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72520"/>
                <a:gd name="textAreaBottom" fmla="*/ 273600 h 272520"/>
              </a:gdLst>
              <a:ahLst/>
              <a:cxnLst/>
              <a:rect l="textAreaLeft" t="textAreaTop" r="textAreaRight" b="textAreaBottom"/>
              <a:pathLst>
                <a:path w="2412" h="273741">
                  <a:moveTo>
                    <a:pt x="1269" y="273742"/>
                  </a:moveTo>
                  <a:lnTo>
                    <a:pt x="2412" y="273742"/>
                  </a:lnTo>
                  <a:lnTo>
                    <a:pt x="2412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27348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5" name="Freeform: Shape 145"/>
            <p:cNvSpPr/>
            <p:nvPr/>
          </p:nvSpPr>
          <p:spPr>
            <a:xfrm>
              <a:off x="5203080" y="5631120"/>
              <a:ext cx="15840" cy="20520"/>
            </a:xfrm>
            <a:custGeom>
              <a:avLst/>
              <a:gdLst>
                <a:gd name="textAreaLeft" fmla="*/ 0 w 15840"/>
                <a:gd name="textAreaRight" fmla="*/ 16920 w 15840"/>
                <a:gd name="textAreaTop" fmla="*/ 0 h 20520"/>
                <a:gd name="textAreaBottom" fmla="*/ 21600 h 20520"/>
              </a:gdLst>
              <a:ahLst/>
              <a:cxnLst/>
              <a:rect l="textAreaLeft" t="textAreaTop" r="textAreaRight" b="textAreaBottom"/>
              <a:pathLst>
                <a:path w="16759" h="21727">
                  <a:moveTo>
                    <a:pt x="0" y="5729"/>
                  </a:moveTo>
                  <a:lnTo>
                    <a:pt x="1143" y="11316"/>
                  </a:lnTo>
                  <a:lnTo>
                    <a:pt x="3047" y="21727"/>
                  </a:lnTo>
                  <a:lnTo>
                    <a:pt x="3047" y="20965"/>
                  </a:lnTo>
                  <a:cubicBezTo>
                    <a:pt x="3085" y="18976"/>
                    <a:pt x="4012" y="17111"/>
                    <a:pt x="5587" y="15887"/>
                  </a:cubicBezTo>
                  <a:lnTo>
                    <a:pt x="5587" y="4460"/>
                  </a:lnTo>
                  <a:cubicBezTo>
                    <a:pt x="5587" y="3806"/>
                    <a:pt x="6082" y="3256"/>
                    <a:pt x="6729" y="3190"/>
                  </a:cubicBezTo>
                  <a:cubicBezTo>
                    <a:pt x="7427" y="3190"/>
                    <a:pt x="7999" y="3759"/>
                    <a:pt x="7999" y="4460"/>
                  </a:cubicBezTo>
                  <a:lnTo>
                    <a:pt x="7999" y="14490"/>
                  </a:lnTo>
                  <a:cubicBezTo>
                    <a:pt x="8672" y="14419"/>
                    <a:pt x="9357" y="14419"/>
                    <a:pt x="10030" y="14490"/>
                  </a:cubicBezTo>
                  <a:cubicBezTo>
                    <a:pt x="13534" y="14540"/>
                    <a:pt x="16442" y="17222"/>
                    <a:pt x="16759" y="20712"/>
                  </a:cubicBezTo>
                  <a:cubicBezTo>
                    <a:pt x="16759" y="20712"/>
                    <a:pt x="16759" y="20712"/>
                    <a:pt x="16759" y="20712"/>
                  </a:cubicBezTo>
                  <a:lnTo>
                    <a:pt x="13585" y="4079"/>
                  </a:lnTo>
                  <a:lnTo>
                    <a:pt x="13585" y="4079"/>
                  </a:lnTo>
                  <a:cubicBezTo>
                    <a:pt x="13636" y="3657"/>
                    <a:pt x="13636" y="3231"/>
                    <a:pt x="13585" y="2809"/>
                  </a:cubicBezTo>
                  <a:cubicBezTo>
                    <a:pt x="13446" y="2428"/>
                    <a:pt x="13230" y="2082"/>
                    <a:pt x="12950" y="1793"/>
                  </a:cubicBezTo>
                  <a:lnTo>
                    <a:pt x="11935" y="778"/>
                  </a:lnTo>
                  <a:lnTo>
                    <a:pt x="10919" y="143"/>
                  </a:lnTo>
                  <a:lnTo>
                    <a:pt x="9649" y="143"/>
                  </a:lnTo>
                  <a:lnTo>
                    <a:pt x="8380" y="143"/>
                  </a:lnTo>
                  <a:cubicBezTo>
                    <a:pt x="7720" y="-48"/>
                    <a:pt x="7009" y="-48"/>
                    <a:pt x="6348" y="143"/>
                  </a:cubicBezTo>
                  <a:cubicBezTo>
                    <a:pt x="3174" y="276"/>
                    <a:pt x="533" y="2603"/>
                    <a:pt x="0" y="572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6" name="Freeform: Shape 146"/>
            <p:cNvSpPr/>
            <p:nvPr/>
          </p:nvSpPr>
          <p:spPr>
            <a:xfrm>
              <a:off x="5208480" y="5633640"/>
              <a:ext cx="1440" cy="115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2412" h="12696">
                  <a:moveTo>
                    <a:pt x="2412" y="11300"/>
                  </a:moveTo>
                  <a:lnTo>
                    <a:pt x="2412" y="1270"/>
                  </a:lnTo>
                  <a:cubicBezTo>
                    <a:pt x="2412" y="569"/>
                    <a:pt x="1841" y="0"/>
                    <a:pt x="1143" y="0"/>
                  </a:cubicBezTo>
                  <a:cubicBezTo>
                    <a:pt x="495" y="66"/>
                    <a:pt x="0" y="616"/>
                    <a:pt x="0" y="1270"/>
                  </a:cubicBezTo>
                  <a:lnTo>
                    <a:pt x="0" y="12697"/>
                  </a:lnTo>
                  <a:cubicBezTo>
                    <a:pt x="673" y="12039"/>
                    <a:pt x="1511" y="11559"/>
                    <a:pt x="2412" y="1130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7" name="Freeform: Shape 147"/>
            <p:cNvSpPr/>
            <p:nvPr/>
          </p:nvSpPr>
          <p:spPr>
            <a:xfrm>
              <a:off x="8184960" y="651204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099" h="987">
                  <a:moveTo>
                    <a:pt x="0" y="0"/>
                  </a:moveTo>
                  <a:cubicBezTo>
                    <a:pt x="0" y="0"/>
                    <a:pt x="635" y="0"/>
                    <a:pt x="1015" y="762"/>
                  </a:cubicBezTo>
                  <a:cubicBezTo>
                    <a:pt x="1396" y="1524"/>
                    <a:pt x="38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8" name="Freeform: Shape 148"/>
            <p:cNvSpPr/>
            <p:nvPr/>
          </p:nvSpPr>
          <p:spPr>
            <a:xfrm>
              <a:off x="8187120" y="65131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9" h="1015">
                  <a:moveTo>
                    <a:pt x="0" y="0"/>
                  </a:moveTo>
                  <a:cubicBezTo>
                    <a:pt x="26" y="343"/>
                    <a:pt x="26" y="673"/>
                    <a:pt x="0" y="1016"/>
                  </a:cubicBezTo>
                  <a:cubicBezTo>
                    <a:pt x="26" y="673"/>
                    <a:pt x="26" y="34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9" name="Freeform: Shape 149"/>
            <p:cNvSpPr/>
            <p:nvPr/>
          </p:nvSpPr>
          <p:spPr>
            <a:xfrm>
              <a:off x="8188560" y="65156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6" h="1499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5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0" name="Freeform: Shape 150"/>
            <p:cNvSpPr/>
            <p:nvPr/>
          </p:nvSpPr>
          <p:spPr>
            <a:xfrm>
              <a:off x="8121600" y="6508800"/>
              <a:ext cx="60840" cy="14760"/>
            </a:xfrm>
            <a:custGeom>
              <a:avLst/>
              <a:gdLst>
                <a:gd name="textAreaLeft" fmla="*/ 0 w 60840"/>
                <a:gd name="textAreaRight" fmla="*/ 61920 w 60840"/>
                <a:gd name="textAreaTop" fmla="*/ 0 h 14760"/>
                <a:gd name="textAreaBottom" fmla="*/ 15840 h 14760"/>
              </a:gdLst>
              <a:ahLst/>
              <a:cxnLst/>
              <a:rect l="textAreaLeft" t="textAreaTop" r="textAreaRight" b="textAreaBottom"/>
              <a:pathLst>
                <a:path w="62087" h="15870">
                  <a:moveTo>
                    <a:pt x="6857" y="6983"/>
                  </a:moveTo>
                  <a:cubicBezTo>
                    <a:pt x="6857" y="10767"/>
                    <a:pt x="3784" y="13839"/>
                    <a:pt x="0" y="13839"/>
                  </a:cubicBezTo>
                  <a:lnTo>
                    <a:pt x="0" y="13839"/>
                  </a:lnTo>
                  <a:lnTo>
                    <a:pt x="53708" y="15871"/>
                  </a:lnTo>
                  <a:lnTo>
                    <a:pt x="53708" y="9269"/>
                  </a:lnTo>
                  <a:cubicBezTo>
                    <a:pt x="53771" y="5460"/>
                    <a:pt x="56882" y="2412"/>
                    <a:pt x="60691" y="2412"/>
                  </a:cubicBezTo>
                  <a:lnTo>
                    <a:pt x="62087" y="2412"/>
                  </a:lnTo>
                  <a:lnTo>
                    <a:pt x="60944" y="2412"/>
                  </a:lnTo>
                  <a:lnTo>
                    <a:pt x="508" y="0"/>
                  </a:lnTo>
                  <a:lnTo>
                    <a:pt x="508" y="0"/>
                  </a:lnTo>
                  <a:cubicBezTo>
                    <a:pt x="4139" y="267"/>
                    <a:pt x="6933" y="3339"/>
                    <a:pt x="6857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1" name="Freeform: Shape 151"/>
            <p:cNvSpPr/>
            <p:nvPr/>
          </p:nvSpPr>
          <p:spPr>
            <a:xfrm>
              <a:off x="8039880" y="5953680"/>
              <a:ext cx="12600" cy="5540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54040"/>
                <a:gd name="textAreaBottom" fmla="*/ 555120 h 554040"/>
              </a:gdLst>
              <a:ahLst/>
              <a:cxnLst/>
              <a:rect l="textAreaLeft" t="textAreaTop" r="textAreaRight" b="textAreaBottom"/>
              <a:pathLst>
                <a:path w="13839" h="555228">
                  <a:moveTo>
                    <a:pt x="6730" y="6983"/>
                  </a:moveTo>
                  <a:cubicBezTo>
                    <a:pt x="3416" y="6917"/>
                    <a:pt x="597" y="4530"/>
                    <a:pt x="0" y="1270"/>
                  </a:cubicBezTo>
                  <a:lnTo>
                    <a:pt x="0" y="1270"/>
                  </a:lnTo>
                  <a:lnTo>
                    <a:pt x="0" y="555229"/>
                  </a:lnTo>
                  <a:lnTo>
                    <a:pt x="13840" y="555229"/>
                  </a:lnTo>
                  <a:lnTo>
                    <a:pt x="13840" y="0"/>
                  </a:lnTo>
                  <a:cubicBezTo>
                    <a:pt x="13840" y="3857"/>
                    <a:pt x="10716" y="6983"/>
                    <a:pt x="6857" y="6984"/>
                  </a:cubicBezTo>
                  <a:cubicBezTo>
                    <a:pt x="6819" y="6984"/>
                    <a:pt x="6768" y="6984"/>
                    <a:pt x="673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2" name="Freeform: Shape 152"/>
            <p:cNvSpPr/>
            <p:nvPr/>
          </p:nvSpPr>
          <p:spPr>
            <a:xfrm>
              <a:off x="5524200" y="56689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635" h="1269">
                  <a:moveTo>
                    <a:pt x="0" y="1270"/>
                  </a:moveTo>
                  <a:cubicBezTo>
                    <a:pt x="127" y="811"/>
                    <a:pt x="343" y="381"/>
                    <a:pt x="635" y="0"/>
                  </a:cubicBezTo>
                  <a:cubicBezTo>
                    <a:pt x="343" y="381"/>
                    <a:pt x="127" y="811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3" name="Freeform: Shape 153"/>
            <p:cNvSpPr/>
            <p:nvPr/>
          </p:nvSpPr>
          <p:spPr>
            <a:xfrm>
              <a:off x="5525280" y="566712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015" h="761">
                  <a:moveTo>
                    <a:pt x="0" y="762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4" name="Freeform: Shape 154"/>
            <p:cNvSpPr/>
            <p:nvPr/>
          </p:nvSpPr>
          <p:spPr>
            <a:xfrm>
              <a:off x="5532120" y="5665320"/>
              <a:ext cx="182520" cy="12600"/>
            </a:xfrm>
            <a:custGeom>
              <a:avLst/>
              <a:gdLst>
                <a:gd name="textAreaLeft" fmla="*/ 0 w 182520"/>
                <a:gd name="textAreaRight" fmla="*/ 183600 w 1825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83467" h="13839">
                  <a:moveTo>
                    <a:pt x="5206" y="8507"/>
                  </a:moveTo>
                  <a:lnTo>
                    <a:pt x="3936" y="13839"/>
                  </a:lnTo>
                  <a:lnTo>
                    <a:pt x="176611" y="13839"/>
                  </a:lnTo>
                  <a:lnTo>
                    <a:pt x="176611" y="6856"/>
                  </a:lnTo>
                  <a:cubicBezTo>
                    <a:pt x="176611" y="3070"/>
                    <a:pt x="179684" y="0"/>
                    <a:pt x="183467" y="0"/>
                  </a:cubicBezTo>
                  <a:lnTo>
                    <a:pt x="0" y="0"/>
                  </a:lnTo>
                  <a:cubicBezTo>
                    <a:pt x="3708" y="780"/>
                    <a:pt x="6082" y="4415"/>
                    <a:pt x="5295" y="8121"/>
                  </a:cubicBezTo>
                  <a:cubicBezTo>
                    <a:pt x="5269" y="8250"/>
                    <a:pt x="5244" y="8379"/>
                    <a:pt x="5206" y="850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5" name="Freeform: Shape 155"/>
            <p:cNvSpPr/>
            <p:nvPr/>
          </p:nvSpPr>
          <p:spPr>
            <a:xfrm>
              <a:off x="5527440" y="566604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69" h="12696">
                  <a:moveTo>
                    <a:pt x="0" y="0"/>
                  </a:move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6" name="Freeform: Shape 156"/>
            <p:cNvSpPr/>
            <p:nvPr/>
          </p:nvSpPr>
          <p:spPr>
            <a:xfrm>
              <a:off x="5521680" y="5665680"/>
              <a:ext cx="14040" cy="12600"/>
            </a:xfrm>
            <a:custGeom>
              <a:avLst/>
              <a:gdLst>
                <a:gd name="textAreaLeft" fmla="*/ 0 w 14040"/>
                <a:gd name="textAreaRight" fmla="*/ 15120 w 140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5065" h="13712">
                  <a:moveTo>
                    <a:pt x="7110" y="6602"/>
                  </a:moveTo>
                  <a:lnTo>
                    <a:pt x="7110" y="6602"/>
                  </a:lnTo>
                  <a:lnTo>
                    <a:pt x="7110" y="6602"/>
                  </a:lnTo>
                  <a:cubicBezTo>
                    <a:pt x="7110" y="5971"/>
                    <a:pt x="7618" y="5460"/>
                    <a:pt x="8253" y="5460"/>
                  </a:cubicBezTo>
                  <a:cubicBezTo>
                    <a:pt x="8875" y="5390"/>
                    <a:pt x="9447" y="5841"/>
                    <a:pt x="9510" y="6468"/>
                  </a:cubicBezTo>
                  <a:cubicBezTo>
                    <a:pt x="9523" y="6513"/>
                    <a:pt x="9523" y="6558"/>
                    <a:pt x="9523" y="6602"/>
                  </a:cubicBezTo>
                  <a:lnTo>
                    <a:pt x="9523" y="7491"/>
                  </a:lnTo>
                  <a:cubicBezTo>
                    <a:pt x="11960" y="8612"/>
                    <a:pt x="13535" y="11031"/>
                    <a:pt x="13586" y="13713"/>
                  </a:cubicBezTo>
                  <a:lnTo>
                    <a:pt x="13586" y="13713"/>
                  </a:lnTo>
                  <a:lnTo>
                    <a:pt x="14855" y="8380"/>
                  </a:lnTo>
                  <a:cubicBezTo>
                    <a:pt x="15782" y="4708"/>
                    <a:pt x="13560" y="981"/>
                    <a:pt x="9878" y="55"/>
                  </a:cubicBezTo>
                  <a:cubicBezTo>
                    <a:pt x="9802" y="36"/>
                    <a:pt x="9726" y="17"/>
                    <a:pt x="9650" y="0"/>
                  </a:cubicBezTo>
                  <a:lnTo>
                    <a:pt x="7618" y="0"/>
                  </a:lnTo>
                  <a:lnTo>
                    <a:pt x="6222" y="0"/>
                  </a:lnTo>
                  <a:lnTo>
                    <a:pt x="4952" y="0"/>
                  </a:lnTo>
                  <a:cubicBezTo>
                    <a:pt x="4558" y="169"/>
                    <a:pt x="4203" y="429"/>
                    <a:pt x="3936" y="762"/>
                  </a:cubicBezTo>
                  <a:lnTo>
                    <a:pt x="2920" y="1524"/>
                  </a:lnTo>
                  <a:cubicBezTo>
                    <a:pt x="2666" y="1877"/>
                    <a:pt x="2450" y="2260"/>
                    <a:pt x="2285" y="2666"/>
                  </a:cubicBezTo>
                  <a:cubicBezTo>
                    <a:pt x="1994" y="3047"/>
                    <a:pt x="1778" y="3478"/>
                    <a:pt x="1651" y="3936"/>
                  </a:cubicBezTo>
                  <a:lnTo>
                    <a:pt x="0" y="11046"/>
                  </a:lnTo>
                  <a:lnTo>
                    <a:pt x="0" y="11808"/>
                  </a:lnTo>
                  <a:cubicBezTo>
                    <a:pt x="749" y="8546"/>
                    <a:pt x="3771" y="6328"/>
                    <a:pt x="7110" y="660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7" name="Freeform: Shape 157"/>
            <p:cNvSpPr/>
            <p:nvPr/>
          </p:nvSpPr>
          <p:spPr>
            <a:xfrm>
              <a:off x="5013000" y="5644800"/>
              <a:ext cx="150120" cy="12600"/>
            </a:xfrm>
            <a:custGeom>
              <a:avLst/>
              <a:gdLst>
                <a:gd name="textAreaLeft" fmla="*/ 0 w 150120"/>
                <a:gd name="textAreaRight" fmla="*/ 151200 w 1501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51217" h="13839">
                  <a:moveTo>
                    <a:pt x="6856" y="6856"/>
                  </a:moveTo>
                  <a:lnTo>
                    <a:pt x="6856" y="13839"/>
                  </a:lnTo>
                  <a:lnTo>
                    <a:pt x="151218" y="13839"/>
                  </a:lnTo>
                  <a:lnTo>
                    <a:pt x="151218" y="0"/>
                  </a:lnTo>
                  <a:lnTo>
                    <a:pt x="0" y="0"/>
                  </a:lnTo>
                  <a:cubicBezTo>
                    <a:pt x="3784" y="0"/>
                    <a:pt x="6856" y="3070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8" name="Freeform: Shape 158"/>
            <p:cNvSpPr/>
            <p:nvPr/>
          </p:nvSpPr>
          <p:spPr>
            <a:xfrm>
              <a:off x="5522760" y="5672520"/>
              <a:ext cx="5760" cy="166680"/>
            </a:xfrm>
            <a:custGeom>
              <a:avLst/>
              <a:gdLst>
                <a:gd name="textAreaLeft" fmla="*/ 0 w 5760"/>
                <a:gd name="textAreaRight" fmla="*/ 6840 w 5760"/>
                <a:gd name="textAreaTop" fmla="*/ 0 h 166680"/>
                <a:gd name="textAreaBottom" fmla="*/ 167760 h 166680"/>
              </a:gdLst>
              <a:ahLst/>
              <a:cxnLst/>
              <a:rect l="textAreaLeft" t="textAreaTop" r="textAreaRight" b="textAreaBottom"/>
              <a:pathLst>
                <a:path w="6729" h="167597">
                  <a:moveTo>
                    <a:pt x="5967" y="151853"/>
                  </a:moveTo>
                  <a:lnTo>
                    <a:pt x="5967" y="151853"/>
                  </a:lnTo>
                  <a:lnTo>
                    <a:pt x="6729" y="149695"/>
                  </a:lnTo>
                  <a:lnTo>
                    <a:pt x="6729" y="0"/>
                  </a:lnTo>
                  <a:lnTo>
                    <a:pt x="6729" y="0"/>
                  </a:lnTo>
                  <a:cubicBezTo>
                    <a:pt x="3251" y="-15"/>
                    <a:pt x="330" y="2628"/>
                    <a:pt x="0" y="6094"/>
                  </a:cubicBezTo>
                  <a:cubicBezTo>
                    <a:pt x="0" y="6094"/>
                    <a:pt x="0" y="6094"/>
                    <a:pt x="0" y="6856"/>
                  </a:cubicBezTo>
                  <a:lnTo>
                    <a:pt x="0" y="167597"/>
                  </a:lnTo>
                  <a:lnTo>
                    <a:pt x="2159" y="16759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9" name="Freeform: Shape 159"/>
            <p:cNvSpPr/>
            <p:nvPr/>
          </p:nvSpPr>
          <p:spPr>
            <a:xfrm>
              <a:off x="5531400" y="5672880"/>
              <a:ext cx="2880" cy="140760"/>
            </a:xfrm>
            <a:custGeom>
              <a:avLst/>
              <a:gdLst>
                <a:gd name="textAreaLeft" fmla="*/ 0 w 2880"/>
                <a:gd name="textAreaRight" fmla="*/ 3960 w 2880"/>
                <a:gd name="textAreaTop" fmla="*/ 0 h 140760"/>
                <a:gd name="textAreaBottom" fmla="*/ 141840 h 140760"/>
              </a:gdLst>
              <a:ahLst/>
              <a:cxnLst/>
              <a:rect l="textAreaLeft" t="textAreaTop" r="textAreaRight" b="textAreaBottom"/>
              <a:pathLst>
                <a:path w="4062" h="141695">
                  <a:moveTo>
                    <a:pt x="254" y="141696"/>
                  </a:moveTo>
                  <a:lnTo>
                    <a:pt x="888" y="139283"/>
                  </a:lnTo>
                  <a:lnTo>
                    <a:pt x="888" y="139283"/>
                  </a:lnTo>
                  <a:cubicBezTo>
                    <a:pt x="1079" y="138848"/>
                    <a:pt x="1282" y="138424"/>
                    <a:pt x="1524" y="138014"/>
                  </a:cubicBezTo>
                  <a:cubicBezTo>
                    <a:pt x="1524" y="138014"/>
                    <a:pt x="1524" y="138014"/>
                    <a:pt x="2285" y="136998"/>
                  </a:cubicBezTo>
                  <a:lnTo>
                    <a:pt x="3174" y="136236"/>
                  </a:lnTo>
                  <a:cubicBezTo>
                    <a:pt x="3174" y="136236"/>
                    <a:pt x="3174" y="136236"/>
                    <a:pt x="4063" y="136236"/>
                  </a:cubicBezTo>
                  <a:lnTo>
                    <a:pt x="4063" y="6221"/>
                  </a:lnTo>
                  <a:cubicBezTo>
                    <a:pt x="4012" y="3540"/>
                    <a:pt x="2438" y="112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0" name="Freeform: Shape 160"/>
            <p:cNvSpPr/>
            <p:nvPr/>
          </p:nvSpPr>
          <p:spPr>
            <a:xfrm>
              <a:off x="5205600" y="5835240"/>
              <a:ext cx="1440" cy="1008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10080"/>
                <a:gd name="textAreaBottom" fmla="*/ 11160 h 10080"/>
              </a:gdLst>
              <a:ahLst/>
              <a:cxnLst/>
              <a:rect l="textAreaLeft" t="textAreaTop" r="textAreaRight" b="textAreaBottom"/>
              <a:pathLst>
                <a:path w="2539" h="11046">
                  <a:moveTo>
                    <a:pt x="0" y="0"/>
                  </a:moveTo>
                  <a:lnTo>
                    <a:pt x="0" y="11046"/>
                  </a:lnTo>
                  <a:cubicBezTo>
                    <a:pt x="38" y="9057"/>
                    <a:pt x="965" y="7191"/>
                    <a:pt x="2539" y="5967"/>
                  </a:cubicBezTo>
                  <a:lnTo>
                    <a:pt x="2539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1" name="Freeform: Shape 161"/>
            <p:cNvSpPr/>
            <p:nvPr/>
          </p:nvSpPr>
          <p:spPr>
            <a:xfrm>
              <a:off x="5205960" y="5644800"/>
              <a:ext cx="12600" cy="1944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94400"/>
                <a:gd name="textAreaBottom" fmla="*/ 195480 h 194400"/>
              </a:gdLst>
              <a:ahLst/>
              <a:cxnLst/>
              <a:rect l="textAreaLeft" t="textAreaTop" r="textAreaRight" b="textAreaBottom"/>
              <a:pathLst>
                <a:path w="13839" h="195456">
                  <a:moveTo>
                    <a:pt x="6983" y="53"/>
                  </a:moveTo>
                  <a:cubicBezTo>
                    <a:pt x="6310" y="-18"/>
                    <a:pt x="5625" y="-18"/>
                    <a:pt x="4952" y="53"/>
                  </a:cubicBezTo>
                  <a:cubicBezTo>
                    <a:pt x="4050" y="312"/>
                    <a:pt x="3212" y="792"/>
                    <a:pt x="2539" y="1450"/>
                  </a:cubicBezTo>
                  <a:cubicBezTo>
                    <a:pt x="965" y="2674"/>
                    <a:pt x="38" y="4539"/>
                    <a:pt x="0" y="6529"/>
                  </a:cubicBezTo>
                  <a:lnTo>
                    <a:pt x="0" y="188219"/>
                  </a:lnTo>
                  <a:lnTo>
                    <a:pt x="3682" y="188219"/>
                  </a:lnTo>
                  <a:cubicBezTo>
                    <a:pt x="4304" y="188149"/>
                    <a:pt x="4876" y="188600"/>
                    <a:pt x="4939" y="189227"/>
                  </a:cubicBezTo>
                  <a:cubicBezTo>
                    <a:pt x="4952" y="189272"/>
                    <a:pt x="4952" y="189317"/>
                    <a:pt x="4952" y="189362"/>
                  </a:cubicBezTo>
                  <a:lnTo>
                    <a:pt x="4952" y="195456"/>
                  </a:lnTo>
                  <a:cubicBezTo>
                    <a:pt x="5625" y="195385"/>
                    <a:pt x="6310" y="195385"/>
                    <a:pt x="6983" y="195456"/>
                  </a:cubicBezTo>
                  <a:lnTo>
                    <a:pt x="13839" y="195456"/>
                  </a:lnTo>
                  <a:lnTo>
                    <a:pt x="13839" y="6910"/>
                  </a:lnTo>
                  <a:cubicBezTo>
                    <a:pt x="13839" y="6910"/>
                    <a:pt x="13839" y="6910"/>
                    <a:pt x="13839" y="6275"/>
                  </a:cubicBezTo>
                  <a:cubicBezTo>
                    <a:pt x="13509" y="2737"/>
                    <a:pt x="10538" y="38"/>
                    <a:pt x="6983" y="5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2" name="Freeform: Shape 162"/>
            <p:cNvSpPr/>
            <p:nvPr/>
          </p:nvSpPr>
          <p:spPr>
            <a:xfrm>
              <a:off x="5536440" y="5833080"/>
              <a:ext cx="360" cy="61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6120"/>
                <a:gd name="textAreaBottom" fmla="*/ 7200 h 6120"/>
              </a:gdLst>
              <a:ahLst/>
              <a:cxnLst/>
              <a:rect l="textAreaLeft" t="textAreaTop" r="textAreaRight" b="textAreaBottom"/>
              <a:pathLst>
                <a:path w="1396" h="7237">
                  <a:moveTo>
                    <a:pt x="1397" y="7237"/>
                  </a:moveTo>
                  <a:lnTo>
                    <a:pt x="1397" y="0"/>
                  </a:lnTo>
                  <a:lnTo>
                    <a:pt x="0" y="0"/>
                  </a:lnTo>
                  <a:lnTo>
                    <a:pt x="0" y="723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3" name="Freeform: Shape 163"/>
            <p:cNvSpPr/>
            <p:nvPr/>
          </p:nvSpPr>
          <p:spPr>
            <a:xfrm>
              <a:off x="5540400" y="5828400"/>
              <a:ext cx="360" cy="43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4320"/>
                <a:gd name="textAreaBottom" fmla="*/ 5400 h 4320"/>
              </a:gdLst>
              <a:ahLst/>
              <a:cxnLst/>
              <a:rect l="textAreaLeft" t="textAreaTop" r="textAreaRight" b="textAreaBottom"/>
              <a:pathLst>
                <a:path w="1523" h="5332">
                  <a:moveTo>
                    <a:pt x="1524" y="0"/>
                  </a:moveTo>
                  <a:cubicBezTo>
                    <a:pt x="1257" y="1004"/>
                    <a:pt x="724" y="1922"/>
                    <a:pt x="0" y="2666"/>
                  </a:cubicBez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4" name="Freeform: Shape 164"/>
            <p:cNvSpPr/>
            <p:nvPr/>
          </p:nvSpPr>
          <p:spPr>
            <a:xfrm>
              <a:off x="5524200" y="5825160"/>
              <a:ext cx="3960" cy="14040"/>
            </a:xfrm>
            <a:custGeom>
              <a:avLst/>
              <a:gdLst>
                <a:gd name="textAreaLeft" fmla="*/ 0 w 3960"/>
                <a:gd name="textAreaRight" fmla="*/ 5040 w 396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5205" h="15109">
                  <a:moveTo>
                    <a:pt x="5206" y="15109"/>
                  </a:moveTo>
                  <a:lnTo>
                    <a:pt x="5206" y="5460"/>
                  </a:lnTo>
                  <a:cubicBezTo>
                    <a:pt x="4203" y="3827"/>
                    <a:pt x="3923" y="1846"/>
                    <a:pt x="4444" y="0"/>
                  </a:cubicBezTo>
                  <a:lnTo>
                    <a:pt x="0" y="15109"/>
                  </a:lnTo>
                  <a:lnTo>
                    <a:pt x="5206" y="1510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5" name="Freeform: Shape 165"/>
            <p:cNvSpPr/>
            <p:nvPr/>
          </p:nvSpPr>
          <p:spPr>
            <a:xfrm>
              <a:off x="5531760" y="5833080"/>
              <a:ext cx="1080" cy="6120"/>
            </a:xfrm>
            <a:custGeom>
              <a:avLst/>
              <a:gdLst>
                <a:gd name="textAreaLeft" fmla="*/ 0 w 1080"/>
                <a:gd name="textAreaRight" fmla="*/ 2160 w 1080"/>
                <a:gd name="textAreaTop" fmla="*/ 0 h 6120"/>
                <a:gd name="textAreaBottom" fmla="*/ 7200 h 6120"/>
              </a:gdLst>
              <a:ahLst/>
              <a:cxnLst/>
              <a:rect l="textAreaLeft" t="textAreaTop" r="textAreaRight" b="textAreaBottom"/>
              <a:pathLst>
                <a:path w="2285" h="7110">
                  <a:moveTo>
                    <a:pt x="0" y="7110"/>
                  </a:moveTo>
                  <a:lnTo>
                    <a:pt x="2285" y="7110"/>
                  </a:lnTo>
                  <a:lnTo>
                    <a:pt x="2285" y="762"/>
                  </a:lnTo>
                  <a:lnTo>
                    <a:pt x="1524" y="762"/>
                  </a:lnTo>
                  <a:cubicBezTo>
                    <a:pt x="978" y="585"/>
                    <a:pt x="470" y="32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6" name="Freeform: Shape 166"/>
            <p:cNvSpPr/>
            <p:nvPr/>
          </p:nvSpPr>
          <p:spPr>
            <a:xfrm>
              <a:off x="4247640" y="5581800"/>
              <a:ext cx="160200" cy="11520"/>
            </a:xfrm>
            <a:custGeom>
              <a:avLst/>
              <a:gdLst>
                <a:gd name="textAreaLeft" fmla="*/ 0 w 160200"/>
                <a:gd name="textAreaRight" fmla="*/ 161280 w 16020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61247" h="12458">
                  <a:moveTo>
                    <a:pt x="8126" y="5602"/>
                  </a:moveTo>
                  <a:lnTo>
                    <a:pt x="8126" y="9158"/>
                  </a:lnTo>
                  <a:lnTo>
                    <a:pt x="12697" y="12459"/>
                  </a:lnTo>
                  <a:lnTo>
                    <a:pt x="155915" y="12459"/>
                  </a:lnTo>
                  <a:lnTo>
                    <a:pt x="155915" y="5602"/>
                  </a:lnTo>
                  <a:cubicBezTo>
                    <a:pt x="155915" y="5602"/>
                    <a:pt x="155915" y="5602"/>
                    <a:pt x="155915" y="4587"/>
                  </a:cubicBezTo>
                  <a:cubicBezTo>
                    <a:pt x="155877" y="4122"/>
                    <a:pt x="155877" y="3655"/>
                    <a:pt x="155915" y="3190"/>
                  </a:cubicBezTo>
                  <a:cubicBezTo>
                    <a:pt x="156042" y="2732"/>
                    <a:pt x="156258" y="2301"/>
                    <a:pt x="156550" y="1920"/>
                  </a:cubicBezTo>
                  <a:cubicBezTo>
                    <a:pt x="156550" y="1920"/>
                    <a:pt x="156550" y="1920"/>
                    <a:pt x="156550" y="1032"/>
                  </a:cubicBezTo>
                  <a:lnTo>
                    <a:pt x="156550" y="1032"/>
                  </a:lnTo>
                  <a:cubicBezTo>
                    <a:pt x="156867" y="667"/>
                    <a:pt x="157261" y="366"/>
                    <a:pt x="157693" y="143"/>
                  </a:cubicBezTo>
                  <a:lnTo>
                    <a:pt x="158709" y="143"/>
                  </a:lnTo>
                  <a:lnTo>
                    <a:pt x="159851" y="143"/>
                  </a:lnTo>
                  <a:lnTo>
                    <a:pt x="161248" y="143"/>
                  </a:lnTo>
                  <a:lnTo>
                    <a:pt x="0" y="143"/>
                  </a:lnTo>
                  <a:cubicBezTo>
                    <a:pt x="3707" y="-623"/>
                    <a:pt x="7339" y="1764"/>
                    <a:pt x="8100" y="5472"/>
                  </a:cubicBezTo>
                  <a:cubicBezTo>
                    <a:pt x="8113" y="5516"/>
                    <a:pt x="8113" y="5559"/>
                    <a:pt x="8126" y="560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7" name="Freeform: Shape 167"/>
            <p:cNvSpPr/>
            <p:nvPr/>
          </p:nvSpPr>
          <p:spPr>
            <a:xfrm>
              <a:off x="4255560" y="55940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380" h="253">
                  <a:moveTo>
                    <a:pt x="0" y="0"/>
                  </a:moveTo>
                  <a:lnTo>
                    <a:pt x="0" y="254"/>
                  </a:lnTo>
                  <a:lnTo>
                    <a:pt x="381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8" name="Freeform: Shape 168"/>
            <p:cNvSpPr/>
            <p:nvPr/>
          </p:nvSpPr>
          <p:spPr>
            <a:xfrm>
              <a:off x="4255560" y="5590800"/>
              <a:ext cx="30960" cy="22320"/>
            </a:xfrm>
            <a:custGeom>
              <a:avLst/>
              <a:gdLst>
                <a:gd name="textAreaLeft" fmla="*/ 0 w 30960"/>
                <a:gd name="textAreaRight" fmla="*/ 32040 w 30960"/>
                <a:gd name="textAreaTop" fmla="*/ 0 h 22320"/>
                <a:gd name="textAreaBottom" fmla="*/ 23400 h 22320"/>
              </a:gdLst>
              <a:ahLst/>
              <a:cxnLst/>
              <a:rect l="textAreaLeft" t="textAreaTop" r="textAreaRight" b="textAreaBottom"/>
              <a:pathLst>
                <a:path w="31868" h="23488">
                  <a:moveTo>
                    <a:pt x="27806" y="23489"/>
                  </a:moveTo>
                  <a:lnTo>
                    <a:pt x="31869" y="23489"/>
                  </a:lnTo>
                  <a:lnTo>
                    <a:pt x="4571" y="3301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381" y="3301"/>
                  </a:lnTo>
                  <a:lnTo>
                    <a:pt x="27806" y="2348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9" name="Freeform: Shape 169"/>
            <p:cNvSpPr/>
            <p:nvPr/>
          </p:nvSpPr>
          <p:spPr>
            <a:xfrm>
              <a:off x="4241880" y="5580360"/>
              <a:ext cx="12600" cy="327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2760"/>
                <a:gd name="textAreaBottom" fmla="*/ 33840 h 32760"/>
              </a:gdLst>
              <a:ahLst/>
              <a:cxnLst/>
              <a:rect l="textAreaLeft" t="textAreaTop" r="textAreaRight" b="textAreaBottom"/>
              <a:pathLst>
                <a:path w="13712" h="33900">
                  <a:moveTo>
                    <a:pt x="6856" y="33900"/>
                  </a:moveTo>
                  <a:lnTo>
                    <a:pt x="13712" y="33900"/>
                  </a:ln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3390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0" name="Freeform: Shape 170"/>
            <p:cNvSpPr/>
            <p:nvPr/>
          </p:nvSpPr>
          <p:spPr>
            <a:xfrm>
              <a:off x="7904160" y="6522840"/>
              <a:ext cx="1440" cy="3405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40560"/>
                <a:gd name="textAreaBottom" fmla="*/ 341640 h 340560"/>
              </a:gdLst>
              <a:ahLst/>
              <a:cxnLst/>
              <a:rect l="textAreaLeft" t="textAreaTop" r="textAreaRight" b="textAreaBottom"/>
              <a:pathLst>
                <a:path w="2539" h="341796">
                  <a:moveTo>
                    <a:pt x="1270" y="0"/>
                  </a:moveTo>
                  <a:lnTo>
                    <a:pt x="0" y="0"/>
                  </a:lnTo>
                  <a:lnTo>
                    <a:pt x="0" y="341797"/>
                  </a:lnTo>
                  <a:lnTo>
                    <a:pt x="2539" y="341797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1" name="Freeform: Shape 171"/>
            <p:cNvSpPr/>
            <p:nvPr/>
          </p:nvSpPr>
          <p:spPr>
            <a:xfrm>
              <a:off x="7838640" y="6506280"/>
              <a:ext cx="66960" cy="14040"/>
            </a:xfrm>
            <a:custGeom>
              <a:avLst/>
              <a:gdLst>
                <a:gd name="textAreaLeft" fmla="*/ 0 w 66960"/>
                <a:gd name="textAreaRight" fmla="*/ 68040 w 6696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67926" h="15200">
                  <a:moveTo>
                    <a:pt x="60055" y="9523"/>
                  </a:moveTo>
                  <a:cubicBezTo>
                    <a:pt x="60055" y="5713"/>
                    <a:pt x="63102" y="2603"/>
                    <a:pt x="66912" y="2539"/>
                  </a:cubicBezTo>
                  <a:lnTo>
                    <a:pt x="66912" y="2539"/>
                  </a:lnTo>
                  <a:lnTo>
                    <a:pt x="4444" y="0"/>
                  </a:lnTo>
                  <a:lnTo>
                    <a:pt x="4444" y="6729"/>
                  </a:lnTo>
                  <a:lnTo>
                    <a:pt x="4444" y="6729"/>
                  </a:lnTo>
                  <a:cubicBezTo>
                    <a:pt x="4507" y="7199"/>
                    <a:pt x="4507" y="7656"/>
                    <a:pt x="4444" y="8126"/>
                  </a:cubicBezTo>
                  <a:cubicBezTo>
                    <a:pt x="4444" y="8126"/>
                    <a:pt x="4444" y="8888"/>
                    <a:pt x="4444" y="9269"/>
                  </a:cubicBezTo>
                  <a:lnTo>
                    <a:pt x="3555" y="10538"/>
                  </a:lnTo>
                  <a:lnTo>
                    <a:pt x="3555" y="11427"/>
                  </a:lnTo>
                  <a:cubicBezTo>
                    <a:pt x="3136" y="11795"/>
                    <a:pt x="2667" y="12100"/>
                    <a:pt x="2158" y="12316"/>
                  </a:cubicBezTo>
                  <a:lnTo>
                    <a:pt x="1396" y="12316"/>
                  </a:lnTo>
                  <a:lnTo>
                    <a:pt x="0" y="12316"/>
                  </a:lnTo>
                  <a:lnTo>
                    <a:pt x="0" y="12316"/>
                  </a:lnTo>
                  <a:lnTo>
                    <a:pt x="66658" y="15109"/>
                  </a:lnTo>
                  <a:lnTo>
                    <a:pt x="67927" y="15109"/>
                  </a:lnTo>
                  <a:cubicBezTo>
                    <a:pt x="64220" y="15718"/>
                    <a:pt x="60703" y="13230"/>
                    <a:pt x="60055" y="952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2" name="Freeform: Shape 172"/>
            <p:cNvSpPr/>
            <p:nvPr/>
          </p:nvSpPr>
          <p:spPr>
            <a:xfrm>
              <a:off x="5965560" y="6511680"/>
              <a:ext cx="88560" cy="1440"/>
            </a:xfrm>
            <a:custGeom>
              <a:avLst/>
              <a:gdLst>
                <a:gd name="textAreaLeft" fmla="*/ 0 w 88560"/>
                <a:gd name="textAreaRight" fmla="*/ 89640 w 8856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89639" h="2412">
                  <a:moveTo>
                    <a:pt x="0" y="2412"/>
                  </a:moveTo>
                  <a:lnTo>
                    <a:pt x="89639" y="2412"/>
                  </a:lnTo>
                  <a:cubicBezTo>
                    <a:pt x="89639" y="2412"/>
                    <a:pt x="89639" y="1651"/>
                    <a:pt x="89639" y="1270"/>
                  </a:cubicBezTo>
                  <a:lnTo>
                    <a:pt x="89639" y="0"/>
                  </a:lnTo>
                  <a:lnTo>
                    <a:pt x="762" y="0"/>
                  </a:lnTo>
                  <a:lnTo>
                    <a:pt x="762" y="241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3" name="Freeform: Shape 173"/>
            <p:cNvSpPr/>
            <p:nvPr/>
          </p:nvSpPr>
          <p:spPr>
            <a:xfrm>
              <a:off x="4411440" y="558072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396" h="126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4" name="Freeform: Shape 174"/>
            <p:cNvSpPr/>
            <p:nvPr/>
          </p:nvSpPr>
          <p:spPr>
            <a:xfrm>
              <a:off x="4413960" y="5582160"/>
              <a:ext cx="37080" cy="31320"/>
            </a:xfrm>
            <a:custGeom>
              <a:avLst/>
              <a:gdLst>
                <a:gd name="textAreaLeft" fmla="*/ 0 w 37080"/>
                <a:gd name="textAreaRight" fmla="*/ 38160 w 37080"/>
                <a:gd name="textAreaTop" fmla="*/ 0 h 31320"/>
                <a:gd name="textAreaBottom" fmla="*/ 32400 h 31320"/>
              </a:gdLst>
              <a:ahLst/>
              <a:cxnLst/>
              <a:rect l="textAreaLeft" t="textAreaTop" r="textAreaRight" b="textAreaBottom"/>
              <a:pathLst>
                <a:path w="38217" h="32249">
                  <a:moveTo>
                    <a:pt x="3301" y="5206"/>
                  </a:moveTo>
                  <a:lnTo>
                    <a:pt x="3301" y="20315"/>
                  </a:lnTo>
                  <a:lnTo>
                    <a:pt x="17141" y="32250"/>
                  </a:lnTo>
                  <a:lnTo>
                    <a:pt x="38217" y="32250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1854" y="1130"/>
                    <a:pt x="3073" y="3052"/>
                    <a:pt x="3301" y="520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5" name="Freeform: Shape 175"/>
            <p:cNvSpPr/>
            <p:nvPr/>
          </p:nvSpPr>
          <p:spPr>
            <a:xfrm>
              <a:off x="4405680" y="55825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61" h="1015">
                  <a:moveTo>
                    <a:pt x="0" y="127"/>
                  </a:moveTo>
                  <a:cubicBezTo>
                    <a:pt x="0" y="127"/>
                    <a:pt x="0" y="762"/>
                    <a:pt x="0" y="1016"/>
                  </a:cubicBezTo>
                  <a:cubicBezTo>
                    <a:pt x="178" y="627"/>
                    <a:pt x="444" y="282"/>
                    <a:pt x="762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6" name="Freeform: Shape 176"/>
            <p:cNvSpPr/>
            <p:nvPr/>
          </p:nvSpPr>
          <p:spPr>
            <a:xfrm>
              <a:off x="4408560" y="558072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396" h="126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7" name="Freeform: Shape 177"/>
            <p:cNvSpPr/>
            <p:nvPr/>
          </p:nvSpPr>
          <p:spPr>
            <a:xfrm>
              <a:off x="4406400" y="5581800"/>
              <a:ext cx="360" cy="1152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8" name="Freeform: Shape 178"/>
            <p:cNvSpPr/>
            <p:nvPr/>
          </p:nvSpPr>
          <p:spPr>
            <a:xfrm>
              <a:off x="4403520" y="55846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28" h="1396">
                  <a:moveTo>
                    <a:pt x="28" y="1397"/>
                  </a:moveTo>
                  <a:cubicBezTo>
                    <a:pt x="-9" y="932"/>
                    <a:pt x="-9" y="465"/>
                    <a:pt x="28" y="0"/>
                  </a:cubicBezTo>
                  <a:cubicBezTo>
                    <a:pt x="-9" y="465"/>
                    <a:pt x="-9" y="932"/>
                    <a:pt x="28" y="139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9" name="Freeform: Shape 179"/>
            <p:cNvSpPr/>
            <p:nvPr/>
          </p:nvSpPr>
          <p:spPr>
            <a:xfrm>
              <a:off x="5006160" y="5644800"/>
              <a:ext cx="12600" cy="2016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01600"/>
                <a:gd name="textAreaBottom" fmla="*/ 202680 h 201600"/>
              </a:gdLst>
              <a:ahLst/>
              <a:cxnLst/>
              <a:rect l="textAreaLeft" t="textAreaTop" r="textAreaRight" b="textAreaBottom"/>
              <a:pathLst>
                <a:path w="13778" h="202767">
                  <a:moveTo>
                    <a:pt x="2666" y="181564"/>
                  </a:moveTo>
                  <a:lnTo>
                    <a:pt x="5206" y="185753"/>
                  </a:lnTo>
                  <a:lnTo>
                    <a:pt x="5206" y="185753"/>
                  </a:lnTo>
                  <a:lnTo>
                    <a:pt x="12824" y="198450"/>
                  </a:lnTo>
                  <a:cubicBezTo>
                    <a:pt x="13611" y="199741"/>
                    <a:pt x="13928" y="201269"/>
                    <a:pt x="13712" y="202767"/>
                  </a:cubicBezTo>
                  <a:cubicBezTo>
                    <a:pt x="13712" y="202767"/>
                    <a:pt x="13712" y="202767"/>
                    <a:pt x="13712" y="202005"/>
                  </a:cubicBez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177374"/>
                  </a:lnTo>
                  <a:lnTo>
                    <a:pt x="2539" y="18156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0" name="Freeform: Shape 180"/>
            <p:cNvSpPr/>
            <p:nvPr/>
          </p:nvSpPr>
          <p:spPr>
            <a:xfrm>
              <a:off x="5019120" y="584856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2696" h="1142">
                  <a:moveTo>
                    <a:pt x="0" y="114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1" name="Freeform: Shape 181"/>
            <p:cNvSpPr/>
            <p:nvPr/>
          </p:nvSpPr>
          <p:spPr>
            <a:xfrm>
              <a:off x="5014440" y="5852880"/>
              <a:ext cx="1080" cy="360"/>
            </a:xfrm>
            <a:custGeom>
              <a:avLst/>
              <a:gdLst>
                <a:gd name="textAreaLeft" fmla="*/ 0 w 1080"/>
                <a:gd name="textAreaRight" fmla="*/ 2160 w 108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2031" h="634">
                  <a:moveTo>
                    <a:pt x="2032" y="0"/>
                  </a:moveTo>
                  <a:cubicBezTo>
                    <a:pt x="1397" y="326"/>
                    <a:pt x="711" y="541"/>
                    <a:pt x="0" y="635"/>
                  </a:cubicBezTo>
                  <a:lnTo>
                    <a:pt x="0" y="635"/>
                  </a:lnTo>
                  <a:cubicBezTo>
                    <a:pt x="711" y="535"/>
                    <a:pt x="1397" y="320"/>
                    <a:pt x="2032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2" name="Freeform: Shape 182"/>
            <p:cNvSpPr/>
            <p:nvPr/>
          </p:nvSpPr>
          <p:spPr>
            <a:xfrm>
              <a:off x="5017320" y="585072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015" h="888">
                  <a:moveTo>
                    <a:pt x="1016" y="0"/>
                  </a:moveTo>
                  <a:cubicBezTo>
                    <a:pt x="736" y="361"/>
                    <a:pt x="394" y="663"/>
                    <a:pt x="0" y="889"/>
                  </a:cubicBezTo>
                  <a:cubicBezTo>
                    <a:pt x="394" y="663"/>
                    <a:pt x="736" y="361"/>
                    <a:pt x="1016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3" name="Freeform: Shape 183"/>
            <p:cNvSpPr/>
            <p:nvPr/>
          </p:nvSpPr>
          <p:spPr>
            <a:xfrm>
              <a:off x="5010120" y="5852880"/>
              <a:ext cx="720" cy="11520"/>
            </a:xfrm>
            <a:custGeom>
              <a:avLst/>
              <a:gdLst>
                <a:gd name="textAreaLeft" fmla="*/ 0 w 720"/>
                <a:gd name="textAreaRight" fmla="*/ 1800 w 7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777" h="12696">
                  <a:moveTo>
                    <a:pt x="1778" y="0"/>
                  </a:moveTo>
                  <a:lnTo>
                    <a:pt x="0" y="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4" name="Freeform: Shape 184"/>
            <p:cNvSpPr/>
            <p:nvPr/>
          </p:nvSpPr>
          <p:spPr>
            <a:xfrm>
              <a:off x="5007600" y="5850360"/>
              <a:ext cx="720" cy="720"/>
            </a:xfrm>
            <a:custGeom>
              <a:avLst/>
              <a:gdLst>
                <a:gd name="textAreaLeft" fmla="*/ 0 w 720"/>
                <a:gd name="textAreaRight" fmla="*/ 1800 w 72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1777" h="1650">
                  <a:moveTo>
                    <a:pt x="1778" y="1651"/>
                  </a:moveTo>
                  <a:cubicBezTo>
                    <a:pt x="1092" y="1202"/>
                    <a:pt x="495" y="645"/>
                    <a:pt x="0" y="0"/>
                  </a:cubicBezTo>
                  <a:cubicBezTo>
                    <a:pt x="495" y="645"/>
                    <a:pt x="1092" y="1202"/>
                    <a:pt x="1778" y="165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5" name="Freeform: Shape 185"/>
            <p:cNvSpPr/>
            <p:nvPr/>
          </p:nvSpPr>
          <p:spPr>
            <a:xfrm>
              <a:off x="5529240" y="5671080"/>
              <a:ext cx="1440" cy="1501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150120"/>
                <a:gd name="textAreaBottom" fmla="*/ 151200 h 150120"/>
              </a:gdLst>
              <a:ahLst/>
              <a:cxnLst/>
              <a:rect l="textAreaLeft" t="textAreaTop" r="textAreaRight" b="textAreaBottom"/>
              <a:pathLst>
                <a:path w="2412" h="151225">
                  <a:moveTo>
                    <a:pt x="2412" y="143735"/>
                  </a:moveTo>
                  <a:lnTo>
                    <a:pt x="2412" y="1150"/>
                  </a:lnTo>
                  <a:cubicBezTo>
                    <a:pt x="2412" y="519"/>
                    <a:pt x="1904" y="4"/>
                    <a:pt x="1283" y="0"/>
                  </a:cubicBezTo>
                  <a:cubicBezTo>
                    <a:pt x="1231" y="0"/>
                    <a:pt x="1193" y="3"/>
                    <a:pt x="1143" y="8"/>
                  </a:cubicBezTo>
                  <a:cubicBezTo>
                    <a:pt x="508" y="8"/>
                    <a:pt x="0" y="519"/>
                    <a:pt x="0" y="1150"/>
                  </a:cubicBezTo>
                  <a:lnTo>
                    <a:pt x="0" y="15122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6" name="Freeform: Shape 186"/>
            <p:cNvSpPr/>
            <p:nvPr/>
          </p:nvSpPr>
          <p:spPr>
            <a:xfrm>
              <a:off x="5529240" y="5830560"/>
              <a:ext cx="1440" cy="86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8640"/>
                <a:gd name="textAreaBottom" fmla="*/ 9720 h 8640"/>
              </a:gdLst>
              <a:ahLst/>
              <a:cxnLst/>
              <a:rect l="textAreaLeft" t="textAreaTop" r="textAreaRight" b="textAreaBottom"/>
              <a:pathLst>
                <a:path w="2412" h="9649">
                  <a:moveTo>
                    <a:pt x="2412" y="9650"/>
                  </a:moveTo>
                  <a:lnTo>
                    <a:pt x="2412" y="2412"/>
                  </a:lnTo>
                  <a:cubicBezTo>
                    <a:pt x="1409" y="1844"/>
                    <a:pt x="572" y="1009"/>
                    <a:pt x="0" y="0"/>
                  </a:cubicBezTo>
                  <a:lnTo>
                    <a:pt x="0" y="9650"/>
                  </a:lnTo>
                  <a:lnTo>
                    <a:pt x="2412" y="965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7" name="Freeform: Shape 187"/>
            <p:cNvSpPr/>
            <p:nvPr/>
          </p:nvSpPr>
          <p:spPr>
            <a:xfrm>
              <a:off x="5177880" y="5833080"/>
              <a:ext cx="30600" cy="1440"/>
            </a:xfrm>
            <a:custGeom>
              <a:avLst/>
              <a:gdLst>
                <a:gd name="textAreaLeft" fmla="*/ 0 w 30600"/>
                <a:gd name="textAreaRight" fmla="*/ 31680 w 3060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31741" h="2412">
                  <a:moveTo>
                    <a:pt x="0" y="1143"/>
                  </a:moveTo>
                  <a:lnTo>
                    <a:pt x="0" y="2412"/>
                  </a:lnTo>
                  <a:lnTo>
                    <a:pt x="30599" y="2412"/>
                  </a:lnTo>
                  <a:lnTo>
                    <a:pt x="30599" y="1143"/>
                  </a:lnTo>
                  <a:cubicBezTo>
                    <a:pt x="30599" y="512"/>
                    <a:pt x="31107" y="0"/>
                    <a:pt x="3174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8" name="Freeform: Shape 188"/>
            <p:cNvSpPr/>
            <p:nvPr/>
          </p:nvSpPr>
          <p:spPr>
            <a:xfrm>
              <a:off x="5164200" y="5834520"/>
              <a:ext cx="12600" cy="2908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90880"/>
                <a:gd name="textAreaBottom" fmla="*/ 291960 h 290880"/>
              </a:gdLst>
              <a:ahLst/>
              <a:cxnLst/>
              <a:rect l="textAreaLeft" t="textAreaTop" r="textAreaRight" b="textAreaBottom"/>
              <a:pathLst>
                <a:path w="13712" h="292025">
                  <a:moveTo>
                    <a:pt x="6856" y="292025"/>
                  </a:moveTo>
                  <a:lnTo>
                    <a:pt x="13713" y="292025"/>
                  </a:lnTo>
                  <a:lnTo>
                    <a:pt x="13713" y="0"/>
                  </a:lnTo>
                  <a:cubicBezTo>
                    <a:pt x="13713" y="3786"/>
                    <a:pt x="10640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292025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9" name="Freeform: Shape 189"/>
            <p:cNvSpPr/>
            <p:nvPr/>
          </p:nvSpPr>
          <p:spPr>
            <a:xfrm>
              <a:off x="7799760" y="6512760"/>
              <a:ext cx="5400" cy="360"/>
            </a:xfrm>
            <a:custGeom>
              <a:avLst/>
              <a:gdLst>
                <a:gd name="textAreaLeft" fmla="*/ 0 w 5400"/>
                <a:gd name="textAreaRight" fmla="*/ 6480 w 540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6602" h="1142">
                  <a:moveTo>
                    <a:pt x="0" y="254"/>
                  </a:moveTo>
                  <a:cubicBezTo>
                    <a:pt x="64" y="546"/>
                    <a:pt x="64" y="851"/>
                    <a:pt x="0" y="1143"/>
                  </a:cubicBezTo>
                  <a:lnTo>
                    <a:pt x="0" y="1143"/>
                  </a:lnTo>
                  <a:lnTo>
                    <a:pt x="6603" y="1143"/>
                  </a:lnTo>
                  <a:cubicBezTo>
                    <a:pt x="6539" y="762"/>
                    <a:pt x="6539" y="381"/>
                    <a:pt x="6603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0" name="Freeform: Shape 190"/>
            <p:cNvSpPr/>
            <p:nvPr/>
          </p:nvSpPr>
          <p:spPr>
            <a:xfrm>
              <a:off x="7103520" y="6511680"/>
              <a:ext cx="70920" cy="1440"/>
            </a:xfrm>
            <a:custGeom>
              <a:avLst/>
              <a:gdLst>
                <a:gd name="textAreaLeft" fmla="*/ 0 w 70920"/>
                <a:gd name="textAreaRight" fmla="*/ 72000 w 7092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71863" h="2412">
                  <a:moveTo>
                    <a:pt x="43042" y="0"/>
                  </a:moveTo>
                  <a:lnTo>
                    <a:pt x="23235" y="0"/>
                  </a:lnTo>
                  <a:cubicBezTo>
                    <a:pt x="23235" y="698"/>
                    <a:pt x="22664" y="1270"/>
                    <a:pt x="21966" y="1270"/>
                  </a:cubicBezTo>
                  <a:lnTo>
                    <a:pt x="763" y="1270"/>
                  </a:lnTo>
                  <a:cubicBezTo>
                    <a:pt x="559" y="1676"/>
                    <a:pt x="292" y="2057"/>
                    <a:pt x="0" y="2412"/>
                  </a:cubicBezTo>
                  <a:lnTo>
                    <a:pt x="71864" y="2412"/>
                  </a:lnTo>
                  <a:lnTo>
                    <a:pt x="71864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1" name="Freeform: Shape 191"/>
            <p:cNvSpPr/>
            <p:nvPr/>
          </p:nvSpPr>
          <p:spPr>
            <a:xfrm>
              <a:off x="5537880" y="5851080"/>
              <a:ext cx="1440" cy="5875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587520"/>
                <a:gd name="textAreaBottom" fmla="*/ 588600 h 587520"/>
              </a:gdLst>
              <a:ahLst/>
              <a:cxnLst/>
              <a:rect l="textAreaLeft" t="textAreaTop" r="textAreaRight" b="textAreaBottom"/>
              <a:pathLst>
                <a:path w="2412" h="588621">
                  <a:moveTo>
                    <a:pt x="0" y="1778"/>
                  </a:moveTo>
                  <a:lnTo>
                    <a:pt x="0" y="588621"/>
                  </a:lnTo>
                  <a:lnTo>
                    <a:pt x="2412" y="588621"/>
                  </a:lnTo>
                  <a:lnTo>
                    <a:pt x="2412" y="0"/>
                  </a:lnTo>
                  <a:cubicBezTo>
                    <a:pt x="1752" y="769"/>
                    <a:pt x="927" y="1378"/>
                    <a:pt x="0" y="177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2" name="Freeform: Shape 192"/>
            <p:cNvSpPr/>
            <p:nvPr/>
          </p:nvSpPr>
          <p:spPr>
            <a:xfrm>
              <a:off x="5537880" y="5830920"/>
              <a:ext cx="1440" cy="97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9720"/>
                <a:gd name="textAreaBottom" fmla="*/ 10800 h 9720"/>
              </a:gdLst>
              <a:ahLst/>
              <a:cxnLst/>
              <a:rect l="textAreaLeft" t="textAreaTop" r="textAreaRight" b="textAreaBottom"/>
              <a:pathLst>
                <a:path w="2412" h="10792">
                  <a:moveTo>
                    <a:pt x="2412" y="10792"/>
                  </a:moveTo>
                  <a:lnTo>
                    <a:pt x="2412" y="0"/>
                  </a:lnTo>
                  <a:cubicBezTo>
                    <a:pt x="1752" y="769"/>
                    <a:pt x="927" y="1378"/>
                    <a:pt x="0" y="1778"/>
                  </a:cubicBezTo>
                  <a:lnTo>
                    <a:pt x="0" y="9142"/>
                  </a:lnTo>
                  <a:cubicBezTo>
                    <a:pt x="914" y="9505"/>
                    <a:pt x="1739" y="10069"/>
                    <a:pt x="2412" y="1079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3" name="Freeform: Shape 193"/>
            <p:cNvSpPr/>
            <p:nvPr/>
          </p:nvSpPr>
          <p:spPr>
            <a:xfrm>
              <a:off x="5534640" y="5833440"/>
              <a:ext cx="1440" cy="540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5400"/>
                <a:gd name="textAreaBottom" fmla="*/ 6480 h 5400"/>
              </a:gdLst>
              <a:ahLst/>
              <a:cxnLst/>
              <a:rect l="textAreaLeft" t="textAreaTop" r="textAreaRight" b="textAreaBottom"/>
              <a:pathLst>
                <a:path w="2412" h="6602">
                  <a:moveTo>
                    <a:pt x="1143" y="6602"/>
                  </a:moveTo>
                  <a:lnTo>
                    <a:pt x="2412" y="6602"/>
                  </a:lnTo>
                  <a:lnTo>
                    <a:pt x="2412" y="0"/>
                  </a:lnTo>
                  <a:lnTo>
                    <a:pt x="0" y="0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4" name="Freeform: Shape 194"/>
            <p:cNvSpPr/>
            <p:nvPr/>
          </p:nvSpPr>
          <p:spPr>
            <a:xfrm>
              <a:off x="5535000" y="5807520"/>
              <a:ext cx="360" cy="1152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888" h="12696">
                  <a:moveTo>
                    <a:pt x="889" y="0"/>
                  </a:moveTo>
                  <a:lnTo>
                    <a:pt x="889" y="0"/>
                  </a:lnTo>
                  <a:cubicBezTo>
                    <a:pt x="889" y="0"/>
                    <a:pt x="889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5" name="Freeform: Shape 195"/>
            <p:cNvSpPr/>
            <p:nvPr/>
          </p:nvSpPr>
          <p:spPr>
            <a:xfrm>
              <a:off x="5537160" y="580716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523" h="12696">
                  <a:moveTo>
                    <a:pt x="0" y="0"/>
                  </a:move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6" name="Freeform: Shape 196"/>
            <p:cNvSpPr/>
            <p:nvPr/>
          </p:nvSpPr>
          <p:spPr>
            <a:xfrm>
              <a:off x="5533200" y="580860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002" h="1326">
                  <a:moveTo>
                    <a:pt x="0" y="1326"/>
                  </a:moveTo>
                  <a:cubicBezTo>
                    <a:pt x="0" y="1326"/>
                    <a:pt x="0" y="1326"/>
                    <a:pt x="762" y="311"/>
                  </a:cubicBezTo>
                  <a:cubicBezTo>
                    <a:pt x="1524" y="-705"/>
                    <a:pt x="254" y="1073"/>
                    <a:pt x="0" y="132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7" name="Freeform: Shape 197"/>
            <p:cNvSpPr/>
            <p:nvPr/>
          </p:nvSpPr>
          <p:spPr>
            <a:xfrm>
              <a:off x="5528160" y="5811480"/>
              <a:ext cx="15120" cy="20520"/>
            </a:xfrm>
            <a:custGeom>
              <a:avLst/>
              <a:gdLst>
                <a:gd name="textAreaLeft" fmla="*/ 0 w 15120"/>
                <a:gd name="textAreaRight" fmla="*/ 16200 w 15120"/>
                <a:gd name="textAreaTop" fmla="*/ 0 h 20520"/>
                <a:gd name="textAreaBottom" fmla="*/ 21600 h 20520"/>
              </a:gdLst>
              <a:ahLst/>
              <a:cxnLst/>
              <a:rect l="textAreaLeft" t="textAreaTop" r="textAreaRight" b="textAreaBottom"/>
              <a:pathLst>
                <a:path w="16044" h="21457">
                  <a:moveTo>
                    <a:pt x="1316" y="18283"/>
                  </a:moveTo>
                  <a:cubicBezTo>
                    <a:pt x="1888" y="19293"/>
                    <a:pt x="2725" y="20127"/>
                    <a:pt x="3729" y="20696"/>
                  </a:cubicBezTo>
                  <a:cubicBezTo>
                    <a:pt x="4198" y="21025"/>
                    <a:pt x="4706" y="21281"/>
                    <a:pt x="5252" y="21458"/>
                  </a:cubicBezTo>
                  <a:lnTo>
                    <a:pt x="8426" y="21458"/>
                  </a:lnTo>
                  <a:lnTo>
                    <a:pt x="9823" y="21458"/>
                  </a:lnTo>
                  <a:cubicBezTo>
                    <a:pt x="10750" y="21058"/>
                    <a:pt x="11575" y="20449"/>
                    <a:pt x="12235" y="19680"/>
                  </a:cubicBezTo>
                  <a:cubicBezTo>
                    <a:pt x="12959" y="18936"/>
                    <a:pt x="13493" y="18018"/>
                    <a:pt x="13759" y="17014"/>
                  </a:cubicBezTo>
                  <a:lnTo>
                    <a:pt x="13759" y="17014"/>
                  </a:lnTo>
                  <a:lnTo>
                    <a:pt x="16044" y="9269"/>
                  </a:lnTo>
                  <a:lnTo>
                    <a:pt x="10839" y="9269"/>
                  </a:lnTo>
                  <a:cubicBezTo>
                    <a:pt x="7055" y="9269"/>
                    <a:pt x="3982" y="6199"/>
                    <a:pt x="3982" y="2412"/>
                  </a:cubicBezTo>
                  <a:cubicBezTo>
                    <a:pt x="3856" y="1614"/>
                    <a:pt x="3856" y="799"/>
                    <a:pt x="3982" y="0"/>
                  </a:cubicBezTo>
                  <a:lnTo>
                    <a:pt x="3982" y="0"/>
                  </a:lnTo>
                  <a:lnTo>
                    <a:pt x="3348" y="2412"/>
                  </a:lnTo>
                  <a:lnTo>
                    <a:pt x="935" y="10538"/>
                  </a:lnTo>
                  <a:lnTo>
                    <a:pt x="174" y="12697"/>
                  </a:lnTo>
                  <a:lnTo>
                    <a:pt x="174" y="12697"/>
                  </a:lnTo>
                  <a:cubicBezTo>
                    <a:pt x="-271" y="14637"/>
                    <a:pt x="148" y="16676"/>
                    <a:pt x="1316" y="182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8" name="Freeform: Shape 198"/>
            <p:cNvSpPr/>
            <p:nvPr/>
          </p:nvSpPr>
          <p:spPr>
            <a:xfrm>
              <a:off x="5965560" y="6829200"/>
              <a:ext cx="118800" cy="1440"/>
            </a:xfrm>
            <a:custGeom>
              <a:avLst/>
              <a:gdLst>
                <a:gd name="textAreaLeft" fmla="*/ 0 w 118800"/>
                <a:gd name="textAreaRight" fmla="*/ 119880 w 11880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119983" h="2539">
                  <a:moveTo>
                    <a:pt x="115794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39"/>
                  </a:lnTo>
                  <a:lnTo>
                    <a:pt x="119984" y="2539"/>
                  </a:lnTo>
                  <a:lnTo>
                    <a:pt x="115794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9" name="Freeform: Shape 199"/>
            <p:cNvSpPr/>
            <p:nvPr/>
          </p:nvSpPr>
          <p:spPr>
            <a:xfrm>
              <a:off x="5965560" y="6813360"/>
              <a:ext cx="92520" cy="1440"/>
            </a:xfrm>
            <a:custGeom>
              <a:avLst/>
              <a:gdLst>
                <a:gd name="textAreaLeft" fmla="*/ 0 w 92520"/>
                <a:gd name="textAreaRight" fmla="*/ 93600 w 9252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93574" h="2539">
                  <a:moveTo>
                    <a:pt x="0" y="1270"/>
                  </a:moveTo>
                  <a:lnTo>
                    <a:pt x="0" y="2540"/>
                  </a:lnTo>
                  <a:lnTo>
                    <a:pt x="93575" y="2540"/>
                  </a:lnTo>
                  <a:cubicBezTo>
                    <a:pt x="93448" y="1701"/>
                    <a:pt x="93448" y="838"/>
                    <a:pt x="935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0" name="Freeform: Shape 200"/>
            <p:cNvSpPr/>
            <p:nvPr/>
          </p:nvSpPr>
          <p:spPr>
            <a:xfrm>
              <a:off x="6102360" y="68306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634" h="1142">
                  <a:moveTo>
                    <a:pt x="0" y="0"/>
                  </a:moveTo>
                  <a:cubicBezTo>
                    <a:pt x="254" y="356"/>
                    <a:pt x="470" y="736"/>
                    <a:pt x="635" y="1143"/>
                  </a:cubicBezTo>
                  <a:cubicBezTo>
                    <a:pt x="470" y="736"/>
                    <a:pt x="254" y="35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1" name="Freeform: Shape 201"/>
            <p:cNvSpPr/>
            <p:nvPr/>
          </p:nvSpPr>
          <p:spPr>
            <a:xfrm>
              <a:off x="6103800" y="68328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6" h="1499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4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2" name="Freeform: Shape 202"/>
            <p:cNvSpPr/>
            <p:nvPr/>
          </p:nvSpPr>
          <p:spPr>
            <a:xfrm>
              <a:off x="6060600" y="6519600"/>
              <a:ext cx="1440" cy="29520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95200"/>
                <a:gd name="textAreaBottom" fmla="*/ 296280 h 295200"/>
              </a:gdLst>
              <a:ahLst/>
              <a:cxnLst/>
              <a:rect l="textAreaLeft" t="textAreaTop" r="textAreaRight" b="textAreaBottom"/>
              <a:pathLst>
                <a:path w="2412" h="296342">
                  <a:moveTo>
                    <a:pt x="0" y="0"/>
                  </a:moveTo>
                  <a:lnTo>
                    <a:pt x="0" y="295073"/>
                  </a:lnTo>
                  <a:cubicBezTo>
                    <a:pt x="0" y="295771"/>
                    <a:pt x="571" y="296342"/>
                    <a:pt x="1270" y="296342"/>
                  </a:cubicBezTo>
                  <a:cubicBezTo>
                    <a:pt x="1917" y="296279"/>
                    <a:pt x="2412" y="295733"/>
                    <a:pt x="2412" y="295073"/>
                  </a:cubicBezTo>
                  <a:lnTo>
                    <a:pt x="2412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3" name="Freeform: Shape 203"/>
            <p:cNvSpPr/>
            <p:nvPr/>
          </p:nvSpPr>
          <p:spPr>
            <a:xfrm>
              <a:off x="4524120" y="6249240"/>
              <a:ext cx="244080" cy="360"/>
            </a:xfrm>
            <a:custGeom>
              <a:avLst/>
              <a:gdLst>
                <a:gd name="textAreaLeft" fmla="*/ 0 w 244080"/>
                <a:gd name="textAreaRight" fmla="*/ 245160 w 24408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245173" h="1142">
                  <a:moveTo>
                    <a:pt x="0" y="0"/>
                  </a:moveTo>
                  <a:lnTo>
                    <a:pt x="245173" y="0"/>
                  </a:lnTo>
                  <a:lnTo>
                    <a:pt x="245173" y="1143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4" name="Freeform: Shape 204"/>
            <p:cNvSpPr/>
            <p:nvPr/>
          </p:nvSpPr>
          <p:spPr>
            <a:xfrm>
              <a:off x="5208480" y="5851440"/>
              <a:ext cx="1440" cy="2739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73960"/>
                <a:gd name="textAreaBottom" fmla="*/ 275040 h 273960"/>
              </a:gdLst>
              <a:ahLst/>
              <a:cxnLst/>
              <a:rect l="textAreaLeft" t="textAreaTop" r="textAreaRight" b="textAreaBottom"/>
              <a:pathLst>
                <a:path w="2412" h="275011">
                  <a:moveTo>
                    <a:pt x="1143" y="275012"/>
                  </a:moveTo>
                  <a:lnTo>
                    <a:pt x="2412" y="275012"/>
                  </a:lnTo>
                  <a:lnTo>
                    <a:pt x="2412" y="1270"/>
                  </a:lnTo>
                  <a:cubicBezTo>
                    <a:pt x="1511" y="1053"/>
                    <a:pt x="685" y="616"/>
                    <a:pt x="0" y="0"/>
                  </a:cubicBezTo>
                  <a:lnTo>
                    <a:pt x="0" y="27501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5" name="Freeform: Shape 205"/>
            <p:cNvSpPr/>
            <p:nvPr/>
          </p:nvSpPr>
          <p:spPr>
            <a:xfrm>
              <a:off x="5208480" y="5832720"/>
              <a:ext cx="1440" cy="720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7200"/>
                <a:gd name="textAreaBottom" fmla="*/ 8280 h 7200"/>
              </a:gdLst>
              <a:ahLst/>
              <a:cxnLst/>
              <a:rect l="textAreaLeft" t="textAreaTop" r="textAreaRight" b="textAreaBottom"/>
              <a:pathLst>
                <a:path w="2412" h="8387">
                  <a:moveTo>
                    <a:pt x="0" y="1150"/>
                  </a:moveTo>
                  <a:lnTo>
                    <a:pt x="0" y="8387"/>
                  </a:lnTo>
                  <a:cubicBezTo>
                    <a:pt x="673" y="7730"/>
                    <a:pt x="1511" y="7250"/>
                    <a:pt x="2412" y="6991"/>
                  </a:cubicBezTo>
                  <a:lnTo>
                    <a:pt x="2412" y="1150"/>
                  </a:lnTo>
                  <a:cubicBezTo>
                    <a:pt x="2412" y="519"/>
                    <a:pt x="1904" y="4"/>
                    <a:pt x="1282" y="0"/>
                  </a:cubicBezTo>
                  <a:cubicBezTo>
                    <a:pt x="1231" y="0"/>
                    <a:pt x="1193" y="3"/>
                    <a:pt x="1143" y="8"/>
                  </a:cubicBezTo>
                  <a:cubicBezTo>
                    <a:pt x="508" y="8"/>
                    <a:pt x="0" y="519"/>
                    <a:pt x="0" y="115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6" name="Freeform: Shape 206"/>
            <p:cNvSpPr/>
            <p:nvPr/>
          </p:nvSpPr>
          <p:spPr>
            <a:xfrm>
              <a:off x="5534280" y="5852880"/>
              <a:ext cx="1440" cy="5857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585720"/>
                <a:gd name="textAreaBottom" fmla="*/ 586800 h 585720"/>
              </a:gdLst>
              <a:ahLst/>
              <a:cxnLst/>
              <a:rect l="textAreaLeft" t="textAreaTop" r="textAreaRight" b="textAreaBottom"/>
              <a:pathLst>
                <a:path w="2412" h="586843">
                  <a:moveTo>
                    <a:pt x="2412" y="586844"/>
                  </a:move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586336"/>
                  </a:lnTo>
                  <a:lnTo>
                    <a:pt x="2412" y="58633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7" name="Freeform: Shape 207"/>
            <p:cNvSpPr/>
            <p:nvPr/>
          </p:nvSpPr>
          <p:spPr>
            <a:xfrm>
              <a:off x="7090560" y="6473520"/>
              <a:ext cx="12240" cy="33480"/>
            </a:xfrm>
            <a:custGeom>
              <a:avLst/>
              <a:gdLst>
                <a:gd name="textAreaLeft" fmla="*/ 0 w 12240"/>
                <a:gd name="textAreaRight" fmla="*/ 13320 w 12240"/>
                <a:gd name="textAreaTop" fmla="*/ 0 h 33480"/>
                <a:gd name="textAreaBottom" fmla="*/ 34560 h 33480"/>
              </a:gdLst>
              <a:ahLst/>
              <a:cxnLst/>
              <a:rect l="textAreaLeft" t="textAreaTop" r="textAreaRight" b="textAreaBottom"/>
              <a:pathLst>
                <a:path w="13331" h="34535">
                  <a:moveTo>
                    <a:pt x="6856" y="29710"/>
                  </a:moveTo>
                  <a:cubicBezTo>
                    <a:pt x="9814" y="29786"/>
                    <a:pt x="12417" y="31716"/>
                    <a:pt x="13331" y="34535"/>
                  </a:cubicBezTo>
                  <a:lnTo>
                    <a:pt x="13331" y="6856"/>
                  </a:lnTo>
                  <a:lnTo>
                    <a:pt x="6856" y="6856"/>
                  </a:lnTo>
                  <a:cubicBezTo>
                    <a:pt x="3073" y="6856"/>
                    <a:pt x="0" y="3783"/>
                    <a:pt x="0" y="0"/>
                  </a:cubicBezTo>
                  <a:lnTo>
                    <a:pt x="0" y="29710"/>
                  </a:lnTo>
                  <a:lnTo>
                    <a:pt x="6856" y="2971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8" name="Freeform: Shape 208"/>
            <p:cNvSpPr/>
            <p:nvPr/>
          </p:nvSpPr>
          <p:spPr>
            <a:xfrm>
              <a:off x="5708520" y="5665320"/>
              <a:ext cx="12600" cy="1404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40400"/>
                <a:gd name="textAreaBottom" fmla="*/ 141480 h 140400"/>
              </a:gdLst>
              <a:ahLst/>
              <a:cxnLst/>
              <a:rect l="textAreaLeft" t="textAreaTop" r="textAreaRight" b="textAreaBottom"/>
              <a:pathLst>
                <a:path w="13712" h="141441">
                  <a:moveTo>
                    <a:pt x="0" y="6856"/>
                  </a:moveTo>
                  <a:lnTo>
                    <a:pt x="0" y="141442"/>
                  </a:lnTo>
                  <a:lnTo>
                    <a:pt x="13713" y="141442"/>
                  </a:lnTo>
                  <a:lnTo>
                    <a:pt x="13713" y="6856"/>
                  </a:lnTo>
                  <a:cubicBezTo>
                    <a:pt x="13713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9" name="Freeform: Shape 209"/>
            <p:cNvSpPr/>
            <p:nvPr/>
          </p:nvSpPr>
          <p:spPr>
            <a:xfrm>
              <a:off x="7241760" y="5894640"/>
              <a:ext cx="469440" cy="12960"/>
            </a:xfrm>
            <a:custGeom>
              <a:avLst/>
              <a:gdLst>
                <a:gd name="textAreaLeft" fmla="*/ 0 w 469440"/>
                <a:gd name="textAreaRight" fmla="*/ 470520 w 469440"/>
                <a:gd name="textAreaTop" fmla="*/ 0 h 12960"/>
                <a:gd name="textAreaBottom" fmla="*/ 14040 h 12960"/>
              </a:gdLst>
              <a:ahLst/>
              <a:cxnLst/>
              <a:rect l="textAreaLeft" t="textAreaTop" r="textAreaRight" b="textAreaBottom"/>
              <a:pathLst>
                <a:path w="470666" h="13956">
                  <a:moveTo>
                    <a:pt x="7872" y="5576"/>
                  </a:moveTo>
                  <a:cubicBezTo>
                    <a:pt x="8824" y="9241"/>
                    <a:pt x="6641" y="12986"/>
                    <a:pt x="2971" y="13943"/>
                  </a:cubicBezTo>
                  <a:cubicBezTo>
                    <a:pt x="2958" y="13947"/>
                    <a:pt x="2933" y="13952"/>
                    <a:pt x="2920" y="13956"/>
                  </a:cubicBezTo>
                  <a:lnTo>
                    <a:pt x="463810" y="13956"/>
                  </a:lnTo>
                  <a:lnTo>
                    <a:pt x="463810" y="7100"/>
                  </a:lnTo>
                  <a:cubicBezTo>
                    <a:pt x="463810" y="3292"/>
                    <a:pt x="466858" y="186"/>
                    <a:pt x="470667" y="117"/>
                  </a:cubicBezTo>
                  <a:lnTo>
                    <a:pt x="889" y="117"/>
                  </a:lnTo>
                  <a:lnTo>
                    <a:pt x="0" y="117"/>
                  </a:lnTo>
                  <a:cubicBezTo>
                    <a:pt x="3657" y="-569"/>
                    <a:pt x="7174" y="1836"/>
                    <a:pt x="7859" y="5487"/>
                  </a:cubicBezTo>
                  <a:cubicBezTo>
                    <a:pt x="7859" y="5518"/>
                    <a:pt x="7872" y="5547"/>
                    <a:pt x="7872" y="557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0" name="Freeform: Shape 210"/>
            <p:cNvSpPr/>
            <p:nvPr/>
          </p:nvSpPr>
          <p:spPr>
            <a:xfrm>
              <a:off x="7175880" y="59140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61" h="1142">
                  <a:moveTo>
                    <a:pt x="0" y="1143"/>
                  </a:move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1" name="Freeform: Shape 211"/>
            <p:cNvSpPr/>
            <p:nvPr/>
          </p:nvSpPr>
          <p:spPr>
            <a:xfrm>
              <a:off x="7179840" y="5895360"/>
              <a:ext cx="68040" cy="27000"/>
            </a:xfrm>
            <a:custGeom>
              <a:avLst/>
              <a:gdLst>
                <a:gd name="textAreaLeft" fmla="*/ 0 w 68040"/>
                <a:gd name="textAreaRight" fmla="*/ 69120 w 68040"/>
                <a:gd name="textAreaTop" fmla="*/ 0 h 27000"/>
                <a:gd name="textAreaBottom" fmla="*/ 28080 h 27000"/>
              </a:gdLst>
              <a:ahLst/>
              <a:cxnLst/>
              <a:rect l="textAreaLeft" t="textAreaTop" r="textAreaRight" b="textAreaBottom"/>
              <a:pathLst>
                <a:path w="69039" h="28151">
                  <a:moveTo>
                    <a:pt x="9268" y="22946"/>
                  </a:moveTo>
                  <a:lnTo>
                    <a:pt x="9268" y="28152"/>
                  </a:lnTo>
                  <a:lnTo>
                    <a:pt x="61452" y="14185"/>
                  </a:lnTo>
                  <a:lnTo>
                    <a:pt x="61452" y="6694"/>
                  </a:lnTo>
                  <a:cubicBezTo>
                    <a:pt x="61376" y="6067"/>
                    <a:pt x="61833" y="5502"/>
                    <a:pt x="62455" y="5432"/>
                  </a:cubicBezTo>
                  <a:cubicBezTo>
                    <a:pt x="62506" y="5427"/>
                    <a:pt x="62557" y="5424"/>
                    <a:pt x="62595" y="5424"/>
                  </a:cubicBezTo>
                  <a:cubicBezTo>
                    <a:pt x="63217" y="5350"/>
                    <a:pt x="63788" y="5798"/>
                    <a:pt x="63865" y="6424"/>
                  </a:cubicBezTo>
                  <a:cubicBezTo>
                    <a:pt x="63877" y="6514"/>
                    <a:pt x="63877" y="6604"/>
                    <a:pt x="63865" y="6694"/>
                  </a:cubicBezTo>
                  <a:lnTo>
                    <a:pt x="63865" y="13423"/>
                  </a:lnTo>
                  <a:lnTo>
                    <a:pt x="63865" y="13423"/>
                  </a:lnTo>
                  <a:cubicBezTo>
                    <a:pt x="67534" y="12494"/>
                    <a:pt x="69756" y="8766"/>
                    <a:pt x="68829" y="5094"/>
                  </a:cubicBezTo>
                  <a:cubicBezTo>
                    <a:pt x="68829" y="5078"/>
                    <a:pt x="68816" y="5060"/>
                    <a:pt x="68816" y="5044"/>
                  </a:cubicBezTo>
                  <a:cubicBezTo>
                    <a:pt x="67940" y="1669"/>
                    <a:pt x="64639" y="-480"/>
                    <a:pt x="61198" y="92"/>
                  </a:cubicBezTo>
                  <a:lnTo>
                    <a:pt x="60309" y="92"/>
                  </a:lnTo>
                  <a:lnTo>
                    <a:pt x="0" y="16344"/>
                  </a:lnTo>
                  <a:lnTo>
                    <a:pt x="0" y="16344"/>
                  </a:lnTo>
                  <a:cubicBezTo>
                    <a:pt x="711" y="16213"/>
                    <a:pt x="1448" y="16213"/>
                    <a:pt x="2158" y="16344"/>
                  </a:cubicBezTo>
                  <a:cubicBezTo>
                    <a:pt x="5917" y="16270"/>
                    <a:pt x="9065" y="19189"/>
                    <a:pt x="9268" y="2294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2" name="Freeform: Shape 212"/>
            <p:cNvSpPr/>
            <p:nvPr/>
          </p:nvSpPr>
          <p:spPr>
            <a:xfrm>
              <a:off x="7177680" y="5913000"/>
              <a:ext cx="360" cy="1152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3" name="Freeform: Shape 213"/>
            <p:cNvSpPr/>
            <p:nvPr/>
          </p:nvSpPr>
          <p:spPr>
            <a:xfrm>
              <a:off x="7175520" y="59162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7" h="1396">
                  <a:moveTo>
                    <a:pt x="48" y="1397"/>
                  </a:moveTo>
                  <a:cubicBezTo>
                    <a:pt x="-16" y="933"/>
                    <a:pt x="-16" y="463"/>
                    <a:pt x="48" y="0"/>
                  </a:cubicBezTo>
                  <a:cubicBezTo>
                    <a:pt x="-16" y="463"/>
                    <a:pt x="-16" y="933"/>
                    <a:pt x="48" y="139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4" name="Freeform: Shape 214"/>
            <p:cNvSpPr/>
            <p:nvPr/>
          </p:nvSpPr>
          <p:spPr>
            <a:xfrm>
              <a:off x="7241400" y="5900760"/>
              <a:ext cx="1440" cy="9626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962640"/>
                <a:gd name="textAreaBottom" fmla="*/ 963720 h 962640"/>
              </a:gdLst>
              <a:ahLst/>
              <a:cxnLst/>
              <a:rect l="textAreaLeft" t="textAreaTop" r="textAreaRight" b="textAreaBottom"/>
              <a:pathLst>
                <a:path w="2434" h="963817">
                  <a:moveTo>
                    <a:pt x="2426" y="8007"/>
                  </a:moveTo>
                  <a:lnTo>
                    <a:pt x="2426" y="1277"/>
                  </a:lnTo>
                  <a:cubicBezTo>
                    <a:pt x="2502" y="650"/>
                    <a:pt x="2057" y="83"/>
                    <a:pt x="1422" y="8"/>
                  </a:cubicBezTo>
                  <a:cubicBezTo>
                    <a:pt x="1334" y="-3"/>
                    <a:pt x="1245" y="-3"/>
                    <a:pt x="1155" y="8"/>
                  </a:cubicBezTo>
                  <a:cubicBezTo>
                    <a:pt x="521" y="4"/>
                    <a:pt x="13" y="512"/>
                    <a:pt x="0" y="1143"/>
                  </a:cubicBezTo>
                  <a:cubicBezTo>
                    <a:pt x="0" y="1188"/>
                    <a:pt x="13" y="1233"/>
                    <a:pt x="13" y="1277"/>
                  </a:cubicBezTo>
                  <a:lnTo>
                    <a:pt x="13" y="963818"/>
                  </a:lnTo>
                  <a:lnTo>
                    <a:pt x="2426" y="963818"/>
                  </a:lnTo>
                  <a:lnTo>
                    <a:pt x="2426" y="813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5" name="Freeform: Shape 215"/>
            <p:cNvSpPr/>
            <p:nvPr/>
          </p:nvSpPr>
          <p:spPr>
            <a:xfrm>
              <a:off x="5011200" y="5852880"/>
              <a:ext cx="1440" cy="2725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72520"/>
                <a:gd name="textAreaBottom" fmla="*/ 273600 h 272520"/>
              </a:gdLst>
              <a:ahLst/>
              <a:cxnLst/>
              <a:rect l="textAreaLeft" t="textAreaTop" r="textAreaRight" b="textAreaBottom"/>
              <a:pathLst>
                <a:path w="2539" h="273741">
                  <a:moveTo>
                    <a:pt x="508" y="267648"/>
                  </a:moveTo>
                  <a:cubicBezTo>
                    <a:pt x="508" y="267648"/>
                    <a:pt x="508" y="267648"/>
                    <a:pt x="508" y="268409"/>
                  </a:cubicBezTo>
                  <a:cubicBezTo>
                    <a:pt x="508" y="269171"/>
                    <a:pt x="508" y="269298"/>
                    <a:pt x="508" y="269806"/>
                  </a:cubicBezTo>
                  <a:lnTo>
                    <a:pt x="508" y="273742"/>
                  </a:lnTo>
                  <a:lnTo>
                    <a:pt x="2539" y="273742"/>
                  </a:lnTo>
                  <a:lnTo>
                    <a:pt x="2539" y="0"/>
                  </a:lnTo>
                  <a:lnTo>
                    <a:pt x="2539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6" name="Freeform: Shape 216"/>
            <p:cNvSpPr/>
            <p:nvPr/>
          </p:nvSpPr>
          <p:spPr>
            <a:xfrm>
              <a:off x="5004000" y="5843880"/>
              <a:ext cx="1440" cy="2696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69640"/>
                <a:gd name="textAreaBottom" fmla="*/ 270720 h 269640"/>
              </a:gdLst>
              <a:ahLst/>
              <a:cxnLst/>
              <a:rect l="textAreaLeft" t="textAreaTop" r="textAreaRight" b="textAreaBottom"/>
              <a:pathLst>
                <a:path w="2539" h="270567">
                  <a:moveTo>
                    <a:pt x="1270" y="270568"/>
                  </a:moveTo>
                  <a:lnTo>
                    <a:pt x="2539" y="270568"/>
                  </a:lnTo>
                  <a:lnTo>
                    <a:pt x="2539" y="270568"/>
                  </a:lnTo>
                  <a:lnTo>
                    <a:pt x="2539" y="3936"/>
                  </a:lnTo>
                  <a:lnTo>
                    <a:pt x="0" y="0"/>
                  </a:lnTo>
                  <a:lnTo>
                    <a:pt x="0" y="26904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7" name="Freeform: Shape 217"/>
            <p:cNvSpPr/>
            <p:nvPr/>
          </p:nvSpPr>
          <p:spPr>
            <a:xfrm>
              <a:off x="4978440" y="5805720"/>
              <a:ext cx="1440" cy="2955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95560"/>
                <a:gd name="textAreaBottom" fmla="*/ 296640 h 295560"/>
              </a:gdLst>
              <a:ahLst/>
              <a:cxnLst/>
              <a:rect l="textAreaLeft" t="textAreaTop" r="textAreaRight" b="textAreaBottom"/>
              <a:pathLst>
                <a:path w="2412" h="296469">
                  <a:moveTo>
                    <a:pt x="2412" y="296469"/>
                  </a:moveTo>
                  <a:lnTo>
                    <a:pt x="2412" y="296469"/>
                  </a:lnTo>
                  <a:cubicBezTo>
                    <a:pt x="2412" y="296469"/>
                    <a:pt x="2412" y="296469"/>
                    <a:pt x="2412" y="296469"/>
                  </a:cubicBezTo>
                  <a:lnTo>
                    <a:pt x="2412" y="296469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9646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8" name="Freeform: Shape 218"/>
            <p:cNvSpPr/>
            <p:nvPr/>
          </p:nvSpPr>
          <p:spPr>
            <a:xfrm>
              <a:off x="4124160" y="6102000"/>
              <a:ext cx="20520" cy="1440"/>
            </a:xfrm>
            <a:custGeom>
              <a:avLst/>
              <a:gdLst>
                <a:gd name="textAreaLeft" fmla="*/ 0 w 20520"/>
                <a:gd name="textAreaRight" fmla="*/ 21600 w 2052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21711" h="2412">
                  <a:moveTo>
                    <a:pt x="21711" y="0"/>
                  </a:moveTo>
                  <a:lnTo>
                    <a:pt x="0" y="0"/>
                  </a:lnTo>
                  <a:lnTo>
                    <a:pt x="10030" y="2412"/>
                  </a:lnTo>
                  <a:lnTo>
                    <a:pt x="19807" y="2412"/>
                  </a:lnTo>
                  <a:cubicBezTo>
                    <a:pt x="20226" y="1460"/>
                    <a:pt x="20873" y="622"/>
                    <a:pt x="21711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9" name="Freeform: Shape 219"/>
            <p:cNvSpPr/>
            <p:nvPr/>
          </p:nvSpPr>
          <p:spPr>
            <a:xfrm>
              <a:off x="4154760" y="6102000"/>
              <a:ext cx="37440" cy="1440"/>
            </a:xfrm>
            <a:custGeom>
              <a:avLst/>
              <a:gdLst>
                <a:gd name="textAreaLeft" fmla="*/ 0 w 37440"/>
                <a:gd name="textAreaRight" fmla="*/ 38520 w 3744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38343" h="2412">
                  <a:moveTo>
                    <a:pt x="38090" y="0"/>
                  </a:moveTo>
                  <a:lnTo>
                    <a:pt x="0" y="0"/>
                  </a:lnTo>
                  <a:cubicBezTo>
                    <a:pt x="876" y="622"/>
                    <a:pt x="1574" y="1448"/>
                    <a:pt x="2032" y="2412"/>
                  </a:cubicBezTo>
                  <a:lnTo>
                    <a:pt x="38344" y="2412"/>
                  </a:lnTo>
                  <a:lnTo>
                    <a:pt x="38344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0" name="Freeform: Shape 220"/>
            <p:cNvSpPr/>
            <p:nvPr/>
          </p:nvSpPr>
          <p:spPr>
            <a:xfrm>
              <a:off x="4806720" y="6102720"/>
              <a:ext cx="173880" cy="1440"/>
            </a:xfrm>
            <a:custGeom>
              <a:avLst/>
              <a:gdLst>
                <a:gd name="textAreaLeft" fmla="*/ 0 w 173880"/>
                <a:gd name="textAreaRight" fmla="*/ 174960 w 17388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174960" h="2631">
                  <a:moveTo>
                    <a:pt x="0" y="1870"/>
                  </a:moveTo>
                  <a:lnTo>
                    <a:pt x="173691" y="1870"/>
                  </a:lnTo>
                  <a:lnTo>
                    <a:pt x="173691" y="1870"/>
                  </a:lnTo>
                  <a:cubicBezTo>
                    <a:pt x="173234" y="1438"/>
                    <a:pt x="173221" y="714"/>
                    <a:pt x="173653" y="257"/>
                  </a:cubicBezTo>
                  <a:cubicBezTo>
                    <a:pt x="173665" y="244"/>
                    <a:pt x="173678" y="232"/>
                    <a:pt x="173691" y="219"/>
                  </a:cubicBezTo>
                  <a:cubicBezTo>
                    <a:pt x="174059" y="-73"/>
                    <a:pt x="174592" y="-73"/>
                    <a:pt x="174960" y="219"/>
                  </a:cubicBezTo>
                  <a:lnTo>
                    <a:pt x="0" y="219"/>
                  </a:lnTo>
                  <a:lnTo>
                    <a:pt x="0" y="2631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1" name="Freeform: Shape 221"/>
            <p:cNvSpPr/>
            <p:nvPr/>
          </p:nvSpPr>
          <p:spPr>
            <a:xfrm>
              <a:off x="4096440" y="610992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69" h="12696">
                  <a:moveTo>
                    <a:pt x="126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2" name="Freeform: Shape 222"/>
            <p:cNvSpPr/>
            <p:nvPr/>
          </p:nvSpPr>
          <p:spPr>
            <a:xfrm>
              <a:off x="4092480" y="5794560"/>
              <a:ext cx="12960" cy="30780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307800"/>
                <a:gd name="textAreaBottom" fmla="*/ 308880 h 307800"/>
              </a:gdLst>
              <a:ahLst/>
              <a:cxnLst/>
              <a:rect l="textAreaLeft" t="textAreaTop" r="textAreaRight" b="textAreaBottom"/>
              <a:pathLst>
                <a:path w="13982" h="308911">
                  <a:moveTo>
                    <a:pt x="8650" y="302183"/>
                  </a:moveTo>
                  <a:lnTo>
                    <a:pt x="13982" y="303452"/>
                  </a:lnTo>
                  <a:lnTo>
                    <a:pt x="13982" y="6856"/>
                  </a:lnTo>
                  <a:lnTo>
                    <a:pt x="6999" y="6856"/>
                  </a:lnTo>
                  <a:cubicBezTo>
                    <a:pt x="3215" y="6856"/>
                    <a:pt x="143" y="3786"/>
                    <a:pt x="143" y="0"/>
                  </a:cubicBezTo>
                  <a:lnTo>
                    <a:pt x="143" y="308912"/>
                  </a:lnTo>
                  <a:cubicBezTo>
                    <a:pt x="143" y="308912"/>
                    <a:pt x="143" y="308912"/>
                    <a:pt x="143" y="308912"/>
                  </a:cubicBezTo>
                  <a:cubicBezTo>
                    <a:pt x="-48" y="308201"/>
                    <a:pt x="-48" y="307464"/>
                    <a:pt x="143" y="306753"/>
                  </a:cubicBezTo>
                  <a:cubicBezTo>
                    <a:pt x="1247" y="303148"/>
                    <a:pt x="5044" y="301116"/>
                    <a:pt x="8650" y="3021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3" name="Freeform: Shape 223"/>
            <p:cNvSpPr/>
            <p:nvPr/>
          </p:nvSpPr>
          <p:spPr>
            <a:xfrm>
              <a:off x="4094280" y="61074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888" h="888">
                  <a:moveTo>
                    <a:pt x="888" y="8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4" name="Freeform: Shape 224"/>
            <p:cNvSpPr/>
            <p:nvPr/>
          </p:nvSpPr>
          <p:spPr>
            <a:xfrm>
              <a:off x="4093920" y="61056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38" h="1142">
                  <a:moveTo>
                    <a:pt x="38" y="1143"/>
                  </a:moveTo>
                  <a:cubicBezTo>
                    <a:pt x="-13" y="762"/>
                    <a:pt x="-13" y="381"/>
                    <a:pt x="38" y="0"/>
                  </a:cubicBezTo>
                  <a:cubicBezTo>
                    <a:pt x="-13" y="381"/>
                    <a:pt x="-13" y="762"/>
                    <a:pt x="38" y="11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5" name="Freeform: Shape 225"/>
            <p:cNvSpPr/>
            <p:nvPr/>
          </p:nvSpPr>
          <p:spPr>
            <a:xfrm>
              <a:off x="4996440" y="6114240"/>
              <a:ext cx="4320" cy="720"/>
            </a:xfrm>
            <a:custGeom>
              <a:avLst/>
              <a:gdLst>
                <a:gd name="textAreaLeft" fmla="*/ 0 w 4320"/>
                <a:gd name="textAreaRight" fmla="*/ 5400 w 432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5332" h="1777">
                  <a:moveTo>
                    <a:pt x="5332" y="0"/>
                  </a:moveTo>
                  <a:lnTo>
                    <a:pt x="5332" y="0"/>
                  </a:lnTo>
                  <a:lnTo>
                    <a:pt x="0" y="0"/>
                  </a:lnTo>
                  <a:lnTo>
                    <a:pt x="2158" y="1778"/>
                  </a:lnTo>
                  <a:cubicBezTo>
                    <a:pt x="3022" y="876"/>
                    <a:pt x="4126" y="267"/>
                    <a:pt x="5332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6" name="Freeform: Shape 226"/>
            <p:cNvSpPr/>
            <p:nvPr/>
          </p:nvSpPr>
          <p:spPr>
            <a:xfrm>
              <a:off x="4806720" y="6113880"/>
              <a:ext cx="189000" cy="7200"/>
            </a:xfrm>
            <a:custGeom>
              <a:avLst/>
              <a:gdLst>
                <a:gd name="textAreaLeft" fmla="*/ 0 w 189000"/>
                <a:gd name="textAreaRight" fmla="*/ 190080 w 189000"/>
                <a:gd name="textAreaTop" fmla="*/ 0 h 7200"/>
                <a:gd name="textAreaBottom" fmla="*/ 8280 h 7200"/>
              </a:gdLst>
              <a:ahLst/>
              <a:cxnLst/>
              <a:rect l="textAreaLeft" t="textAreaTop" r="textAreaRight" b="textAreaBottom"/>
              <a:pathLst>
                <a:path w="190196" h="8252">
                  <a:moveTo>
                    <a:pt x="0" y="6983"/>
                  </a:moveTo>
                  <a:lnTo>
                    <a:pt x="0" y="8253"/>
                  </a:lnTo>
                  <a:lnTo>
                    <a:pt x="189435" y="8253"/>
                  </a:lnTo>
                  <a:cubicBezTo>
                    <a:pt x="189193" y="6691"/>
                    <a:pt x="189460" y="5079"/>
                    <a:pt x="190197" y="3682"/>
                  </a:cubicBezTo>
                  <a:lnTo>
                    <a:pt x="185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7" name="Freeform: Shape 227"/>
            <p:cNvSpPr/>
            <p:nvPr/>
          </p:nvSpPr>
          <p:spPr>
            <a:xfrm>
              <a:off x="5005080" y="611532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69" h="12696">
                  <a:moveTo>
                    <a:pt x="127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8" name="Freeform: Shape 228"/>
            <p:cNvSpPr/>
            <p:nvPr/>
          </p:nvSpPr>
          <p:spPr>
            <a:xfrm>
              <a:off x="5001480" y="5841000"/>
              <a:ext cx="1440" cy="2721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72160"/>
                <a:gd name="textAreaBottom" fmla="*/ 273240 h 272160"/>
              </a:gdLst>
              <a:ahLst/>
              <a:cxnLst/>
              <a:rect l="textAreaLeft" t="textAreaTop" r="textAreaRight" b="textAreaBottom"/>
              <a:pathLst>
                <a:path w="2539" h="273107">
                  <a:moveTo>
                    <a:pt x="2539" y="273107"/>
                  </a:moveTo>
                  <a:lnTo>
                    <a:pt x="2539" y="3936"/>
                  </a:lnTo>
                  <a:lnTo>
                    <a:pt x="0" y="0"/>
                  </a:lnTo>
                  <a:lnTo>
                    <a:pt x="0" y="273107"/>
                  </a:lnTo>
                  <a:cubicBezTo>
                    <a:pt x="838" y="272980"/>
                    <a:pt x="1701" y="272980"/>
                    <a:pt x="2539" y="27310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9" name="Freeform: Shape 229"/>
            <p:cNvSpPr/>
            <p:nvPr/>
          </p:nvSpPr>
          <p:spPr>
            <a:xfrm>
              <a:off x="4999680" y="5829480"/>
              <a:ext cx="15840" cy="21240"/>
            </a:xfrm>
            <a:custGeom>
              <a:avLst/>
              <a:gdLst>
                <a:gd name="textAreaLeft" fmla="*/ 0 w 15840"/>
                <a:gd name="textAreaRight" fmla="*/ 16920 w 15840"/>
                <a:gd name="textAreaTop" fmla="*/ 0 h 21240"/>
                <a:gd name="textAreaBottom" fmla="*/ 22320 h 21240"/>
              </a:gdLst>
              <a:ahLst/>
              <a:cxnLst/>
              <a:rect l="textAreaLeft" t="textAreaTop" r="textAreaRight" b="textAreaBottom"/>
              <a:pathLst>
                <a:path w="17079" h="22219">
                  <a:moveTo>
                    <a:pt x="9523" y="10665"/>
                  </a:moveTo>
                  <a:cubicBezTo>
                    <a:pt x="8405" y="11312"/>
                    <a:pt x="7136" y="11661"/>
                    <a:pt x="5841" y="11681"/>
                  </a:cubicBezTo>
                  <a:cubicBezTo>
                    <a:pt x="3441" y="11699"/>
                    <a:pt x="1219" y="10442"/>
                    <a:pt x="0" y="8380"/>
                  </a:cubicBezTo>
                  <a:lnTo>
                    <a:pt x="2032" y="11808"/>
                  </a:lnTo>
                  <a:lnTo>
                    <a:pt x="4571" y="15744"/>
                  </a:lnTo>
                  <a:lnTo>
                    <a:pt x="4571" y="15744"/>
                  </a:lnTo>
                  <a:lnTo>
                    <a:pt x="7110" y="19680"/>
                  </a:lnTo>
                  <a:lnTo>
                    <a:pt x="7110" y="20569"/>
                  </a:lnTo>
                  <a:lnTo>
                    <a:pt x="7110" y="20569"/>
                  </a:lnTo>
                  <a:cubicBezTo>
                    <a:pt x="7605" y="21214"/>
                    <a:pt x="8202" y="21771"/>
                    <a:pt x="8888" y="22219"/>
                  </a:cubicBezTo>
                  <a:lnTo>
                    <a:pt x="8888" y="22219"/>
                  </a:lnTo>
                  <a:lnTo>
                    <a:pt x="10665" y="22219"/>
                  </a:lnTo>
                  <a:lnTo>
                    <a:pt x="11935" y="22219"/>
                  </a:lnTo>
                  <a:lnTo>
                    <a:pt x="13205" y="22219"/>
                  </a:lnTo>
                  <a:cubicBezTo>
                    <a:pt x="13916" y="22125"/>
                    <a:pt x="14602" y="21911"/>
                    <a:pt x="15236" y="21584"/>
                  </a:cubicBezTo>
                  <a:lnTo>
                    <a:pt x="15236" y="21584"/>
                  </a:lnTo>
                  <a:lnTo>
                    <a:pt x="15236" y="21584"/>
                  </a:lnTo>
                  <a:cubicBezTo>
                    <a:pt x="15630" y="21358"/>
                    <a:pt x="15973" y="21056"/>
                    <a:pt x="16252" y="20696"/>
                  </a:cubicBezTo>
                  <a:lnTo>
                    <a:pt x="17014" y="19553"/>
                  </a:lnTo>
                  <a:lnTo>
                    <a:pt x="17014" y="18410"/>
                  </a:lnTo>
                  <a:cubicBezTo>
                    <a:pt x="17090" y="17947"/>
                    <a:pt x="17090" y="17477"/>
                    <a:pt x="17014" y="17014"/>
                  </a:cubicBezTo>
                  <a:cubicBezTo>
                    <a:pt x="17230" y="15515"/>
                    <a:pt x="16912" y="13988"/>
                    <a:pt x="16125" y="12697"/>
                  </a:cubicBezTo>
                  <a:lnTo>
                    <a:pt x="8507" y="0"/>
                  </a:lnTo>
                  <a:cubicBezTo>
                    <a:pt x="11681" y="2183"/>
                    <a:pt x="12494" y="6530"/>
                    <a:pt x="10310" y="9709"/>
                  </a:cubicBezTo>
                  <a:cubicBezTo>
                    <a:pt x="10081" y="10051"/>
                    <a:pt x="9815" y="10371"/>
                    <a:pt x="9523" y="1066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0" name="Freeform: Shape 230"/>
            <p:cNvSpPr/>
            <p:nvPr/>
          </p:nvSpPr>
          <p:spPr>
            <a:xfrm>
              <a:off x="4092840" y="6096960"/>
              <a:ext cx="49320" cy="22680"/>
            </a:xfrm>
            <a:custGeom>
              <a:avLst/>
              <a:gdLst>
                <a:gd name="textAreaLeft" fmla="*/ 0 w 49320"/>
                <a:gd name="textAreaRight" fmla="*/ 50400 w 49320"/>
                <a:gd name="textAreaTop" fmla="*/ 0 h 22680"/>
                <a:gd name="textAreaBottom" fmla="*/ 23760 h 22680"/>
              </a:gdLst>
              <a:ahLst/>
              <a:cxnLst/>
              <a:rect l="textAreaLeft" t="textAreaTop" r="textAreaRight" b="textAreaBottom"/>
              <a:pathLst>
                <a:path w="50294" h="23676">
                  <a:moveTo>
                    <a:pt x="50295" y="10345"/>
                  </a:moveTo>
                  <a:lnTo>
                    <a:pt x="41153" y="8060"/>
                  </a:lnTo>
                  <a:lnTo>
                    <a:pt x="31123" y="5647"/>
                  </a:lnTo>
                  <a:lnTo>
                    <a:pt x="13728" y="1457"/>
                  </a:lnTo>
                  <a:lnTo>
                    <a:pt x="8395" y="188"/>
                  </a:lnTo>
                  <a:cubicBezTo>
                    <a:pt x="4714" y="-688"/>
                    <a:pt x="1019" y="1584"/>
                    <a:pt x="143" y="5267"/>
                  </a:cubicBezTo>
                  <a:cubicBezTo>
                    <a:pt x="-48" y="5978"/>
                    <a:pt x="-48" y="6714"/>
                    <a:pt x="143" y="7425"/>
                  </a:cubicBezTo>
                  <a:cubicBezTo>
                    <a:pt x="79" y="7895"/>
                    <a:pt x="79" y="8352"/>
                    <a:pt x="143" y="8822"/>
                  </a:cubicBezTo>
                  <a:cubicBezTo>
                    <a:pt x="92" y="9202"/>
                    <a:pt x="92" y="9583"/>
                    <a:pt x="143" y="9964"/>
                  </a:cubicBezTo>
                  <a:cubicBezTo>
                    <a:pt x="308" y="10371"/>
                    <a:pt x="524" y="10751"/>
                    <a:pt x="778" y="11107"/>
                  </a:cubicBezTo>
                  <a:lnTo>
                    <a:pt x="1666" y="11996"/>
                  </a:lnTo>
                  <a:lnTo>
                    <a:pt x="2809" y="12758"/>
                  </a:lnTo>
                  <a:lnTo>
                    <a:pt x="4079" y="12758"/>
                  </a:lnTo>
                  <a:lnTo>
                    <a:pt x="4079" y="12758"/>
                  </a:lnTo>
                  <a:lnTo>
                    <a:pt x="49025" y="23677"/>
                  </a:lnTo>
                  <a:lnTo>
                    <a:pt x="49025" y="1021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1" name="Freeform: Shape 231"/>
            <p:cNvSpPr/>
            <p:nvPr/>
          </p:nvSpPr>
          <p:spPr>
            <a:xfrm>
              <a:off x="5010840" y="61196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61" h="1015">
                  <a:moveTo>
                    <a:pt x="0" y="0"/>
                  </a:moveTo>
                  <a:lnTo>
                    <a:pt x="762" y="101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2" name="Freeform: Shape 232"/>
            <p:cNvSpPr/>
            <p:nvPr/>
          </p:nvSpPr>
          <p:spPr>
            <a:xfrm>
              <a:off x="5011920" y="6121080"/>
              <a:ext cx="11520" cy="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696" h="1506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5"/>
                    <a:pt x="0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3" name="Freeform: Shape 233"/>
            <p:cNvSpPr/>
            <p:nvPr/>
          </p:nvSpPr>
          <p:spPr>
            <a:xfrm>
              <a:off x="4996080" y="6117840"/>
              <a:ext cx="2160" cy="3600"/>
            </a:xfrm>
            <a:custGeom>
              <a:avLst/>
              <a:gdLst>
                <a:gd name="textAreaLeft" fmla="*/ 0 w 2160"/>
                <a:gd name="textAreaRight" fmla="*/ 3240 w 2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3387" h="4570">
                  <a:moveTo>
                    <a:pt x="87" y="4571"/>
                  </a:moveTo>
                  <a:lnTo>
                    <a:pt x="2626" y="4571"/>
                  </a:lnTo>
                  <a:cubicBezTo>
                    <a:pt x="2740" y="3695"/>
                    <a:pt x="3007" y="2831"/>
                    <a:pt x="3388" y="2031"/>
                  </a:cubicBezTo>
                  <a:lnTo>
                    <a:pt x="848" y="0"/>
                  </a:lnTo>
                  <a:cubicBezTo>
                    <a:pt x="112" y="1397"/>
                    <a:pt x="-155" y="3009"/>
                    <a:pt x="87" y="457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4" name="Freeform: Shape 234"/>
            <p:cNvSpPr/>
            <p:nvPr/>
          </p:nvSpPr>
          <p:spPr>
            <a:xfrm>
              <a:off x="4999320" y="6115680"/>
              <a:ext cx="9360" cy="2520"/>
            </a:xfrm>
            <a:custGeom>
              <a:avLst/>
              <a:gdLst>
                <a:gd name="textAreaLeft" fmla="*/ 0 w 9360"/>
                <a:gd name="textAreaRight" fmla="*/ 10440 w 9360"/>
                <a:gd name="textAreaTop" fmla="*/ 0 h 2520"/>
                <a:gd name="textAreaBottom" fmla="*/ 3600 h 2520"/>
              </a:gdLst>
              <a:ahLst/>
              <a:cxnLst/>
              <a:rect l="textAreaLeft" t="textAreaTop" r="textAreaRight" b="textAreaBottom"/>
              <a:pathLst>
                <a:path w="10538" h="3650">
                  <a:moveTo>
                    <a:pt x="5967" y="222"/>
                  </a:moveTo>
                  <a:cubicBezTo>
                    <a:pt x="7681" y="248"/>
                    <a:pt x="9307" y="933"/>
                    <a:pt x="10538" y="2127"/>
                  </a:cubicBezTo>
                  <a:lnTo>
                    <a:pt x="10538" y="2127"/>
                  </a:lnTo>
                  <a:lnTo>
                    <a:pt x="7999" y="95"/>
                  </a:lnTo>
                  <a:lnTo>
                    <a:pt x="7999" y="95"/>
                  </a:lnTo>
                  <a:lnTo>
                    <a:pt x="7999" y="95"/>
                  </a:lnTo>
                  <a:lnTo>
                    <a:pt x="6729" y="95"/>
                  </a:lnTo>
                  <a:lnTo>
                    <a:pt x="5713" y="95"/>
                  </a:lnTo>
                  <a:lnTo>
                    <a:pt x="5713" y="95"/>
                  </a:lnTo>
                  <a:cubicBezTo>
                    <a:pt x="4876" y="-32"/>
                    <a:pt x="4012" y="-32"/>
                    <a:pt x="3174" y="95"/>
                  </a:cubicBezTo>
                  <a:cubicBezTo>
                    <a:pt x="1993" y="286"/>
                    <a:pt x="888" y="819"/>
                    <a:pt x="0" y="1619"/>
                  </a:cubicBezTo>
                  <a:lnTo>
                    <a:pt x="2539" y="3650"/>
                  </a:lnTo>
                  <a:cubicBezTo>
                    <a:pt x="3212" y="2127"/>
                    <a:pt x="4444" y="895"/>
                    <a:pt x="5967" y="22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5" name="Freeform: Shape 235"/>
            <p:cNvSpPr/>
            <p:nvPr/>
          </p:nvSpPr>
          <p:spPr>
            <a:xfrm>
              <a:off x="4979520" y="6102000"/>
              <a:ext cx="19800" cy="16200"/>
            </a:xfrm>
            <a:custGeom>
              <a:avLst/>
              <a:gdLst>
                <a:gd name="textAreaLeft" fmla="*/ 0 w 19800"/>
                <a:gd name="textAreaRight" fmla="*/ 20880 w 19800"/>
                <a:gd name="textAreaTop" fmla="*/ 0 h 16200"/>
                <a:gd name="textAreaBottom" fmla="*/ 17280 h 16200"/>
              </a:gdLst>
              <a:ahLst/>
              <a:cxnLst/>
              <a:rect l="textAreaLeft" t="textAreaTop" r="textAreaRight" b="textAreaBottom"/>
              <a:pathLst>
                <a:path w="20921" h="17381">
                  <a:moveTo>
                    <a:pt x="353" y="495"/>
                  </a:moveTo>
                  <a:cubicBezTo>
                    <a:pt x="-105" y="926"/>
                    <a:pt x="-117" y="1650"/>
                    <a:pt x="315" y="2107"/>
                  </a:cubicBezTo>
                  <a:cubicBezTo>
                    <a:pt x="327" y="2120"/>
                    <a:pt x="340" y="2133"/>
                    <a:pt x="353" y="2145"/>
                  </a:cubicBezTo>
                  <a:lnTo>
                    <a:pt x="353" y="2145"/>
                  </a:lnTo>
                  <a:lnTo>
                    <a:pt x="12287" y="11668"/>
                  </a:lnTo>
                  <a:lnTo>
                    <a:pt x="16858" y="15350"/>
                  </a:lnTo>
                  <a:lnTo>
                    <a:pt x="19398" y="17381"/>
                  </a:lnTo>
                  <a:cubicBezTo>
                    <a:pt x="19791" y="16670"/>
                    <a:pt x="20312" y="16023"/>
                    <a:pt x="20921" y="15477"/>
                  </a:cubicBezTo>
                  <a:lnTo>
                    <a:pt x="18382" y="13445"/>
                  </a:lnTo>
                  <a:lnTo>
                    <a:pt x="16223" y="11668"/>
                  </a:lnTo>
                  <a:lnTo>
                    <a:pt x="2003" y="368"/>
                  </a:lnTo>
                  <a:lnTo>
                    <a:pt x="2003" y="368"/>
                  </a:lnTo>
                  <a:cubicBezTo>
                    <a:pt x="2003" y="368"/>
                    <a:pt x="2003" y="368"/>
                    <a:pt x="2003" y="368"/>
                  </a:cubicBezTo>
                  <a:cubicBezTo>
                    <a:pt x="1648" y="-64"/>
                    <a:pt x="1000" y="-127"/>
                    <a:pt x="568" y="241"/>
                  </a:cubicBezTo>
                  <a:cubicBezTo>
                    <a:pt x="480" y="317"/>
                    <a:pt x="416" y="393"/>
                    <a:pt x="353" y="49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6" name="Freeform: Shape 236"/>
            <p:cNvSpPr/>
            <p:nvPr/>
          </p:nvSpPr>
          <p:spPr>
            <a:xfrm>
              <a:off x="4984200" y="578844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143" h="761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7" name="Freeform: Shape 237"/>
            <p:cNvSpPr/>
            <p:nvPr/>
          </p:nvSpPr>
          <p:spPr>
            <a:xfrm>
              <a:off x="4977000" y="5790600"/>
              <a:ext cx="30600" cy="41760"/>
            </a:xfrm>
            <a:custGeom>
              <a:avLst/>
              <a:gdLst>
                <a:gd name="textAreaLeft" fmla="*/ 0 w 30600"/>
                <a:gd name="textAreaRight" fmla="*/ 31680 w 30600"/>
                <a:gd name="textAreaTop" fmla="*/ 0 h 41760"/>
                <a:gd name="textAreaBottom" fmla="*/ 42840 h 41760"/>
              </a:gdLst>
              <a:ahLst/>
              <a:cxnLst/>
              <a:rect l="textAreaLeft" t="textAreaTop" r="textAreaRight" b="textAreaBottom"/>
              <a:pathLst>
                <a:path w="31741" h="42914">
                  <a:moveTo>
                    <a:pt x="3682" y="10538"/>
                  </a:moveTo>
                  <a:lnTo>
                    <a:pt x="0" y="10538"/>
                  </a:lnTo>
                  <a:lnTo>
                    <a:pt x="2666" y="14855"/>
                  </a:lnTo>
                  <a:lnTo>
                    <a:pt x="5079" y="18791"/>
                  </a:lnTo>
                  <a:lnTo>
                    <a:pt x="20061" y="42915"/>
                  </a:lnTo>
                  <a:lnTo>
                    <a:pt x="20061" y="42915"/>
                  </a:lnTo>
                  <a:cubicBezTo>
                    <a:pt x="18029" y="39689"/>
                    <a:pt x="18994" y="35426"/>
                    <a:pt x="22219" y="33392"/>
                  </a:cubicBezTo>
                  <a:cubicBezTo>
                    <a:pt x="25444" y="31358"/>
                    <a:pt x="29710" y="32325"/>
                    <a:pt x="31742" y="35551"/>
                  </a:cubicBezTo>
                  <a:lnTo>
                    <a:pt x="29202" y="31361"/>
                  </a:lnTo>
                  <a:lnTo>
                    <a:pt x="9776" y="0"/>
                  </a:lnTo>
                  <a:lnTo>
                    <a:pt x="9142" y="0"/>
                  </a:lnTo>
                  <a:cubicBezTo>
                    <a:pt x="10196" y="1141"/>
                    <a:pt x="10779" y="2636"/>
                    <a:pt x="10792" y="4190"/>
                  </a:cubicBezTo>
                  <a:cubicBezTo>
                    <a:pt x="10462" y="7847"/>
                    <a:pt x="7352" y="10620"/>
                    <a:pt x="3682" y="1053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8" name="Freeform: Shape 238"/>
            <p:cNvSpPr/>
            <p:nvPr/>
          </p:nvSpPr>
          <p:spPr>
            <a:xfrm>
              <a:off x="4981680" y="578772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396" h="126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9" name="Freeform: Shape 239"/>
            <p:cNvSpPr/>
            <p:nvPr/>
          </p:nvSpPr>
          <p:spPr>
            <a:xfrm>
              <a:off x="4996080" y="5823000"/>
              <a:ext cx="15120" cy="16920"/>
            </a:xfrm>
            <a:custGeom>
              <a:avLst/>
              <a:gdLst>
                <a:gd name="textAreaLeft" fmla="*/ 0 w 15120"/>
                <a:gd name="textAreaRight" fmla="*/ 16200 w 15120"/>
                <a:gd name="textAreaTop" fmla="*/ 0 h 16920"/>
                <a:gd name="textAreaBottom" fmla="*/ 18000 h 16920"/>
              </a:gdLst>
              <a:ahLst/>
              <a:cxnLst/>
              <a:rect l="textAreaLeft" t="textAreaTop" r="textAreaRight" b="textAreaBottom"/>
              <a:pathLst>
                <a:path w="16321" h="17951">
                  <a:moveTo>
                    <a:pt x="3603" y="14650"/>
                  </a:moveTo>
                  <a:cubicBezTo>
                    <a:pt x="4822" y="16712"/>
                    <a:pt x="7044" y="17969"/>
                    <a:pt x="9444" y="17951"/>
                  </a:cubicBezTo>
                  <a:cubicBezTo>
                    <a:pt x="10738" y="17931"/>
                    <a:pt x="12008" y="17582"/>
                    <a:pt x="13125" y="16936"/>
                  </a:cubicBezTo>
                  <a:cubicBezTo>
                    <a:pt x="16312" y="14875"/>
                    <a:pt x="17277" y="10647"/>
                    <a:pt x="15284" y="7413"/>
                  </a:cubicBezTo>
                  <a:lnTo>
                    <a:pt x="15284" y="7413"/>
                  </a:lnTo>
                  <a:lnTo>
                    <a:pt x="12744" y="3223"/>
                  </a:lnTo>
                  <a:lnTo>
                    <a:pt x="12744" y="3223"/>
                  </a:lnTo>
                  <a:cubicBezTo>
                    <a:pt x="10713" y="-2"/>
                    <a:pt x="6447" y="-969"/>
                    <a:pt x="3222" y="1065"/>
                  </a:cubicBezTo>
                  <a:cubicBezTo>
                    <a:pt x="-3" y="3099"/>
                    <a:pt x="-968" y="7362"/>
                    <a:pt x="1064" y="10587"/>
                  </a:cubicBezTo>
                  <a:lnTo>
                    <a:pt x="1064" y="10587"/>
                  </a:lnTo>
                  <a:lnTo>
                    <a:pt x="3603" y="1465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0" name="Freeform: Shape 240"/>
            <p:cNvSpPr/>
            <p:nvPr/>
          </p:nvSpPr>
          <p:spPr>
            <a:xfrm>
              <a:off x="7799760" y="6513120"/>
              <a:ext cx="5040" cy="11520"/>
            </a:xfrm>
            <a:custGeom>
              <a:avLst/>
              <a:gdLst>
                <a:gd name="textAreaLeft" fmla="*/ 0 w 5040"/>
                <a:gd name="textAreaRight" fmla="*/ 6120 w 504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5967" h="12696">
                  <a:moveTo>
                    <a:pt x="596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967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1" name="Freeform: Shape 241"/>
            <p:cNvSpPr/>
            <p:nvPr/>
          </p:nvSpPr>
          <p:spPr>
            <a:xfrm>
              <a:off x="7104240" y="6510600"/>
              <a:ext cx="21240" cy="720"/>
            </a:xfrm>
            <a:custGeom>
              <a:avLst/>
              <a:gdLst>
                <a:gd name="textAreaLeft" fmla="*/ 0 w 21240"/>
                <a:gd name="textAreaRight" fmla="*/ 22320 w 2124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22346" h="1904">
                  <a:moveTo>
                    <a:pt x="22346" y="1143"/>
                  </a:moveTo>
                  <a:lnTo>
                    <a:pt x="22346" y="1143"/>
                  </a:lnTo>
                  <a:cubicBezTo>
                    <a:pt x="22346" y="508"/>
                    <a:pt x="21839" y="0"/>
                    <a:pt x="21204" y="0"/>
                  </a:cubicBezTo>
                  <a:lnTo>
                    <a:pt x="11427" y="0"/>
                  </a:lnTo>
                  <a:cubicBezTo>
                    <a:pt x="11427" y="698"/>
                    <a:pt x="10856" y="1270"/>
                    <a:pt x="10158" y="1270"/>
                  </a:cubicBezTo>
                  <a:lnTo>
                    <a:pt x="0" y="1270"/>
                  </a:lnTo>
                  <a:lnTo>
                    <a:pt x="0" y="1904"/>
                  </a:lnTo>
                  <a:lnTo>
                    <a:pt x="21204" y="1904"/>
                  </a:lnTo>
                  <a:cubicBezTo>
                    <a:pt x="21699" y="1892"/>
                    <a:pt x="22143" y="1600"/>
                    <a:pt x="22346" y="11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2" name="Freeform: Shape 242"/>
            <p:cNvSpPr/>
            <p:nvPr/>
          </p:nvSpPr>
          <p:spPr>
            <a:xfrm>
              <a:off x="5740200" y="5854680"/>
              <a:ext cx="320760" cy="12600"/>
            </a:xfrm>
            <a:custGeom>
              <a:avLst/>
              <a:gdLst>
                <a:gd name="textAreaLeft" fmla="*/ 0 w 320760"/>
                <a:gd name="textAreaRight" fmla="*/ 321840 w 3207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21734" h="13839">
                  <a:moveTo>
                    <a:pt x="0" y="13839"/>
                  </a:moveTo>
                  <a:lnTo>
                    <a:pt x="314751" y="13839"/>
                  </a:lnTo>
                  <a:lnTo>
                    <a:pt x="314751" y="6983"/>
                  </a:lnTo>
                  <a:cubicBezTo>
                    <a:pt x="314751" y="3126"/>
                    <a:pt x="317875" y="0"/>
                    <a:pt x="321735" y="0"/>
                  </a:cubicBezTo>
                  <a:lnTo>
                    <a:pt x="0" y="0"/>
                  </a:lnTo>
                  <a:lnTo>
                    <a:pt x="0" y="1383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3" name="Freeform: Shape 243"/>
            <p:cNvSpPr/>
            <p:nvPr/>
          </p:nvSpPr>
          <p:spPr>
            <a:xfrm>
              <a:off x="7835760" y="5854680"/>
              <a:ext cx="209880" cy="12600"/>
            </a:xfrm>
            <a:custGeom>
              <a:avLst/>
              <a:gdLst>
                <a:gd name="textAreaLeft" fmla="*/ 0 w 209880"/>
                <a:gd name="textAreaRight" fmla="*/ 210960 w 20988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211018" h="13756">
                  <a:moveTo>
                    <a:pt x="7491" y="5504"/>
                  </a:moveTo>
                  <a:cubicBezTo>
                    <a:pt x="8278" y="9211"/>
                    <a:pt x="5967" y="12875"/>
                    <a:pt x="2285" y="13756"/>
                  </a:cubicBezTo>
                  <a:lnTo>
                    <a:pt x="204036" y="13756"/>
                  </a:lnTo>
                  <a:lnTo>
                    <a:pt x="204036" y="7027"/>
                  </a:lnTo>
                  <a:cubicBezTo>
                    <a:pt x="204036" y="3170"/>
                    <a:pt x="207159" y="44"/>
                    <a:pt x="211019" y="44"/>
                  </a:cubicBezTo>
                  <a:lnTo>
                    <a:pt x="762" y="44"/>
                  </a:lnTo>
                  <a:lnTo>
                    <a:pt x="0" y="44"/>
                  </a:lnTo>
                  <a:cubicBezTo>
                    <a:pt x="3530" y="-356"/>
                    <a:pt x="6792" y="2016"/>
                    <a:pt x="7491" y="550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4" name="Freeform: Shape 244"/>
            <p:cNvSpPr/>
            <p:nvPr/>
          </p:nvSpPr>
          <p:spPr>
            <a:xfrm>
              <a:off x="7802280" y="58636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61" h="1142">
                  <a:moveTo>
                    <a:pt x="0" y="1143"/>
                  </a:move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5" name="Freeform: Shape 245"/>
            <p:cNvSpPr/>
            <p:nvPr/>
          </p:nvSpPr>
          <p:spPr>
            <a:xfrm>
              <a:off x="7803720" y="586188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015" h="761">
                  <a:moveTo>
                    <a:pt x="0" y="762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6" name="Freeform: Shape 246"/>
            <p:cNvSpPr/>
            <p:nvPr/>
          </p:nvSpPr>
          <p:spPr>
            <a:xfrm>
              <a:off x="7801200" y="58658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6" h="1506">
                  <a:moveTo>
                    <a:pt x="0" y="1506"/>
                  </a:moveTo>
                  <a:cubicBezTo>
                    <a:pt x="0" y="1506"/>
                    <a:pt x="0" y="617"/>
                    <a:pt x="0" y="109"/>
                  </a:cubicBezTo>
                  <a:cubicBezTo>
                    <a:pt x="0" y="-398"/>
                    <a:pt x="127" y="998"/>
                    <a:pt x="0" y="150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7" name="Freeform: Shape 247"/>
            <p:cNvSpPr/>
            <p:nvPr/>
          </p:nvSpPr>
          <p:spPr>
            <a:xfrm>
              <a:off x="7805520" y="5860440"/>
              <a:ext cx="3960" cy="360"/>
            </a:xfrm>
            <a:custGeom>
              <a:avLst/>
              <a:gdLst>
                <a:gd name="textAreaLeft" fmla="*/ 0 w 3960"/>
                <a:gd name="textAreaRight" fmla="*/ 5040 w 39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4951" h="1015">
                  <a:moveTo>
                    <a:pt x="3047" y="635"/>
                  </a:moveTo>
                  <a:lnTo>
                    <a:pt x="3047" y="635"/>
                  </a:lnTo>
                  <a:lnTo>
                    <a:pt x="4316" y="0"/>
                  </a:lnTo>
                  <a:lnTo>
                    <a:pt x="4952" y="0"/>
                  </a:lnTo>
                  <a:lnTo>
                    <a:pt x="635" y="1016"/>
                  </a:lnTo>
                  <a:lnTo>
                    <a:pt x="0" y="1016"/>
                  </a:lnTo>
                  <a:cubicBezTo>
                    <a:pt x="711" y="895"/>
                    <a:pt x="1448" y="895"/>
                    <a:pt x="2158" y="101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8" name="Freeform: Shape 248"/>
            <p:cNvSpPr/>
            <p:nvPr/>
          </p:nvSpPr>
          <p:spPr>
            <a:xfrm>
              <a:off x="7835040" y="5868720"/>
              <a:ext cx="1440" cy="770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77040"/>
                <a:gd name="textAreaBottom" fmla="*/ 78120 h 77040"/>
              </a:gdLst>
              <a:ahLst/>
              <a:cxnLst/>
              <a:rect l="textAreaLeft" t="textAreaTop" r="textAreaRight" b="textAreaBottom"/>
              <a:pathLst>
                <a:path w="2539" h="78212">
                  <a:moveTo>
                    <a:pt x="1270" y="78212"/>
                  </a:moveTo>
                  <a:lnTo>
                    <a:pt x="2539" y="78212"/>
                  </a:lnTo>
                  <a:lnTo>
                    <a:pt x="2539" y="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7795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9" name="Freeform: Shape 249"/>
            <p:cNvSpPr/>
            <p:nvPr/>
          </p:nvSpPr>
          <p:spPr>
            <a:xfrm>
              <a:off x="6068880" y="6503040"/>
              <a:ext cx="430200" cy="5400"/>
            </a:xfrm>
            <a:custGeom>
              <a:avLst/>
              <a:gdLst>
                <a:gd name="textAreaLeft" fmla="*/ 0 w 430200"/>
                <a:gd name="textAreaRight" fmla="*/ 431280 w 430200"/>
                <a:gd name="textAreaTop" fmla="*/ 0 h 5400"/>
                <a:gd name="textAreaBottom" fmla="*/ 6480 h 5400"/>
              </a:gdLst>
              <a:ahLst/>
              <a:cxnLst/>
              <a:rect l="textAreaLeft" t="textAreaTop" r="textAreaRight" b="textAreaBottom"/>
              <a:pathLst>
                <a:path w="431306" h="6602">
                  <a:moveTo>
                    <a:pt x="0" y="0"/>
                  </a:moveTo>
                  <a:lnTo>
                    <a:pt x="431307" y="0"/>
                  </a:lnTo>
                  <a:lnTo>
                    <a:pt x="431307" y="6602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0" name="Freeform: Shape 250"/>
            <p:cNvSpPr/>
            <p:nvPr/>
          </p:nvSpPr>
          <p:spPr>
            <a:xfrm>
              <a:off x="6067440" y="6512400"/>
              <a:ext cx="432000" cy="3600"/>
            </a:xfrm>
            <a:custGeom>
              <a:avLst/>
              <a:gdLst>
                <a:gd name="textAreaLeft" fmla="*/ 0 w 432000"/>
                <a:gd name="textAreaRight" fmla="*/ 433080 w 43200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433211" h="4824">
                  <a:moveTo>
                    <a:pt x="1524" y="0"/>
                  </a:moveTo>
                  <a:lnTo>
                    <a:pt x="1524" y="762"/>
                  </a:lnTo>
                  <a:cubicBezTo>
                    <a:pt x="1473" y="2247"/>
                    <a:pt x="940" y="3682"/>
                    <a:pt x="0" y="4825"/>
                  </a:cubicBezTo>
                  <a:lnTo>
                    <a:pt x="433211" y="4825"/>
                  </a:lnTo>
                  <a:lnTo>
                    <a:pt x="433211" y="12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1" name="Freeform: Shape 251"/>
            <p:cNvSpPr/>
            <p:nvPr/>
          </p:nvSpPr>
          <p:spPr>
            <a:xfrm>
              <a:off x="7718040" y="6504480"/>
              <a:ext cx="49680" cy="5760"/>
            </a:xfrm>
            <a:custGeom>
              <a:avLst/>
              <a:gdLst>
                <a:gd name="textAreaLeft" fmla="*/ 0 w 49680"/>
                <a:gd name="textAreaRight" fmla="*/ 50760 w 49680"/>
                <a:gd name="textAreaTop" fmla="*/ 0 h 5760"/>
                <a:gd name="textAreaBottom" fmla="*/ 6840 h 5760"/>
              </a:gdLst>
              <a:ahLst/>
              <a:cxnLst/>
              <a:rect l="textAreaLeft" t="textAreaTop" r="textAreaRight" b="textAreaBottom"/>
              <a:pathLst>
                <a:path w="50786" h="6776">
                  <a:moveTo>
                    <a:pt x="45327" y="5253"/>
                  </a:moveTo>
                  <a:lnTo>
                    <a:pt x="45327" y="5253"/>
                  </a:lnTo>
                  <a:cubicBezTo>
                    <a:pt x="45264" y="4834"/>
                    <a:pt x="45264" y="4403"/>
                    <a:pt x="45327" y="3983"/>
                  </a:cubicBezTo>
                  <a:cubicBezTo>
                    <a:pt x="45327" y="3983"/>
                    <a:pt x="45327" y="3222"/>
                    <a:pt x="45327" y="2841"/>
                  </a:cubicBezTo>
                  <a:cubicBezTo>
                    <a:pt x="45632" y="2244"/>
                    <a:pt x="46013" y="1685"/>
                    <a:pt x="46470" y="1190"/>
                  </a:cubicBezTo>
                  <a:lnTo>
                    <a:pt x="46470" y="1190"/>
                  </a:lnTo>
                  <a:cubicBezTo>
                    <a:pt x="46940" y="695"/>
                    <a:pt x="47499" y="314"/>
                    <a:pt x="48120" y="48"/>
                  </a:cubicBezTo>
                  <a:lnTo>
                    <a:pt x="48120" y="48"/>
                  </a:lnTo>
                  <a:cubicBezTo>
                    <a:pt x="48667" y="-16"/>
                    <a:pt x="49225" y="-16"/>
                    <a:pt x="49771" y="48"/>
                  </a:cubicBezTo>
                  <a:lnTo>
                    <a:pt x="50787" y="48"/>
                  </a:lnTo>
                  <a:lnTo>
                    <a:pt x="0" y="48"/>
                  </a:lnTo>
                  <a:lnTo>
                    <a:pt x="0" y="677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2" name="Freeform: Shape 252"/>
            <p:cNvSpPr/>
            <p:nvPr/>
          </p:nvSpPr>
          <p:spPr>
            <a:xfrm>
              <a:off x="7719480" y="6513120"/>
              <a:ext cx="49680" cy="3600"/>
            </a:xfrm>
            <a:custGeom>
              <a:avLst/>
              <a:gdLst>
                <a:gd name="textAreaLeft" fmla="*/ 0 w 49680"/>
                <a:gd name="textAreaRight" fmla="*/ 50760 w 4968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50786" h="4697">
                  <a:moveTo>
                    <a:pt x="49009" y="3682"/>
                  </a:moveTo>
                  <a:cubicBezTo>
                    <a:pt x="48591" y="3733"/>
                    <a:pt x="48159" y="3733"/>
                    <a:pt x="47740" y="3682"/>
                  </a:cubicBezTo>
                  <a:cubicBezTo>
                    <a:pt x="47740" y="3682"/>
                    <a:pt x="46978" y="3682"/>
                    <a:pt x="46597" y="2920"/>
                  </a:cubicBezTo>
                  <a:cubicBezTo>
                    <a:pt x="46203" y="2743"/>
                    <a:pt x="45860" y="2476"/>
                    <a:pt x="45581" y="2158"/>
                  </a:cubicBezTo>
                  <a:cubicBezTo>
                    <a:pt x="45581" y="2158"/>
                    <a:pt x="45581" y="1397"/>
                    <a:pt x="44820" y="1143"/>
                  </a:cubicBezTo>
                  <a:cubicBezTo>
                    <a:pt x="44781" y="762"/>
                    <a:pt x="44781" y="381"/>
                    <a:pt x="44820" y="0"/>
                  </a:cubicBezTo>
                  <a:lnTo>
                    <a:pt x="44820" y="0"/>
                  </a:lnTo>
                  <a:lnTo>
                    <a:pt x="0" y="0"/>
                  </a:lnTo>
                  <a:lnTo>
                    <a:pt x="0" y="4698"/>
                  </a:lnTo>
                  <a:lnTo>
                    <a:pt x="50787" y="469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3" name="Freeform: Shape 253"/>
            <p:cNvSpPr/>
            <p:nvPr/>
          </p:nvSpPr>
          <p:spPr>
            <a:xfrm>
              <a:off x="7788960" y="595548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142" h="761">
                  <a:moveTo>
                    <a:pt x="0" y="762"/>
                  </a:move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4" name="Freeform: Shape 254"/>
            <p:cNvSpPr/>
            <p:nvPr/>
          </p:nvSpPr>
          <p:spPr>
            <a:xfrm>
              <a:off x="7787160" y="59572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61" h="1142">
                  <a:moveTo>
                    <a:pt x="0" y="1143"/>
                  </a:moveTo>
                  <a:lnTo>
                    <a:pt x="762" y="0"/>
                  </a:lnTo>
                  <a:cubicBezTo>
                    <a:pt x="470" y="350"/>
                    <a:pt x="203" y="734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5" name="Freeform: Shape 255"/>
            <p:cNvSpPr/>
            <p:nvPr/>
          </p:nvSpPr>
          <p:spPr>
            <a:xfrm>
              <a:off x="7792200" y="5953320"/>
              <a:ext cx="13680" cy="12960"/>
            </a:xfrm>
            <a:custGeom>
              <a:avLst/>
              <a:gdLst>
                <a:gd name="textAreaLeft" fmla="*/ 0 w 13680"/>
                <a:gd name="textAreaRight" fmla="*/ 14760 w 13680"/>
                <a:gd name="textAreaTop" fmla="*/ 0 h 12960"/>
                <a:gd name="textAreaBottom" fmla="*/ 14040 h 12960"/>
              </a:gdLst>
              <a:ahLst/>
              <a:cxnLst/>
              <a:rect l="textAreaLeft" t="textAreaTop" r="textAreaRight" b="textAreaBottom"/>
              <a:pathLst>
                <a:path w="14728" h="13966">
                  <a:moveTo>
                    <a:pt x="7873" y="8507"/>
                  </a:moveTo>
                  <a:lnTo>
                    <a:pt x="7873" y="13966"/>
                  </a:lnTo>
                  <a:lnTo>
                    <a:pt x="14729" y="12697"/>
                  </a:lnTo>
                  <a:lnTo>
                    <a:pt x="14729" y="12697"/>
                  </a:lnTo>
                  <a:cubicBezTo>
                    <a:pt x="14309" y="12770"/>
                    <a:pt x="13878" y="12770"/>
                    <a:pt x="13459" y="12697"/>
                  </a:cubicBezTo>
                  <a:cubicBezTo>
                    <a:pt x="13459" y="12697"/>
                    <a:pt x="13459" y="12697"/>
                    <a:pt x="12697" y="12697"/>
                  </a:cubicBezTo>
                  <a:cubicBezTo>
                    <a:pt x="12189" y="12477"/>
                    <a:pt x="11719" y="12177"/>
                    <a:pt x="11300" y="11808"/>
                  </a:cubicBezTo>
                  <a:lnTo>
                    <a:pt x="10666" y="11046"/>
                  </a:lnTo>
                  <a:cubicBezTo>
                    <a:pt x="10335" y="10672"/>
                    <a:pt x="10081" y="10241"/>
                    <a:pt x="9904" y="9776"/>
                  </a:cubicBezTo>
                  <a:cubicBezTo>
                    <a:pt x="9777" y="9450"/>
                    <a:pt x="9777" y="9087"/>
                    <a:pt x="9904" y="8761"/>
                  </a:cubicBezTo>
                  <a:lnTo>
                    <a:pt x="9904" y="7999"/>
                  </a:lnTo>
                  <a:lnTo>
                    <a:pt x="9904" y="7999"/>
                  </a:lnTo>
                  <a:cubicBezTo>
                    <a:pt x="9904" y="7999"/>
                    <a:pt x="9904" y="7999"/>
                    <a:pt x="9904" y="7364"/>
                  </a:cubicBezTo>
                  <a:lnTo>
                    <a:pt x="9904" y="0"/>
                  </a:lnTo>
                  <a:lnTo>
                    <a:pt x="635" y="1651"/>
                  </a:lnTo>
                  <a:lnTo>
                    <a:pt x="0" y="1651"/>
                  </a:lnTo>
                  <a:lnTo>
                    <a:pt x="1905" y="1651"/>
                  </a:lnTo>
                  <a:cubicBezTo>
                    <a:pt x="5308" y="2152"/>
                    <a:pt x="7847" y="5062"/>
                    <a:pt x="7873" y="850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6" name="Freeform: Shape 256"/>
            <p:cNvSpPr/>
            <p:nvPr/>
          </p:nvSpPr>
          <p:spPr>
            <a:xfrm>
              <a:off x="7786440" y="59594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7" h="1396">
                  <a:moveTo>
                    <a:pt x="48" y="1397"/>
                  </a:moveTo>
                  <a:cubicBezTo>
                    <a:pt x="-16" y="933"/>
                    <a:pt x="-16" y="463"/>
                    <a:pt x="48" y="0"/>
                  </a:cubicBezTo>
                  <a:cubicBezTo>
                    <a:pt x="-16" y="463"/>
                    <a:pt x="-16" y="933"/>
                    <a:pt x="48" y="139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7" name="Freeform: Shape 257"/>
            <p:cNvSpPr/>
            <p:nvPr/>
          </p:nvSpPr>
          <p:spPr>
            <a:xfrm>
              <a:off x="7809480" y="5965560"/>
              <a:ext cx="360" cy="1152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7" h="12696">
                  <a:moveTo>
                    <a:pt x="12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8" name="Freeform: Shape 258"/>
            <p:cNvSpPr/>
            <p:nvPr/>
          </p:nvSpPr>
          <p:spPr>
            <a:xfrm>
              <a:off x="7763400" y="65073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56" h="1219">
                  <a:moveTo>
                    <a:pt x="0" y="1219"/>
                  </a:moveTo>
                  <a:cubicBezTo>
                    <a:pt x="0" y="1219"/>
                    <a:pt x="0" y="458"/>
                    <a:pt x="0" y="77"/>
                  </a:cubicBezTo>
                  <a:cubicBezTo>
                    <a:pt x="0" y="-304"/>
                    <a:pt x="126" y="838"/>
                    <a:pt x="0" y="121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9" name="Freeform: Shape 259"/>
            <p:cNvSpPr/>
            <p:nvPr/>
          </p:nvSpPr>
          <p:spPr>
            <a:xfrm>
              <a:off x="7764840" y="650556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0" name="Freeform: Shape 260"/>
            <p:cNvSpPr/>
            <p:nvPr/>
          </p:nvSpPr>
          <p:spPr>
            <a:xfrm>
              <a:off x="7767000" y="65041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1" name="Freeform: Shape 261"/>
            <p:cNvSpPr/>
            <p:nvPr/>
          </p:nvSpPr>
          <p:spPr>
            <a:xfrm>
              <a:off x="7769520" y="6503040"/>
              <a:ext cx="15840" cy="360"/>
            </a:xfrm>
            <a:custGeom>
              <a:avLst/>
              <a:gdLst>
                <a:gd name="textAreaLeft" fmla="*/ 0 w 15840"/>
                <a:gd name="textAreaRight" fmla="*/ 16920 w 1584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7013" h="761">
                  <a:moveTo>
                    <a:pt x="1016" y="0"/>
                  </a:moveTo>
                  <a:lnTo>
                    <a:pt x="17014" y="762"/>
                  </a:lnTo>
                  <a:lnTo>
                    <a:pt x="17014" y="0"/>
                  </a:lnTo>
                  <a:lnTo>
                    <a:pt x="10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2" name="Freeform: Shape 262"/>
            <p:cNvSpPr/>
            <p:nvPr/>
          </p:nvSpPr>
          <p:spPr>
            <a:xfrm>
              <a:off x="7767360" y="651636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269" h="38">
                  <a:moveTo>
                    <a:pt x="0" y="0"/>
                  </a:moveTo>
                  <a:cubicBezTo>
                    <a:pt x="419" y="51"/>
                    <a:pt x="851" y="51"/>
                    <a:pt x="1269" y="0"/>
                  </a:cubicBezTo>
                  <a:cubicBezTo>
                    <a:pt x="851" y="51"/>
                    <a:pt x="419" y="5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3" name="Freeform: Shape 263"/>
            <p:cNvSpPr/>
            <p:nvPr/>
          </p:nvSpPr>
          <p:spPr>
            <a:xfrm>
              <a:off x="7765200" y="651492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015" h="761">
                  <a:moveTo>
                    <a:pt x="1015" y="762"/>
                  </a:moveTo>
                  <a:cubicBezTo>
                    <a:pt x="622" y="584"/>
                    <a:pt x="279" y="317"/>
                    <a:pt x="0" y="0"/>
                  </a:cubicBezTo>
                  <a:cubicBezTo>
                    <a:pt x="279" y="317"/>
                    <a:pt x="622" y="584"/>
                    <a:pt x="1015" y="76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4" name="Freeform: Shape 264"/>
            <p:cNvSpPr/>
            <p:nvPr/>
          </p:nvSpPr>
          <p:spPr>
            <a:xfrm>
              <a:off x="7764480" y="65127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29" h="1142">
                  <a:moveTo>
                    <a:pt x="29" y="1143"/>
                  </a:moveTo>
                  <a:cubicBezTo>
                    <a:pt x="-10" y="762"/>
                    <a:pt x="-10" y="381"/>
                    <a:pt x="29" y="0"/>
                  </a:cubicBezTo>
                  <a:cubicBezTo>
                    <a:pt x="-10" y="381"/>
                    <a:pt x="-10" y="762"/>
                    <a:pt x="29" y="11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5" name="Freeform: Shape 265"/>
            <p:cNvSpPr/>
            <p:nvPr/>
          </p:nvSpPr>
          <p:spPr>
            <a:xfrm>
              <a:off x="7800120" y="6510240"/>
              <a:ext cx="5040" cy="1440"/>
            </a:xfrm>
            <a:custGeom>
              <a:avLst/>
              <a:gdLst>
                <a:gd name="textAreaLeft" fmla="*/ 0 w 5040"/>
                <a:gd name="textAreaRight" fmla="*/ 6120 w 504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5967" h="2412">
                  <a:moveTo>
                    <a:pt x="0" y="1270"/>
                  </a:moveTo>
                  <a:cubicBezTo>
                    <a:pt x="63" y="1650"/>
                    <a:pt x="63" y="2031"/>
                    <a:pt x="0" y="2412"/>
                  </a:cubicBezTo>
                  <a:lnTo>
                    <a:pt x="5967" y="2412"/>
                  </a:lnTo>
                  <a:cubicBezTo>
                    <a:pt x="5904" y="2031"/>
                    <a:pt x="5904" y="1650"/>
                    <a:pt x="5967" y="1270"/>
                  </a:cubicBezTo>
                  <a:cubicBezTo>
                    <a:pt x="5967" y="1270"/>
                    <a:pt x="5967" y="381"/>
                    <a:pt x="5967" y="0"/>
                  </a:cubicBezTo>
                  <a:lnTo>
                    <a:pt x="253" y="0"/>
                  </a:lnTo>
                  <a:lnTo>
                    <a:pt x="253" y="114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6" name="Freeform: Shape 266"/>
            <p:cNvSpPr/>
            <p:nvPr/>
          </p:nvSpPr>
          <p:spPr>
            <a:xfrm>
              <a:off x="7806960" y="5965560"/>
              <a:ext cx="1440" cy="54108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541080"/>
                <a:gd name="textAreaBottom" fmla="*/ 542160 h 541080"/>
              </a:gdLst>
              <a:ahLst/>
              <a:cxnLst/>
              <a:rect l="textAreaLeft" t="textAreaTop" r="textAreaRight" b="textAreaBottom"/>
              <a:pathLst>
                <a:path w="2412" h="542278">
                  <a:moveTo>
                    <a:pt x="2412" y="540120"/>
                  </a:moveTo>
                  <a:lnTo>
                    <a:pt x="2412" y="0"/>
                  </a:lnTo>
                  <a:lnTo>
                    <a:pt x="0" y="0"/>
                  </a:lnTo>
                  <a:lnTo>
                    <a:pt x="0" y="542278"/>
                  </a:lnTo>
                  <a:cubicBezTo>
                    <a:pt x="609" y="541364"/>
                    <a:pt x="1448" y="540628"/>
                    <a:pt x="2412" y="54012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7" name="Freeform: Shape 267"/>
            <p:cNvSpPr/>
            <p:nvPr/>
          </p:nvSpPr>
          <p:spPr>
            <a:xfrm>
              <a:off x="7842960" y="5951880"/>
              <a:ext cx="195840" cy="1440"/>
            </a:xfrm>
            <a:custGeom>
              <a:avLst/>
              <a:gdLst>
                <a:gd name="textAreaLeft" fmla="*/ 0 w 195840"/>
                <a:gd name="textAreaRight" fmla="*/ 196920 w 19584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196925" h="2539">
                  <a:moveTo>
                    <a:pt x="254" y="1778"/>
                  </a:moveTo>
                  <a:lnTo>
                    <a:pt x="254" y="2539"/>
                  </a:lnTo>
                  <a:lnTo>
                    <a:pt x="196926" y="2539"/>
                  </a:lnTo>
                  <a:cubicBezTo>
                    <a:pt x="196926" y="2539"/>
                    <a:pt x="196926" y="1778"/>
                    <a:pt x="196926" y="1270"/>
                  </a:cubicBezTo>
                  <a:lnTo>
                    <a:pt x="196926" y="0"/>
                  </a:lnTo>
                  <a:lnTo>
                    <a:pt x="0" y="0"/>
                  </a:lnTo>
                  <a:cubicBezTo>
                    <a:pt x="178" y="575"/>
                    <a:pt x="267" y="1176"/>
                    <a:pt x="254" y="177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8" name="Freeform: Shape 268"/>
            <p:cNvSpPr/>
            <p:nvPr/>
          </p:nvSpPr>
          <p:spPr>
            <a:xfrm>
              <a:off x="7815600" y="596340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015" h="761">
                  <a:moveTo>
                    <a:pt x="0" y="762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9" name="Freeform: Shape 269"/>
            <p:cNvSpPr/>
            <p:nvPr/>
          </p:nvSpPr>
          <p:spPr>
            <a:xfrm>
              <a:off x="7819200" y="59590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38" h="888">
                  <a:moveTo>
                    <a:pt x="38" y="0"/>
                  </a:moveTo>
                  <a:cubicBezTo>
                    <a:pt x="-13" y="295"/>
                    <a:pt x="-13" y="594"/>
                    <a:pt x="38" y="889"/>
                  </a:cubicBezTo>
                  <a:cubicBezTo>
                    <a:pt x="0" y="594"/>
                    <a:pt x="0" y="295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0" name="Freeform: Shape 270"/>
            <p:cNvSpPr/>
            <p:nvPr/>
          </p:nvSpPr>
          <p:spPr>
            <a:xfrm>
              <a:off x="7813800" y="5964480"/>
              <a:ext cx="360" cy="1152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1" name="Freeform: Shape 271"/>
            <p:cNvSpPr/>
            <p:nvPr/>
          </p:nvSpPr>
          <p:spPr>
            <a:xfrm>
              <a:off x="7818480" y="59612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28" h="1015">
                  <a:moveTo>
                    <a:pt x="0" y="0"/>
                  </a:moveTo>
                  <a:cubicBezTo>
                    <a:pt x="38" y="338"/>
                    <a:pt x="38" y="678"/>
                    <a:pt x="0" y="1016"/>
                  </a:cubicBezTo>
                  <a:cubicBezTo>
                    <a:pt x="38" y="678"/>
                    <a:pt x="38" y="33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2" name="Freeform: Shape 272"/>
            <p:cNvSpPr/>
            <p:nvPr/>
          </p:nvSpPr>
          <p:spPr>
            <a:xfrm>
              <a:off x="7801200" y="59594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9" h="761">
                  <a:moveTo>
                    <a:pt x="19" y="0"/>
                  </a:moveTo>
                  <a:lnTo>
                    <a:pt x="19" y="0"/>
                  </a:lnTo>
                  <a:lnTo>
                    <a:pt x="19" y="762"/>
                  </a:lnTo>
                  <a:cubicBezTo>
                    <a:pt x="-6" y="508"/>
                    <a:pt x="-6" y="254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3" name="Freeform: Shape 273"/>
            <p:cNvSpPr/>
            <p:nvPr/>
          </p:nvSpPr>
          <p:spPr>
            <a:xfrm>
              <a:off x="7802280" y="59619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761" h="1269">
                  <a:moveTo>
                    <a:pt x="762" y="1270"/>
                  </a:moveTo>
                  <a:cubicBezTo>
                    <a:pt x="432" y="895"/>
                    <a:pt x="177" y="465"/>
                    <a:pt x="0" y="0"/>
                  </a:cubicBezTo>
                  <a:cubicBezTo>
                    <a:pt x="177" y="465"/>
                    <a:pt x="432" y="895"/>
                    <a:pt x="762" y="127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4" name="Freeform: Shape 274"/>
            <p:cNvSpPr/>
            <p:nvPr/>
          </p:nvSpPr>
          <p:spPr>
            <a:xfrm>
              <a:off x="7803360" y="596376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396" h="888">
                  <a:moveTo>
                    <a:pt x="1396" y="889"/>
                  </a:moveTo>
                  <a:cubicBezTo>
                    <a:pt x="889" y="669"/>
                    <a:pt x="419" y="369"/>
                    <a:pt x="0" y="0"/>
                  </a:cubicBezTo>
                  <a:cubicBezTo>
                    <a:pt x="419" y="369"/>
                    <a:pt x="889" y="669"/>
                    <a:pt x="1396" y="88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5" name="Freeform: Shape 275"/>
            <p:cNvSpPr/>
            <p:nvPr/>
          </p:nvSpPr>
          <p:spPr>
            <a:xfrm>
              <a:off x="7805520" y="5965560"/>
              <a:ext cx="4680" cy="360"/>
            </a:xfrm>
            <a:custGeom>
              <a:avLst/>
              <a:gdLst>
                <a:gd name="textAreaLeft" fmla="*/ 0 w 4680"/>
                <a:gd name="textAreaRight" fmla="*/ 5760 w 468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5585" h="904">
                  <a:moveTo>
                    <a:pt x="3682" y="0"/>
                  </a:moveTo>
                  <a:lnTo>
                    <a:pt x="3682" y="0"/>
                  </a:lnTo>
                  <a:lnTo>
                    <a:pt x="5586" y="0"/>
                  </a:lnTo>
                  <a:lnTo>
                    <a:pt x="5586" y="0"/>
                  </a:lnTo>
                  <a:cubicBezTo>
                    <a:pt x="4647" y="505"/>
                    <a:pt x="3606" y="767"/>
                    <a:pt x="2539" y="762"/>
                  </a:cubicBezTo>
                  <a:cubicBezTo>
                    <a:pt x="1701" y="952"/>
                    <a:pt x="838" y="952"/>
                    <a:pt x="0" y="762"/>
                  </a:cubicBezTo>
                  <a:cubicBezTo>
                    <a:pt x="418" y="835"/>
                    <a:pt x="850" y="835"/>
                    <a:pt x="1269" y="762"/>
                  </a:cubicBezTo>
                  <a:lnTo>
                    <a:pt x="3682" y="76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6" name="Freeform: Shape 276"/>
            <p:cNvSpPr/>
            <p:nvPr/>
          </p:nvSpPr>
          <p:spPr>
            <a:xfrm>
              <a:off x="8039520" y="5854680"/>
              <a:ext cx="12600" cy="1047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04760"/>
                <a:gd name="textAreaBottom" fmla="*/ 105840 h 104760"/>
              </a:gdLst>
              <a:ahLst/>
              <a:cxnLst/>
              <a:rect l="textAreaLeft" t="textAreaTop" r="textAreaRight" b="textAreaBottom"/>
              <a:pathLst>
                <a:path w="13585" h="105721">
                  <a:moveTo>
                    <a:pt x="0" y="6983"/>
                  </a:moveTo>
                  <a:lnTo>
                    <a:pt x="0" y="98908"/>
                  </a:lnTo>
                  <a:cubicBezTo>
                    <a:pt x="0" y="98908"/>
                    <a:pt x="0" y="99796"/>
                    <a:pt x="0" y="100177"/>
                  </a:cubicBezTo>
                  <a:cubicBezTo>
                    <a:pt x="724" y="103894"/>
                    <a:pt x="4330" y="106319"/>
                    <a:pt x="8037" y="105594"/>
                  </a:cubicBezTo>
                  <a:cubicBezTo>
                    <a:pt x="11249" y="104969"/>
                    <a:pt x="13560" y="102172"/>
                    <a:pt x="13586" y="98908"/>
                  </a:cubicBezTo>
                  <a:lnTo>
                    <a:pt x="13586" y="6983"/>
                  </a:lnTo>
                  <a:cubicBezTo>
                    <a:pt x="13586" y="3175"/>
                    <a:pt x="10538" y="69"/>
                    <a:pt x="6729" y="0"/>
                  </a:cubicBezTo>
                  <a:cubicBezTo>
                    <a:pt x="2970" y="137"/>
                    <a:pt x="0" y="322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7" name="Freeform: Shape 277"/>
            <p:cNvSpPr/>
            <p:nvPr/>
          </p:nvSpPr>
          <p:spPr>
            <a:xfrm>
              <a:off x="7819560" y="5956920"/>
              <a:ext cx="9360" cy="1440"/>
            </a:xfrm>
            <a:custGeom>
              <a:avLst/>
              <a:gdLst>
                <a:gd name="textAreaLeft" fmla="*/ 0 w 9360"/>
                <a:gd name="textAreaRight" fmla="*/ 10440 w 936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10411" h="2412">
                  <a:moveTo>
                    <a:pt x="10157" y="2412"/>
                  </a:moveTo>
                  <a:lnTo>
                    <a:pt x="10157" y="0"/>
                  </a:lnTo>
                  <a:lnTo>
                    <a:pt x="6475" y="0"/>
                  </a:lnTo>
                  <a:lnTo>
                    <a:pt x="0" y="1270"/>
                  </a:lnTo>
                  <a:lnTo>
                    <a:pt x="0" y="1270"/>
                  </a:lnTo>
                  <a:cubicBezTo>
                    <a:pt x="64" y="1648"/>
                    <a:pt x="64" y="2034"/>
                    <a:pt x="0" y="2412"/>
                  </a:cubicBezTo>
                  <a:lnTo>
                    <a:pt x="10411" y="241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8" name="Freeform: Shape 278"/>
            <p:cNvSpPr/>
            <p:nvPr/>
          </p:nvSpPr>
          <p:spPr>
            <a:xfrm>
              <a:off x="7811280" y="5964840"/>
              <a:ext cx="1440" cy="53928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539280"/>
                <a:gd name="textAreaBottom" fmla="*/ 540360 h 539280"/>
              </a:gdLst>
              <a:ahLst/>
              <a:cxnLst/>
              <a:rect l="textAreaLeft" t="textAreaTop" r="textAreaRight" b="textAreaBottom"/>
              <a:pathLst>
                <a:path w="2412" h="540373">
                  <a:moveTo>
                    <a:pt x="0" y="540374"/>
                  </a:moveTo>
                  <a:lnTo>
                    <a:pt x="1524" y="540374"/>
                  </a:lnTo>
                  <a:lnTo>
                    <a:pt x="2412" y="540374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54024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9" name="Freeform: Shape 279"/>
            <p:cNvSpPr/>
            <p:nvPr/>
          </p:nvSpPr>
          <p:spPr>
            <a:xfrm>
              <a:off x="7805880" y="6505920"/>
              <a:ext cx="28080" cy="13320"/>
            </a:xfrm>
            <a:custGeom>
              <a:avLst/>
              <a:gdLst>
                <a:gd name="textAreaLeft" fmla="*/ 0 w 28080"/>
                <a:gd name="textAreaRight" fmla="*/ 29160 w 28080"/>
                <a:gd name="textAreaTop" fmla="*/ 0 h 13320"/>
                <a:gd name="textAreaBottom" fmla="*/ 14400 h 13320"/>
              </a:gdLst>
              <a:ahLst/>
              <a:cxnLst/>
              <a:rect l="textAreaLeft" t="textAreaTop" r="textAreaRight" b="textAreaBottom"/>
              <a:pathLst>
                <a:path w="29250" h="14474">
                  <a:moveTo>
                    <a:pt x="23790" y="7237"/>
                  </a:moveTo>
                  <a:lnTo>
                    <a:pt x="23790" y="0"/>
                  </a:lnTo>
                  <a:lnTo>
                    <a:pt x="7920" y="0"/>
                  </a:lnTo>
                  <a:lnTo>
                    <a:pt x="7031" y="0"/>
                  </a:lnTo>
                  <a:lnTo>
                    <a:pt x="5507" y="0"/>
                  </a:lnTo>
                  <a:lnTo>
                    <a:pt x="3603" y="635"/>
                  </a:lnTo>
                  <a:cubicBezTo>
                    <a:pt x="2638" y="1143"/>
                    <a:pt x="1800" y="1879"/>
                    <a:pt x="1191" y="2793"/>
                  </a:cubicBezTo>
                  <a:cubicBezTo>
                    <a:pt x="658" y="3517"/>
                    <a:pt x="276" y="4342"/>
                    <a:pt x="48" y="5206"/>
                  </a:cubicBezTo>
                  <a:cubicBezTo>
                    <a:pt x="48" y="5206"/>
                    <a:pt x="48" y="5967"/>
                    <a:pt x="48" y="6475"/>
                  </a:cubicBezTo>
                  <a:cubicBezTo>
                    <a:pt x="-16" y="6856"/>
                    <a:pt x="-16" y="7237"/>
                    <a:pt x="48" y="7618"/>
                  </a:cubicBezTo>
                  <a:lnTo>
                    <a:pt x="48" y="7618"/>
                  </a:lnTo>
                  <a:cubicBezTo>
                    <a:pt x="-16" y="7999"/>
                    <a:pt x="-16" y="8380"/>
                    <a:pt x="48" y="8761"/>
                  </a:cubicBezTo>
                  <a:cubicBezTo>
                    <a:pt x="937" y="11465"/>
                    <a:pt x="3426" y="13344"/>
                    <a:pt x="6270" y="13459"/>
                  </a:cubicBezTo>
                  <a:lnTo>
                    <a:pt x="29251" y="14474"/>
                  </a:lnTo>
                  <a:lnTo>
                    <a:pt x="29251" y="14474"/>
                  </a:lnTo>
                  <a:cubicBezTo>
                    <a:pt x="25835" y="13840"/>
                    <a:pt x="23473" y="10703"/>
                    <a:pt x="23790" y="7237"/>
                  </a:cubicBezTo>
                  <a:close/>
                  <a:moveTo>
                    <a:pt x="2714" y="7237"/>
                  </a:moveTo>
                  <a:cubicBezTo>
                    <a:pt x="2066" y="7174"/>
                    <a:pt x="1571" y="6628"/>
                    <a:pt x="1571" y="5967"/>
                  </a:cubicBezTo>
                  <a:cubicBezTo>
                    <a:pt x="1571" y="5333"/>
                    <a:pt x="2080" y="4825"/>
                    <a:pt x="2702" y="4812"/>
                  </a:cubicBezTo>
                  <a:cubicBezTo>
                    <a:pt x="2752" y="4812"/>
                    <a:pt x="2790" y="4825"/>
                    <a:pt x="2841" y="4825"/>
                  </a:cubicBezTo>
                  <a:lnTo>
                    <a:pt x="7158" y="4825"/>
                  </a:lnTo>
                  <a:cubicBezTo>
                    <a:pt x="7806" y="4888"/>
                    <a:pt x="8301" y="5434"/>
                    <a:pt x="8301" y="6095"/>
                  </a:cubicBezTo>
                  <a:cubicBezTo>
                    <a:pt x="8301" y="6729"/>
                    <a:pt x="7793" y="7237"/>
                    <a:pt x="7158" y="7237"/>
                  </a:cubicBezTo>
                  <a:lnTo>
                    <a:pt x="2714" y="723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0" name="Freeform: Shape 280"/>
            <p:cNvSpPr/>
            <p:nvPr/>
          </p:nvSpPr>
          <p:spPr>
            <a:xfrm>
              <a:off x="7842960" y="65131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7" h="1396">
                  <a:moveTo>
                    <a:pt x="0" y="1397"/>
                  </a:moveTo>
                  <a:cubicBezTo>
                    <a:pt x="64" y="927"/>
                    <a:pt x="64" y="470"/>
                    <a:pt x="0" y="0"/>
                  </a:cubicBezTo>
                  <a:lnTo>
                    <a:pt x="0" y="0"/>
                  </a:lnTo>
                  <a:cubicBezTo>
                    <a:pt x="51" y="470"/>
                    <a:pt x="51" y="927"/>
                    <a:pt x="0" y="139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1" name="Freeform: Shape 281"/>
            <p:cNvSpPr/>
            <p:nvPr/>
          </p:nvSpPr>
          <p:spPr>
            <a:xfrm>
              <a:off x="7837560" y="651960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396" h="12696">
                  <a:moveTo>
                    <a:pt x="0" y="0"/>
                  </a:moveTo>
                  <a:lnTo>
                    <a:pt x="0" y="0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2" name="Freeform: Shape 282"/>
            <p:cNvSpPr/>
            <p:nvPr/>
          </p:nvSpPr>
          <p:spPr>
            <a:xfrm>
              <a:off x="7841880" y="65156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888" h="1269">
                  <a:moveTo>
                    <a:pt x="889" y="0"/>
                  </a:move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3" name="Freeform: Shape 283"/>
            <p:cNvSpPr/>
            <p:nvPr/>
          </p:nvSpPr>
          <p:spPr>
            <a:xfrm>
              <a:off x="7839720" y="651780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397" h="888">
                  <a:moveTo>
                    <a:pt x="1397" y="0"/>
                  </a:moveTo>
                  <a:cubicBezTo>
                    <a:pt x="978" y="368"/>
                    <a:pt x="508" y="673"/>
                    <a:pt x="0" y="889"/>
                  </a:cubicBezTo>
                  <a:cubicBezTo>
                    <a:pt x="508" y="673"/>
                    <a:pt x="978" y="368"/>
                    <a:pt x="1397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4" name="Freeform: Shape 284"/>
            <p:cNvSpPr/>
            <p:nvPr/>
          </p:nvSpPr>
          <p:spPr>
            <a:xfrm>
              <a:off x="7819560" y="5953680"/>
              <a:ext cx="9000" cy="3240"/>
            </a:xfrm>
            <a:custGeom>
              <a:avLst/>
              <a:gdLst>
                <a:gd name="textAreaLeft" fmla="*/ 0 w 9000"/>
                <a:gd name="textAreaRight" fmla="*/ 10080 w 9000"/>
                <a:gd name="textAreaTop" fmla="*/ 0 h 3240"/>
                <a:gd name="textAreaBottom" fmla="*/ 4320 h 3240"/>
              </a:gdLst>
              <a:ahLst/>
              <a:cxnLst/>
              <a:rect l="textAreaLeft" t="textAreaTop" r="textAreaRight" b="textAreaBottom"/>
              <a:pathLst>
                <a:path w="10157" h="4443">
                  <a:moveTo>
                    <a:pt x="10157" y="2539"/>
                  </a:moveTo>
                  <a:lnTo>
                    <a:pt x="10157" y="0"/>
                  </a:lnTo>
                  <a:lnTo>
                    <a:pt x="0" y="1904"/>
                  </a:lnTo>
                  <a:lnTo>
                    <a:pt x="0" y="4444"/>
                  </a:lnTo>
                  <a:lnTo>
                    <a:pt x="6475" y="3174"/>
                  </a:lnTo>
                  <a:lnTo>
                    <a:pt x="10157" y="253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5" name="Freeform: Shape 285"/>
            <p:cNvSpPr/>
            <p:nvPr/>
          </p:nvSpPr>
          <p:spPr>
            <a:xfrm>
              <a:off x="7807320" y="6510600"/>
              <a:ext cx="5400" cy="1440"/>
            </a:xfrm>
            <a:custGeom>
              <a:avLst/>
              <a:gdLst>
                <a:gd name="textAreaLeft" fmla="*/ 0 w 5400"/>
                <a:gd name="textAreaRight" fmla="*/ 6480 w 540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6474" h="2420">
                  <a:moveTo>
                    <a:pt x="5332" y="2421"/>
                  </a:moveTo>
                  <a:cubicBezTo>
                    <a:pt x="5967" y="2421"/>
                    <a:pt x="6475" y="1913"/>
                    <a:pt x="6475" y="1278"/>
                  </a:cubicBezTo>
                  <a:cubicBezTo>
                    <a:pt x="6475" y="618"/>
                    <a:pt x="5979" y="72"/>
                    <a:pt x="5332" y="8"/>
                  </a:cubicBezTo>
                  <a:lnTo>
                    <a:pt x="1269" y="8"/>
                  </a:lnTo>
                  <a:cubicBezTo>
                    <a:pt x="647" y="-68"/>
                    <a:pt x="76" y="389"/>
                    <a:pt x="12" y="1011"/>
                  </a:cubicBezTo>
                  <a:cubicBezTo>
                    <a:pt x="0" y="1062"/>
                    <a:pt x="0" y="1100"/>
                    <a:pt x="0" y="1151"/>
                  </a:cubicBezTo>
                  <a:cubicBezTo>
                    <a:pt x="0" y="1811"/>
                    <a:pt x="495" y="2357"/>
                    <a:pt x="1142" y="2421"/>
                  </a:cubicBezTo>
                  <a:lnTo>
                    <a:pt x="5587" y="2421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6" name="Freeform: Shape 286"/>
            <p:cNvSpPr/>
            <p:nvPr/>
          </p:nvSpPr>
          <p:spPr>
            <a:xfrm>
              <a:off x="7810200" y="5855400"/>
              <a:ext cx="31680" cy="15840"/>
            </a:xfrm>
            <a:custGeom>
              <a:avLst/>
              <a:gdLst>
                <a:gd name="textAreaLeft" fmla="*/ 0 w 31680"/>
                <a:gd name="textAreaRight" fmla="*/ 32760 w 31680"/>
                <a:gd name="textAreaTop" fmla="*/ 0 h 15840"/>
                <a:gd name="textAreaBottom" fmla="*/ 16920 h 15840"/>
              </a:gdLst>
              <a:ahLst/>
              <a:cxnLst/>
              <a:rect l="textAreaLeft" t="textAreaTop" r="textAreaRight" b="textAreaBottom"/>
              <a:pathLst>
                <a:path w="32911" h="16937">
                  <a:moveTo>
                    <a:pt x="2412" y="4494"/>
                  </a:moveTo>
                  <a:cubicBezTo>
                    <a:pt x="6196" y="4494"/>
                    <a:pt x="9268" y="7564"/>
                    <a:pt x="9268" y="11350"/>
                  </a:cubicBezTo>
                  <a:lnTo>
                    <a:pt x="9268" y="16937"/>
                  </a:lnTo>
                  <a:lnTo>
                    <a:pt x="25012" y="13509"/>
                  </a:lnTo>
                  <a:lnTo>
                    <a:pt x="27552" y="13509"/>
                  </a:lnTo>
                  <a:lnTo>
                    <a:pt x="27552" y="13509"/>
                  </a:lnTo>
                  <a:cubicBezTo>
                    <a:pt x="31234" y="12628"/>
                    <a:pt x="33544" y="8963"/>
                    <a:pt x="32758" y="5256"/>
                  </a:cubicBezTo>
                  <a:cubicBezTo>
                    <a:pt x="31945" y="1870"/>
                    <a:pt x="28720" y="-369"/>
                    <a:pt x="25266" y="50"/>
                  </a:cubicBezTo>
                  <a:cubicBezTo>
                    <a:pt x="25266" y="50"/>
                    <a:pt x="25266" y="50"/>
                    <a:pt x="24505" y="50"/>
                  </a:cubicBezTo>
                  <a:lnTo>
                    <a:pt x="635" y="5256"/>
                  </a:lnTo>
                  <a:lnTo>
                    <a:pt x="0" y="5256"/>
                  </a:lnTo>
                  <a:cubicBezTo>
                    <a:pt x="774" y="4922"/>
                    <a:pt x="1587" y="4667"/>
                    <a:pt x="2412" y="449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7" name="Freeform: Shape 287"/>
            <p:cNvSpPr/>
            <p:nvPr/>
          </p:nvSpPr>
          <p:spPr>
            <a:xfrm>
              <a:off x="7808400" y="586116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8" name="Freeform: Shape 288"/>
            <p:cNvSpPr/>
            <p:nvPr/>
          </p:nvSpPr>
          <p:spPr>
            <a:xfrm>
              <a:off x="6068880" y="6293880"/>
              <a:ext cx="430200" cy="3960"/>
            </a:xfrm>
            <a:custGeom>
              <a:avLst/>
              <a:gdLst>
                <a:gd name="textAreaLeft" fmla="*/ 0 w 430200"/>
                <a:gd name="textAreaRight" fmla="*/ 431280 w 430200"/>
                <a:gd name="textAreaTop" fmla="*/ 0 h 3960"/>
                <a:gd name="textAreaBottom" fmla="*/ 5040 h 3960"/>
              </a:gdLst>
              <a:ahLst/>
              <a:cxnLst/>
              <a:rect l="textAreaLeft" t="textAreaTop" r="textAreaRight" b="textAreaBottom"/>
              <a:pathLst>
                <a:path w="431306" h="4951">
                  <a:moveTo>
                    <a:pt x="0" y="2412"/>
                  </a:moveTo>
                  <a:lnTo>
                    <a:pt x="0" y="3682"/>
                  </a:lnTo>
                  <a:lnTo>
                    <a:pt x="0" y="4952"/>
                  </a:lnTo>
                  <a:lnTo>
                    <a:pt x="431307" y="4952"/>
                  </a:lnTo>
                  <a:lnTo>
                    <a:pt x="431307" y="3682"/>
                  </a:lnTo>
                  <a:lnTo>
                    <a:pt x="431307" y="2412"/>
                  </a:lnTo>
                  <a:lnTo>
                    <a:pt x="431307" y="508"/>
                  </a:lnTo>
                  <a:lnTo>
                    <a:pt x="431307" y="0"/>
                  </a:lnTo>
                  <a:lnTo>
                    <a:pt x="0" y="0"/>
                  </a:lnTo>
                  <a:lnTo>
                    <a:pt x="0" y="508"/>
                  </a:lnTo>
                  <a:lnTo>
                    <a:pt x="0" y="241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9" name="Freeform: Shape 289"/>
            <p:cNvSpPr/>
            <p:nvPr/>
          </p:nvSpPr>
          <p:spPr>
            <a:xfrm>
              <a:off x="7104960" y="6510240"/>
              <a:ext cx="9720" cy="1080"/>
            </a:xfrm>
            <a:custGeom>
              <a:avLst/>
              <a:gdLst>
                <a:gd name="textAreaLeft" fmla="*/ 0 w 9720"/>
                <a:gd name="textAreaRight" fmla="*/ 10800 w 9720"/>
                <a:gd name="textAreaTop" fmla="*/ 0 h 1080"/>
                <a:gd name="textAreaBottom" fmla="*/ 2160 h 1080"/>
              </a:gdLst>
              <a:ahLst/>
              <a:cxnLst/>
              <a:rect l="textAreaLeft" t="textAreaTop" r="textAreaRight" b="textAreaBottom"/>
              <a:pathLst>
                <a:path w="10853" h="2158">
                  <a:moveTo>
                    <a:pt x="10793" y="635"/>
                  </a:moveTo>
                  <a:cubicBezTo>
                    <a:pt x="10602" y="254"/>
                    <a:pt x="10208" y="0"/>
                    <a:pt x="9777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27" y="711"/>
                    <a:pt x="127" y="1448"/>
                    <a:pt x="0" y="2159"/>
                  </a:cubicBezTo>
                  <a:lnTo>
                    <a:pt x="10158" y="2159"/>
                  </a:lnTo>
                  <a:cubicBezTo>
                    <a:pt x="10716" y="1879"/>
                    <a:pt x="10983" y="1232"/>
                    <a:pt x="10793" y="63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0" name="Freeform: Shape 290"/>
            <p:cNvSpPr/>
            <p:nvPr/>
          </p:nvSpPr>
          <p:spPr>
            <a:xfrm>
              <a:off x="7718760" y="6509880"/>
              <a:ext cx="43560" cy="1440"/>
            </a:xfrm>
            <a:custGeom>
              <a:avLst/>
              <a:gdLst>
                <a:gd name="textAreaLeft" fmla="*/ 0 w 43560"/>
                <a:gd name="textAreaRight" fmla="*/ 44640 w 4356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44818" h="2412">
                  <a:moveTo>
                    <a:pt x="0" y="1143"/>
                  </a:moveTo>
                  <a:lnTo>
                    <a:pt x="0" y="2412"/>
                  </a:lnTo>
                  <a:lnTo>
                    <a:pt x="44819" y="2412"/>
                  </a:lnTo>
                  <a:cubicBezTo>
                    <a:pt x="44629" y="1625"/>
                    <a:pt x="44629" y="787"/>
                    <a:pt x="44819" y="0"/>
                  </a:cubicBezTo>
                  <a:lnTo>
                    <a:pt x="380" y="0"/>
                  </a:lnTo>
                  <a:lnTo>
                    <a:pt x="380" y="114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1" name="Freeform: Shape 291"/>
            <p:cNvSpPr/>
            <p:nvPr/>
          </p:nvSpPr>
          <p:spPr>
            <a:xfrm>
              <a:off x="7796520" y="651600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1396" h="1015">
                  <a:moveTo>
                    <a:pt x="1396" y="0"/>
                  </a:moveTo>
                  <a:lnTo>
                    <a:pt x="0" y="101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2" name="Freeform: Shape 292"/>
            <p:cNvSpPr/>
            <p:nvPr/>
          </p:nvSpPr>
          <p:spPr>
            <a:xfrm>
              <a:off x="7793280" y="6518160"/>
              <a:ext cx="1440" cy="3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2666" h="85">
                  <a:moveTo>
                    <a:pt x="0" y="0"/>
                  </a:moveTo>
                  <a:cubicBezTo>
                    <a:pt x="889" y="114"/>
                    <a:pt x="1778" y="114"/>
                    <a:pt x="2667" y="0"/>
                  </a:cubicBezTo>
                  <a:cubicBezTo>
                    <a:pt x="1778" y="114"/>
                    <a:pt x="889" y="11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3" name="Freeform: Shape 293"/>
            <p:cNvSpPr/>
            <p:nvPr/>
          </p:nvSpPr>
          <p:spPr>
            <a:xfrm>
              <a:off x="7798680" y="65142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47" h="1015">
                  <a:moveTo>
                    <a:pt x="0" y="1016"/>
                  </a:moveTo>
                  <a:cubicBezTo>
                    <a:pt x="64" y="686"/>
                    <a:pt x="64" y="330"/>
                    <a:pt x="0" y="0"/>
                  </a:cubicBezTo>
                  <a:lnTo>
                    <a:pt x="0" y="0"/>
                  </a:lnTo>
                  <a:cubicBezTo>
                    <a:pt x="13" y="343"/>
                    <a:pt x="13" y="673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4" name="Freeform: Shape 294"/>
            <p:cNvSpPr/>
            <p:nvPr/>
          </p:nvSpPr>
          <p:spPr>
            <a:xfrm>
              <a:off x="7800120" y="65113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76" h="1523">
                  <a:moveTo>
                    <a:pt x="0" y="0"/>
                  </a:moveTo>
                  <a:lnTo>
                    <a:pt x="0" y="0"/>
                  </a:lnTo>
                  <a:cubicBezTo>
                    <a:pt x="63" y="508"/>
                    <a:pt x="63" y="1016"/>
                    <a:pt x="0" y="1524"/>
                  </a:cubicBezTo>
                  <a:lnTo>
                    <a:pt x="0" y="1524"/>
                  </a:lnTo>
                  <a:cubicBezTo>
                    <a:pt x="102" y="1016"/>
                    <a:pt x="102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5" name="Freeform: Shape 295"/>
            <p:cNvSpPr/>
            <p:nvPr/>
          </p:nvSpPr>
          <p:spPr>
            <a:xfrm>
              <a:off x="7763040" y="6501960"/>
              <a:ext cx="28080" cy="13680"/>
            </a:xfrm>
            <a:custGeom>
              <a:avLst/>
              <a:gdLst>
                <a:gd name="textAreaLeft" fmla="*/ 0 w 28080"/>
                <a:gd name="textAreaRight" fmla="*/ 29160 w 2808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29153" h="14902">
                  <a:moveTo>
                    <a:pt x="712" y="10205"/>
                  </a:moveTo>
                  <a:lnTo>
                    <a:pt x="712" y="10205"/>
                  </a:lnTo>
                  <a:cubicBezTo>
                    <a:pt x="674" y="10586"/>
                    <a:pt x="674" y="10967"/>
                    <a:pt x="712" y="11348"/>
                  </a:cubicBezTo>
                  <a:cubicBezTo>
                    <a:pt x="712" y="11348"/>
                    <a:pt x="712" y="12110"/>
                    <a:pt x="1475" y="12364"/>
                  </a:cubicBezTo>
                  <a:cubicBezTo>
                    <a:pt x="1754" y="12681"/>
                    <a:pt x="2096" y="12948"/>
                    <a:pt x="2490" y="13125"/>
                  </a:cubicBezTo>
                  <a:cubicBezTo>
                    <a:pt x="2490" y="13125"/>
                    <a:pt x="3125" y="13760"/>
                    <a:pt x="3633" y="13887"/>
                  </a:cubicBezTo>
                  <a:cubicBezTo>
                    <a:pt x="4052" y="13938"/>
                    <a:pt x="4484" y="13938"/>
                    <a:pt x="4902" y="13887"/>
                  </a:cubicBezTo>
                  <a:lnTo>
                    <a:pt x="6173" y="13887"/>
                  </a:lnTo>
                  <a:lnTo>
                    <a:pt x="6173" y="13887"/>
                  </a:lnTo>
                  <a:lnTo>
                    <a:pt x="29154" y="14903"/>
                  </a:lnTo>
                  <a:lnTo>
                    <a:pt x="29154" y="14903"/>
                  </a:lnTo>
                  <a:cubicBezTo>
                    <a:pt x="25344" y="14839"/>
                    <a:pt x="22297" y="11729"/>
                    <a:pt x="22297" y="7920"/>
                  </a:cubicBezTo>
                  <a:lnTo>
                    <a:pt x="22297" y="809"/>
                  </a:lnTo>
                  <a:lnTo>
                    <a:pt x="6299" y="48"/>
                  </a:lnTo>
                  <a:lnTo>
                    <a:pt x="5030" y="48"/>
                  </a:lnTo>
                  <a:cubicBezTo>
                    <a:pt x="4484" y="-16"/>
                    <a:pt x="3925" y="-16"/>
                    <a:pt x="3379" y="48"/>
                  </a:cubicBezTo>
                  <a:lnTo>
                    <a:pt x="3379" y="48"/>
                  </a:lnTo>
                  <a:cubicBezTo>
                    <a:pt x="2757" y="314"/>
                    <a:pt x="2198" y="695"/>
                    <a:pt x="1728" y="1190"/>
                  </a:cubicBezTo>
                  <a:lnTo>
                    <a:pt x="1728" y="1190"/>
                  </a:lnTo>
                  <a:cubicBezTo>
                    <a:pt x="1271" y="1686"/>
                    <a:pt x="891" y="2244"/>
                    <a:pt x="586" y="2841"/>
                  </a:cubicBezTo>
                  <a:cubicBezTo>
                    <a:pt x="586" y="2841"/>
                    <a:pt x="586" y="3603"/>
                    <a:pt x="586" y="3984"/>
                  </a:cubicBezTo>
                  <a:cubicBezTo>
                    <a:pt x="522" y="4403"/>
                    <a:pt x="522" y="4834"/>
                    <a:pt x="586" y="5253"/>
                  </a:cubicBezTo>
                  <a:lnTo>
                    <a:pt x="586" y="5253"/>
                  </a:lnTo>
                  <a:cubicBezTo>
                    <a:pt x="-239" y="6815"/>
                    <a:pt x="-189" y="8694"/>
                    <a:pt x="712" y="1020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6" name="Freeform: Shape 296"/>
            <p:cNvSpPr/>
            <p:nvPr/>
          </p:nvSpPr>
          <p:spPr>
            <a:xfrm>
              <a:off x="4806360" y="60307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7" h="1396">
                  <a:moveTo>
                    <a:pt x="0" y="0"/>
                  </a:moveTo>
                  <a:cubicBezTo>
                    <a:pt x="76" y="463"/>
                    <a:pt x="76" y="933"/>
                    <a:pt x="0" y="1397"/>
                  </a:cubicBezTo>
                  <a:cubicBezTo>
                    <a:pt x="76" y="933"/>
                    <a:pt x="76" y="46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7" name="Freeform: Shape 297"/>
            <p:cNvSpPr/>
            <p:nvPr/>
          </p:nvSpPr>
          <p:spPr>
            <a:xfrm>
              <a:off x="4788360" y="6020640"/>
              <a:ext cx="14760" cy="14400"/>
            </a:xfrm>
            <a:custGeom>
              <a:avLst/>
              <a:gdLst>
                <a:gd name="textAreaLeft" fmla="*/ 0 w 14760"/>
                <a:gd name="textAreaRight" fmla="*/ 15840 w 14760"/>
                <a:gd name="textAreaTop" fmla="*/ 0 h 14400"/>
                <a:gd name="textAreaBottom" fmla="*/ 15480 h 14400"/>
              </a:gdLst>
              <a:ahLst/>
              <a:cxnLst/>
              <a:rect l="textAreaLeft" t="textAreaTop" r="textAreaRight" b="textAreaBottom"/>
              <a:pathLst>
                <a:path w="15743" h="15363">
                  <a:moveTo>
                    <a:pt x="0" y="9776"/>
                  </a:moveTo>
                  <a:lnTo>
                    <a:pt x="0" y="12316"/>
                  </a:lnTo>
                  <a:lnTo>
                    <a:pt x="4444" y="15363"/>
                  </a:lnTo>
                  <a:lnTo>
                    <a:pt x="4444" y="11681"/>
                  </a:lnTo>
                  <a:cubicBezTo>
                    <a:pt x="4444" y="7824"/>
                    <a:pt x="7567" y="4698"/>
                    <a:pt x="11427" y="4698"/>
                  </a:cubicBezTo>
                  <a:cubicBezTo>
                    <a:pt x="13001" y="4779"/>
                    <a:pt x="14512" y="5357"/>
                    <a:pt x="15744" y="6348"/>
                  </a:cubicBezTo>
                  <a:cubicBezTo>
                    <a:pt x="15744" y="6348"/>
                    <a:pt x="15744" y="6348"/>
                    <a:pt x="15744" y="6348"/>
                  </a:cubicBezTo>
                  <a:lnTo>
                    <a:pt x="6221" y="0"/>
                  </a:lnTo>
                  <a:lnTo>
                    <a:pt x="6221" y="3682"/>
                  </a:lnTo>
                  <a:cubicBezTo>
                    <a:pt x="5916" y="6963"/>
                    <a:pt x="3288" y="9542"/>
                    <a:pt x="0" y="977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8" name="Freeform: Shape 298"/>
            <p:cNvSpPr/>
            <p:nvPr/>
          </p:nvSpPr>
          <p:spPr>
            <a:xfrm>
              <a:off x="4804920" y="60282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61" h="1015">
                  <a:moveTo>
                    <a:pt x="0" y="0"/>
                  </a:moveTo>
                  <a:cubicBezTo>
                    <a:pt x="330" y="272"/>
                    <a:pt x="597" y="621"/>
                    <a:pt x="762" y="1016"/>
                  </a:cubicBezTo>
                  <a:cubicBezTo>
                    <a:pt x="597" y="621"/>
                    <a:pt x="330" y="27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9" name="Freeform: Shape 299"/>
            <p:cNvSpPr/>
            <p:nvPr/>
          </p:nvSpPr>
          <p:spPr>
            <a:xfrm>
              <a:off x="4783680" y="6029280"/>
              <a:ext cx="1800" cy="1080"/>
            </a:xfrm>
            <a:custGeom>
              <a:avLst/>
              <a:gdLst>
                <a:gd name="textAreaLeft" fmla="*/ 0 w 1800"/>
                <a:gd name="textAreaRight" fmla="*/ 2880 w 1800"/>
                <a:gd name="textAreaTop" fmla="*/ 0 h 1080"/>
                <a:gd name="textAreaBottom" fmla="*/ 2160 h 1080"/>
              </a:gdLst>
              <a:ahLst/>
              <a:cxnLst/>
              <a:rect l="textAreaLeft" t="textAreaTop" r="textAreaRight" b="textAreaBottom"/>
              <a:pathLst>
                <a:path w="3047" h="2031">
                  <a:moveTo>
                    <a:pt x="3047" y="2031"/>
                  </a:moveTo>
                  <a:lnTo>
                    <a:pt x="3047" y="1270"/>
                  </a:lnTo>
                  <a:cubicBezTo>
                    <a:pt x="1930" y="1141"/>
                    <a:pt x="876" y="70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0" name="Freeform: Shape 300"/>
            <p:cNvSpPr/>
            <p:nvPr/>
          </p:nvSpPr>
          <p:spPr>
            <a:xfrm>
              <a:off x="4781880" y="602784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1" name="Freeform: Shape 301"/>
            <p:cNvSpPr/>
            <p:nvPr/>
          </p:nvSpPr>
          <p:spPr>
            <a:xfrm>
              <a:off x="5824080" y="6440400"/>
              <a:ext cx="68040" cy="360"/>
            </a:xfrm>
            <a:custGeom>
              <a:avLst/>
              <a:gdLst>
                <a:gd name="textAreaLeft" fmla="*/ 0 w 68040"/>
                <a:gd name="textAreaRight" fmla="*/ 69120 w 6804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69070" h="57">
                  <a:moveTo>
                    <a:pt x="1650" y="57"/>
                  </a:moveTo>
                  <a:lnTo>
                    <a:pt x="67292" y="57"/>
                  </a:lnTo>
                  <a:lnTo>
                    <a:pt x="69070" y="57"/>
                  </a:lnTo>
                  <a:lnTo>
                    <a:pt x="0" y="57"/>
                  </a:lnTo>
                  <a:cubicBezTo>
                    <a:pt x="546" y="-19"/>
                    <a:pt x="1104" y="-19"/>
                    <a:pt x="1650" y="5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2" name="Freeform: Shape 302"/>
            <p:cNvSpPr/>
            <p:nvPr/>
          </p:nvSpPr>
          <p:spPr>
            <a:xfrm>
              <a:off x="4505040" y="62503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38" h="1142">
                  <a:moveTo>
                    <a:pt x="0" y="1143"/>
                  </a:moveTo>
                  <a:cubicBezTo>
                    <a:pt x="51" y="762"/>
                    <a:pt x="51" y="381"/>
                    <a:pt x="0" y="0"/>
                  </a:cubicBezTo>
                  <a:cubicBezTo>
                    <a:pt x="51" y="381"/>
                    <a:pt x="51" y="762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3" name="Freeform: Shape 303"/>
            <p:cNvSpPr/>
            <p:nvPr/>
          </p:nvSpPr>
          <p:spPr>
            <a:xfrm>
              <a:off x="4507920" y="625464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69" h="12696">
                  <a:moveTo>
                    <a:pt x="127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4" name="Freeform: Shape 304"/>
            <p:cNvSpPr/>
            <p:nvPr/>
          </p:nvSpPr>
          <p:spPr>
            <a:xfrm>
              <a:off x="4506480" y="625248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015" h="888">
                  <a:moveTo>
                    <a:pt x="1016" y="8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5" name="Freeform: Shape 305"/>
            <p:cNvSpPr/>
            <p:nvPr/>
          </p:nvSpPr>
          <p:spPr>
            <a:xfrm>
              <a:off x="4504320" y="6133680"/>
              <a:ext cx="12600" cy="1130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13040"/>
                <a:gd name="textAreaBottom" fmla="*/ 114120 h 113040"/>
              </a:gdLst>
              <a:ahLst/>
              <a:cxnLst/>
              <a:rect l="textAreaLeft" t="textAreaTop" r="textAreaRight" b="textAreaBottom"/>
              <a:pathLst>
                <a:path w="13759" h="114270">
                  <a:moveTo>
                    <a:pt x="48" y="0"/>
                  </a:moveTo>
                  <a:lnTo>
                    <a:pt x="48" y="114271"/>
                  </a:lnTo>
                  <a:cubicBezTo>
                    <a:pt x="48" y="114271"/>
                    <a:pt x="48" y="114271"/>
                    <a:pt x="48" y="114271"/>
                  </a:cubicBezTo>
                  <a:cubicBezTo>
                    <a:pt x="-16" y="113598"/>
                    <a:pt x="-16" y="112912"/>
                    <a:pt x="48" y="112239"/>
                  </a:cubicBezTo>
                  <a:cubicBezTo>
                    <a:pt x="809" y="108506"/>
                    <a:pt x="4428" y="106081"/>
                    <a:pt x="8173" y="106780"/>
                  </a:cubicBezTo>
                  <a:lnTo>
                    <a:pt x="13760" y="107795"/>
                  </a:lnTo>
                  <a:lnTo>
                    <a:pt x="13760" y="6221"/>
                  </a:lnTo>
                  <a:lnTo>
                    <a:pt x="6904" y="6221"/>
                  </a:lnTo>
                  <a:cubicBezTo>
                    <a:pt x="3374" y="6183"/>
                    <a:pt x="429" y="3504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6" name="Freeform: Shape 306"/>
            <p:cNvSpPr/>
            <p:nvPr/>
          </p:nvSpPr>
          <p:spPr>
            <a:xfrm>
              <a:off x="4523760" y="6247080"/>
              <a:ext cx="244440" cy="1440"/>
            </a:xfrm>
            <a:custGeom>
              <a:avLst/>
              <a:gdLst>
                <a:gd name="textAreaLeft" fmla="*/ 0 w 244440"/>
                <a:gd name="textAreaRight" fmla="*/ 245520 w 24444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245553" h="2412">
                  <a:moveTo>
                    <a:pt x="381" y="1651"/>
                  </a:moveTo>
                  <a:cubicBezTo>
                    <a:pt x="381" y="1651"/>
                    <a:pt x="381" y="1651"/>
                    <a:pt x="381" y="2412"/>
                  </a:cubicBezTo>
                  <a:lnTo>
                    <a:pt x="245554" y="2412"/>
                  </a:lnTo>
                  <a:lnTo>
                    <a:pt x="245554" y="1270"/>
                  </a:lnTo>
                  <a:cubicBezTo>
                    <a:pt x="245554" y="1270"/>
                    <a:pt x="245554" y="381"/>
                    <a:pt x="245554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16" y="533"/>
                    <a:pt x="343" y="1079"/>
                    <a:pt x="381" y="165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7" name="Freeform: Shape 307"/>
            <p:cNvSpPr/>
            <p:nvPr/>
          </p:nvSpPr>
          <p:spPr>
            <a:xfrm>
              <a:off x="4522680" y="62449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61" h="1142">
                  <a:moveTo>
                    <a:pt x="0" y="0"/>
                  </a:moveTo>
                  <a:lnTo>
                    <a:pt x="762" y="114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8" name="Freeform: Shape 308"/>
            <p:cNvSpPr/>
            <p:nvPr/>
          </p:nvSpPr>
          <p:spPr>
            <a:xfrm>
              <a:off x="4520160" y="624312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142" h="761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9" name="Freeform: Shape 309"/>
            <p:cNvSpPr/>
            <p:nvPr/>
          </p:nvSpPr>
          <p:spPr>
            <a:xfrm>
              <a:off x="4504320" y="6240240"/>
              <a:ext cx="12600" cy="126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3632" h="13724">
                  <a:moveTo>
                    <a:pt x="47" y="6360"/>
                  </a:moveTo>
                  <a:cubicBezTo>
                    <a:pt x="-16" y="7033"/>
                    <a:pt x="-16" y="7719"/>
                    <a:pt x="47" y="8392"/>
                  </a:cubicBezTo>
                  <a:cubicBezTo>
                    <a:pt x="47" y="8392"/>
                    <a:pt x="47" y="9280"/>
                    <a:pt x="47" y="9788"/>
                  </a:cubicBezTo>
                  <a:cubicBezTo>
                    <a:pt x="98" y="10169"/>
                    <a:pt x="98" y="10550"/>
                    <a:pt x="47" y="10931"/>
                  </a:cubicBezTo>
                  <a:lnTo>
                    <a:pt x="809" y="12074"/>
                  </a:lnTo>
                  <a:lnTo>
                    <a:pt x="1825" y="12962"/>
                  </a:lnTo>
                  <a:lnTo>
                    <a:pt x="2841" y="13724"/>
                  </a:lnTo>
                  <a:lnTo>
                    <a:pt x="4110" y="13724"/>
                  </a:lnTo>
                  <a:lnTo>
                    <a:pt x="4745" y="13724"/>
                  </a:lnTo>
                  <a:lnTo>
                    <a:pt x="4745" y="13724"/>
                  </a:lnTo>
                  <a:lnTo>
                    <a:pt x="4745" y="8011"/>
                  </a:lnTo>
                  <a:cubicBezTo>
                    <a:pt x="4745" y="4151"/>
                    <a:pt x="7868" y="1027"/>
                    <a:pt x="11728" y="1027"/>
                  </a:cubicBezTo>
                  <a:lnTo>
                    <a:pt x="13633" y="1027"/>
                  </a:lnTo>
                  <a:lnTo>
                    <a:pt x="12998" y="1027"/>
                  </a:lnTo>
                  <a:lnTo>
                    <a:pt x="12998" y="1027"/>
                  </a:lnTo>
                  <a:lnTo>
                    <a:pt x="7412" y="12"/>
                  </a:lnTo>
                  <a:cubicBezTo>
                    <a:pt x="3641" y="-204"/>
                    <a:pt x="390" y="2602"/>
                    <a:pt x="47" y="636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0" name="Freeform: Shape 310"/>
            <p:cNvSpPr/>
            <p:nvPr/>
          </p:nvSpPr>
          <p:spPr>
            <a:xfrm>
              <a:off x="4523760" y="62470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7" h="1396">
                  <a:moveTo>
                    <a:pt x="0" y="0"/>
                  </a:moveTo>
                  <a:cubicBezTo>
                    <a:pt x="64" y="470"/>
                    <a:pt x="64" y="927"/>
                    <a:pt x="0" y="1397"/>
                  </a:cubicBezTo>
                  <a:cubicBezTo>
                    <a:pt x="64" y="927"/>
                    <a:pt x="64" y="47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1" name="Freeform: Shape 311"/>
            <p:cNvSpPr/>
            <p:nvPr/>
          </p:nvSpPr>
          <p:spPr>
            <a:xfrm>
              <a:off x="5226480" y="6129360"/>
              <a:ext cx="720" cy="1800"/>
            </a:xfrm>
            <a:custGeom>
              <a:avLst/>
              <a:gdLst>
                <a:gd name="textAreaLeft" fmla="*/ 0 w 720"/>
                <a:gd name="textAreaRight" fmla="*/ 1800 w 720"/>
                <a:gd name="textAreaTop" fmla="*/ 0 h 1800"/>
                <a:gd name="textAreaBottom" fmla="*/ 2880 h 1800"/>
              </a:gdLst>
              <a:ahLst/>
              <a:cxnLst/>
              <a:rect l="textAreaLeft" t="textAreaTop" r="textAreaRight" b="textAreaBottom"/>
              <a:pathLst>
                <a:path w="1650" h="2793">
                  <a:moveTo>
                    <a:pt x="1650" y="2793"/>
                  </a:moveTo>
                  <a:lnTo>
                    <a:pt x="1650" y="2793"/>
                  </a:lnTo>
                  <a:lnTo>
                    <a:pt x="635" y="762"/>
                  </a:lnTo>
                  <a:lnTo>
                    <a:pt x="0" y="0"/>
                  </a:lnTo>
                  <a:cubicBezTo>
                    <a:pt x="419" y="597"/>
                    <a:pt x="749" y="1232"/>
                    <a:pt x="1016" y="1905"/>
                  </a:cubicBezTo>
                  <a:cubicBezTo>
                    <a:pt x="1269" y="2158"/>
                    <a:pt x="1485" y="2463"/>
                    <a:pt x="1650" y="279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2" name="Freeform: Shape 312"/>
            <p:cNvSpPr/>
            <p:nvPr/>
          </p:nvSpPr>
          <p:spPr>
            <a:xfrm>
              <a:off x="5221800" y="612684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396" h="12696">
                  <a:moveTo>
                    <a:pt x="0" y="0"/>
                  </a:moveTo>
                  <a:lnTo>
                    <a:pt x="1397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3" name="Freeform: Shape 313"/>
            <p:cNvSpPr/>
            <p:nvPr/>
          </p:nvSpPr>
          <p:spPr>
            <a:xfrm>
              <a:off x="5224320" y="612756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142" h="761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4" name="Freeform: Shape 314"/>
            <p:cNvSpPr/>
            <p:nvPr/>
          </p:nvSpPr>
          <p:spPr>
            <a:xfrm>
              <a:off x="5228640" y="61340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7" h="1396">
                  <a:moveTo>
                    <a:pt x="0" y="0"/>
                  </a:moveTo>
                  <a:cubicBezTo>
                    <a:pt x="76" y="457"/>
                    <a:pt x="76" y="940"/>
                    <a:pt x="0" y="1397"/>
                  </a:cubicBezTo>
                  <a:cubicBezTo>
                    <a:pt x="76" y="940"/>
                    <a:pt x="76" y="45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5" name="Freeform: Shape 315"/>
            <p:cNvSpPr/>
            <p:nvPr/>
          </p:nvSpPr>
          <p:spPr>
            <a:xfrm>
              <a:off x="4784400" y="500220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015" h="761">
                  <a:moveTo>
                    <a:pt x="0" y="0"/>
                  </a:moveTo>
                  <a:cubicBezTo>
                    <a:pt x="394" y="180"/>
                    <a:pt x="736" y="439"/>
                    <a:pt x="1016" y="762"/>
                  </a:cubicBezTo>
                  <a:cubicBezTo>
                    <a:pt x="736" y="439"/>
                    <a:pt x="394" y="18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6" name="Freeform: Shape 316"/>
            <p:cNvSpPr/>
            <p:nvPr/>
          </p:nvSpPr>
          <p:spPr>
            <a:xfrm>
              <a:off x="4780440" y="5000760"/>
              <a:ext cx="1440" cy="3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2666" h="154">
                  <a:moveTo>
                    <a:pt x="0" y="154"/>
                  </a:moveTo>
                  <a:cubicBezTo>
                    <a:pt x="876" y="-51"/>
                    <a:pt x="1791" y="-51"/>
                    <a:pt x="2667" y="154"/>
                  </a:cubicBezTo>
                  <a:cubicBezTo>
                    <a:pt x="1791" y="-27"/>
                    <a:pt x="876" y="-27"/>
                    <a:pt x="0" y="15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7" name="Freeform: Shape 317"/>
            <p:cNvSpPr/>
            <p:nvPr/>
          </p:nvSpPr>
          <p:spPr>
            <a:xfrm>
              <a:off x="4793760" y="50212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7" h="1269">
                  <a:moveTo>
                    <a:pt x="0" y="0"/>
                  </a:moveTo>
                  <a:lnTo>
                    <a:pt x="0" y="0"/>
                  </a:lnTo>
                  <a:cubicBezTo>
                    <a:pt x="64" y="422"/>
                    <a:pt x="64" y="848"/>
                    <a:pt x="0" y="1270"/>
                  </a:cubicBezTo>
                  <a:cubicBezTo>
                    <a:pt x="76" y="849"/>
                    <a:pt x="76" y="42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8" name="Freeform: Shape 318"/>
            <p:cNvSpPr/>
            <p:nvPr/>
          </p:nvSpPr>
          <p:spPr>
            <a:xfrm>
              <a:off x="0" y="4773600"/>
              <a:ext cx="11520" cy="11520"/>
            </a:xfr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9" name="Freeform: Shape 319"/>
            <p:cNvSpPr/>
            <p:nvPr/>
          </p:nvSpPr>
          <p:spPr>
            <a:xfrm>
              <a:off x="4781520" y="5005080"/>
              <a:ext cx="10440" cy="14760"/>
            </a:xfrm>
            <a:custGeom>
              <a:avLst/>
              <a:gdLst>
                <a:gd name="textAreaLeft" fmla="*/ 0 w 10440"/>
                <a:gd name="textAreaRight" fmla="*/ 11520 w 10440"/>
                <a:gd name="textAreaTop" fmla="*/ 0 h 14760"/>
                <a:gd name="textAreaBottom" fmla="*/ 15840 h 14760"/>
              </a:gdLst>
              <a:ahLst/>
              <a:cxnLst/>
              <a:rect l="textAreaLeft" t="textAreaTop" r="textAreaRight" b="textAreaBottom"/>
              <a:pathLst>
                <a:path w="11426" h="15997">
                  <a:moveTo>
                    <a:pt x="5079" y="11808"/>
                  </a:moveTo>
                  <a:cubicBezTo>
                    <a:pt x="7846" y="11795"/>
                    <a:pt x="10348" y="13448"/>
                    <a:pt x="11427" y="15998"/>
                  </a:cubicBezTo>
                  <a:lnTo>
                    <a:pt x="5079" y="0"/>
                  </a:lnTo>
                  <a:lnTo>
                    <a:pt x="5079" y="0"/>
                  </a:lnTo>
                  <a:cubicBezTo>
                    <a:pt x="6475" y="3518"/>
                    <a:pt x="4761" y="7505"/>
                    <a:pt x="1244" y="8906"/>
                  </a:cubicBezTo>
                  <a:cubicBezTo>
                    <a:pt x="838" y="9065"/>
                    <a:pt x="419" y="9187"/>
                    <a:pt x="0" y="9269"/>
                  </a:cubicBezTo>
                  <a:lnTo>
                    <a:pt x="0" y="14728"/>
                  </a:lnTo>
                  <a:cubicBezTo>
                    <a:pt x="1143" y="13015"/>
                    <a:pt x="3022" y="11936"/>
                    <a:pt x="5079" y="1180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0" name="Freeform: Shape 320"/>
            <p:cNvSpPr/>
            <p:nvPr/>
          </p:nvSpPr>
          <p:spPr>
            <a:xfrm>
              <a:off x="4776120" y="5014800"/>
              <a:ext cx="2160" cy="7200"/>
            </a:xfrm>
            <a:custGeom>
              <a:avLst/>
              <a:gdLst>
                <a:gd name="textAreaLeft" fmla="*/ 0 w 2160"/>
                <a:gd name="textAreaRight" fmla="*/ 3240 w 2160"/>
                <a:gd name="textAreaTop" fmla="*/ 0 h 7200"/>
                <a:gd name="textAreaBottom" fmla="*/ 8280 h 7200"/>
              </a:gdLst>
              <a:ahLst/>
              <a:cxnLst/>
              <a:rect l="textAreaLeft" t="textAreaTop" r="textAreaRight" b="textAreaBottom"/>
              <a:pathLst>
                <a:path w="3301" h="8252">
                  <a:moveTo>
                    <a:pt x="0" y="0"/>
                  </a:moveTo>
                  <a:lnTo>
                    <a:pt x="3301" y="8253"/>
                  </a:lnTo>
                  <a:lnTo>
                    <a:pt x="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1" name="Freeform: Shape 321"/>
            <p:cNvSpPr/>
            <p:nvPr/>
          </p:nvSpPr>
          <p:spPr>
            <a:xfrm>
              <a:off x="4779360" y="5014800"/>
              <a:ext cx="1440" cy="111060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1110600"/>
                <a:gd name="textAreaBottom" fmla="*/ 1111680 h 1110600"/>
              </a:gdLst>
              <a:ahLst/>
              <a:cxnLst/>
              <a:rect l="textAreaLeft" t="textAreaTop" r="textAreaRight" b="textAreaBottom"/>
              <a:pathLst>
                <a:path w="2539" h="1111854">
                  <a:moveTo>
                    <a:pt x="2539" y="1111728"/>
                  </a:moveTo>
                  <a:lnTo>
                    <a:pt x="2539" y="1013201"/>
                  </a:lnTo>
                  <a:lnTo>
                    <a:pt x="2539" y="1013201"/>
                  </a:lnTo>
                  <a:cubicBezTo>
                    <a:pt x="1599" y="1012052"/>
                    <a:pt x="1066" y="1010623"/>
                    <a:pt x="1016" y="1009138"/>
                  </a:cubicBezTo>
                  <a:lnTo>
                    <a:pt x="1016" y="9142"/>
                  </a:lnTo>
                  <a:cubicBezTo>
                    <a:pt x="1028" y="7650"/>
                    <a:pt x="1574" y="6213"/>
                    <a:pt x="2539" y="5079"/>
                  </a:cubicBezTo>
                  <a:lnTo>
                    <a:pt x="2539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1111855"/>
                  </a:lnTo>
                  <a:lnTo>
                    <a:pt x="2539" y="1111855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2" name="Freeform: Shape 322"/>
            <p:cNvSpPr/>
            <p:nvPr/>
          </p:nvSpPr>
          <p:spPr>
            <a:xfrm>
              <a:off x="4786560" y="6030720"/>
              <a:ext cx="1440" cy="950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95040"/>
                <a:gd name="textAreaBottom" fmla="*/ 96120 h 95040"/>
              </a:gdLst>
              <a:ahLst/>
              <a:cxnLst/>
              <a:rect l="textAreaLeft" t="textAreaTop" r="textAreaRight" b="textAreaBottom"/>
              <a:pathLst>
                <a:path w="2412" h="96114">
                  <a:moveTo>
                    <a:pt x="0" y="95987"/>
                  </a:moveTo>
                  <a:lnTo>
                    <a:pt x="2412" y="95987"/>
                  </a:ln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9611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3" name="Freeform: Shape 323"/>
            <p:cNvSpPr/>
            <p:nvPr/>
          </p:nvSpPr>
          <p:spPr>
            <a:xfrm>
              <a:off x="5903280" y="64497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761" h="1269">
                  <a:moveTo>
                    <a:pt x="762" y="0"/>
                  </a:moveTo>
                  <a:cubicBezTo>
                    <a:pt x="584" y="470"/>
                    <a:pt x="330" y="889"/>
                    <a:pt x="0" y="1270"/>
                  </a:cubicBezTo>
                  <a:cubicBezTo>
                    <a:pt x="330" y="889"/>
                    <a:pt x="584" y="470"/>
                    <a:pt x="762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4" name="Freeform: Shape 324"/>
            <p:cNvSpPr/>
            <p:nvPr/>
          </p:nvSpPr>
          <p:spPr>
            <a:xfrm>
              <a:off x="5900400" y="645228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396" h="888">
                  <a:moveTo>
                    <a:pt x="1396" y="0"/>
                  </a:move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5" name="Freeform: Shape 325"/>
            <p:cNvSpPr/>
            <p:nvPr/>
          </p:nvSpPr>
          <p:spPr>
            <a:xfrm>
              <a:off x="5897160" y="6454080"/>
              <a:ext cx="1440" cy="3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2666" h="133">
                  <a:moveTo>
                    <a:pt x="0" y="0"/>
                  </a:moveTo>
                  <a:lnTo>
                    <a:pt x="0" y="0"/>
                  </a:lnTo>
                  <a:lnTo>
                    <a:pt x="1524" y="0"/>
                  </a:lnTo>
                  <a:lnTo>
                    <a:pt x="2667" y="0"/>
                  </a:lnTo>
                  <a:cubicBezTo>
                    <a:pt x="1791" y="178"/>
                    <a:pt x="876" y="17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6" name="Freeform: Shape 326"/>
            <p:cNvSpPr/>
            <p:nvPr/>
          </p:nvSpPr>
          <p:spPr>
            <a:xfrm>
              <a:off x="5904000" y="64479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7" h="1523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cubicBezTo>
                    <a:pt x="0" y="1524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7" name="Freeform: Shape 327"/>
            <p:cNvSpPr/>
            <p:nvPr/>
          </p:nvSpPr>
          <p:spPr>
            <a:xfrm>
              <a:off x="5900040" y="644112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142" h="761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8" name="Freeform: Shape 328"/>
            <p:cNvSpPr/>
            <p:nvPr/>
          </p:nvSpPr>
          <p:spPr>
            <a:xfrm>
              <a:off x="5902200" y="64425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635" h="1142">
                  <a:moveTo>
                    <a:pt x="0" y="0"/>
                  </a:moveTo>
                  <a:cubicBezTo>
                    <a:pt x="254" y="356"/>
                    <a:pt x="470" y="736"/>
                    <a:pt x="635" y="1143"/>
                  </a:cubicBezTo>
                  <a:cubicBezTo>
                    <a:pt x="470" y="736"/>
                    <a:pt x="254" y="35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9" name="Freeform: Shape 329"/>
            <p:cNvSpPr/>
            <p:nvPr/>
          </p:nvSpPr>
          <p:spPr>
            <a:xfrm>
              <a:off x="5904000" y="64447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38" h="1269">
                  <a:moveTo>
                    <a:pt x="0" y="0"/>
                  </a:moveTo>
                  <a:cubicBezTo>
                    <a:pt x="51" y="419"/>
                    <a:pt x="51" y="851"/>
                    <a:pt x="0" y="1270"/>
                  </a:cubicBezTo>
                  <a:cubicBezTo>
                    <a:pt x="51" y="851"/>
                    <a:pt x="51" y="41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0" name="Freeform: Shape 330"/>
            <p:cNvSpPr/>
            <p:nvPr/>
          </p:nvSpPr>
          <p:spPr>
            <a:xfrm>
              <a:off x="5891400" y="6440400"/>
              <a:ext cx="5760" cy="11520"/>
            </a:xfrm>
            <a:custGeom>
              <a:avLst/>
              <a:gdLst>
                <a:gd name="textAreaLeft" fmla="*/ 0 w 5760"/>
                <a:gd name="textAreaRight" fmla="*/ 6840 w 57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6983" h="12696">
                  <a:moveTo>
                    <a:pt x="0" y="0"/>
                  </a:moveTo>
                  <a:lnTo>
                    <a:pt x="5333" y="0"/>
                  </a:lnTo>
                  <a:lnTo>
                    <a:pt x="6983" y="0"/>
                  </a:lnTo>
                  <a:lnTo>
                    <a:pt x="5840" y="0"/>
                  </a:lnTo>
                  <a:lnTo>
                    <a:pt x="2032" y="0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1" name="Freeform: Shape 331"/>
            <p:cNvSpPr/>
            <p:nvPr/>
          </p:nvSpPr>
          <p:spPr>
            <a:xfrm>
              <a:off x="5826240" y="6441840"/>
              <a:ext cx="75960" cy="11160"/>
            </a:xfrm>
            <a:custGeom>
              <a:avLst/>
              <a:gdLst>
                <a:gd name="textAreaLeft" fmla="*/ 0 w 75960"/>
                <a:gd name="textAreaRight" fmla="*/ 77040 w 75960"/>
                <a:gd name="textAreaTop" fmla="*/ 0 h 11160"/>
                <a:gd name="textAreaBottom" fmla="*/ 12240 h 11160"/>
              </a:gdLst>
              <a:ahLst/>
              <a:cxnLst/>
              <a:rect l="textAreaLeft" t="textAreaTop" r="textAreaRight" b="textAreaBottom"/>
              <a:pathLst>
                <a:path w="77116" h="12401">
                  <a:moveTo>
                    <a:pt x="73514" y="11894"/>
                  </a:moveTo>
                  <a:lnTo>
                    <a:pt x="74276" y="11894"/>
                  </a:lnTo>
                  <a:lnTo>
                    <a:pt x="75672" y="11005"/>
                  </a:lnTo>
                  <a:lnTo>
                    <a:pt x="76307" y="10116"/>
                  </a:lnTo>
                  <a:cubicBezTo>
                    <a:pt x="76637" y="9735"/>
                    <a:pt x="76891" y="9316"/>
                    <a:pt x="77069" y="8847"/>
                  </a:cubicBezTo>
                  <a:cubicBezTo>
                    <a:pt x="77069" y="8847"/>
                    <a:pt x="77069" y="8847"/>
                    <a:pt x="77069" y="7831"/>
                  </a:cubicBezTo>
                  <a:cubicBezTo>
                    <a:pt x="77132" y="7323"/>
                    <a:pt x="77132" y="6815"/>
                    <a:pt x="77069" y="6307"/>
                  </a:cubicBezTo>
                  <a:lnTo>
                    <a:pt x="77069" y="6307"/>
                  </a:lnTo>
                  <a:cubicBezTo>
                    <a:pt x="77069" y="6307"/>
                    <a:pt x="77069" y="5545"/>
                    <a:pt x="77069" y="5164"/>
                  </a:cubicBezTo>
                  <a:cubicBezTo>
                    <a:pt x="77120" y="4745"/>
                    <a:pt x="77120" y="4314"/>
                    <a:pt x="77069" y="3895"/>
                  </a:cubicBezTo>
                  <a:cubicBezTo>
                    <a:pt x="77132" y="3514"/>
                    <a:pt x="77132" y="3133"/>
                    <a:pt x="77069" y="2752"/>
                  </a:cubicBezTo>
                  <a:cubicBezTo>
                    <a:pt x="76904" y="2346"/>
                    <a:pt x="76688" y="1965"/>
                    <a:pt x="76434" y="1609"/>
                  </a:cubicBezTo>
                  <a:lnTo>
                    <a:pt x="75418" y="848"/>
                  </a:lnTo>
                  <a:lnTo>
                    <a:pt x="74276" y="86"/>
                  </a:lnTo>
                  <a:lnTo>
                    <a:pt x="73006" y="86"/>
                  </a:lnTo>
                  <a:lnTo>
                    <a:pt x="71355" y="86"/>
                  </a:lnTo>
                  <a:lnTo>
                    <a:pt x="0" y="86"/>
                  </a:lnTo>
                  <a:cubicBezTo>
                    <a:pt x="546" y="22"/>
                    <a:pt x="1105" y="22"/>
                    <a:pt x="1651" y="86"/>
                  </a:cubicBezTo>
                  <a:lnTo>
                    <a:pt x="1651" y="86"/>
                  </a:lnTo>
                  <a:cubicBezTo>
                    <a:pt x="1651" y="86"/>
                    <a:pt x="2285" y="86"/>
                    <a:pt x="2666" y="86"/>
                  </a:cubicBezTo>
                  <a:cubicBezTo>
                    <a:pt x="3085" y="-29"/>
                    <a:pt x="3517" y="-29"/>
                    <a:pt x="3936" y="86"/>
                  </a:cubicBezTo>
                  <a:lnTo>
                    <a:pt x="5079" y="86"/>
                  </a:lnTo>
                  <a:lnTo>
                    <a:pt x="6094" y="975"/>
                  </a:lnTo>
                  <a:lnTo>
                    <a:pt x="6856" y="1990"/>
                  </a:lnTo>
                  <a:cubicBezTo>
                    <a:pt x="7021" y="2397"/>
                    <a:pt x="7237" y="2778"/>
                    <a:pt x="7491" y="3133"/>
                  </a:cubicBezTo>
                  <a:cubicBezTo>
                    <a:pt x="7491" y="3133"/>
                    <a:pt x="7491" y="4022"/>
                    <a:pt x="7491" y="4530"/>
                  </a:cubicBezTo>
                  <a:cubicBezTo>
                    <a:pt x="7491" y="5037"/>
                    <a:pt x="7491" y="4530"/>
                    <a:pt x="7491" y="5545"/>
                  </a:cubicBezTo>
                  <a:lnTo>
                    <a:pt x="7491" y="12402"/>
                  </a:lnTo>
                  <a:lnTo>
                    <a:pt x="70974" y="12402"/>
                  </a:lnTo>
                  <a:cubicBezTo>
                    <a:pt x="71851" y="12402"/>
                    <a:pt x="72714" y="12224"/>
                    <a:pt x="73514" y="1189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2" name="Freeform: Shape 332"/>
            <p:cNvSpPr/>
            <p:nvPr/>
          </p:nvSpPr>
          <p:spPr>
            <a:xfrm>
              <a:off x="5820480" y="6441840"/>
              <a:ext cx="12600" cy="42192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21920"/>
                <a:gd name="textAreaBottom" fmla="*/ 423000 h 421920"/>
              </a:gdLst>
              <a:ahLst/>
              <a:cxnLst/>
              <a:rect l="textAreaLeft" t="textAreaTop" r="textAreaRight" b="textAreaBottom"/>
              <a:pathLst>
                <a:path w="13712" h="423116">
                  <a:moveTo>
                    <a:pt x="13712" y="1203"/>
                  </a:moveTo>
                  <a:cubicBezTo>
                    <a:pt x="13712" y="1203"/>
                    <a:pt x="13712" y="441"/>
                    <a:pt x="13712" y="60"/>
                  </a:cubicBezTo>
                  <a:cubicBezTo>
                    <a:pt x="13712" y="-320"/>
                    <a:pt x="13712" y="1203"/>
                    <a:pt x="13712" y="1711"/>
                  </a:cubicBezTo>
                  <a:cubicBezTo>
                    <a:pt x="13446" y="5304"/>
                    <a:pt x="10449" y="8072"/>
                    <a:pt x="6856" y="8059"/>
                  </a:cubicBezTo>
                  <a:lnTo>
                    <a:pt x="5840" y="8059"/>
                  </a:lnTo>
                  <a:lnTo>
                    <a:pt x="4190" y="8059"/>
                  </a:lnTo>
                  <a:lnTo>
                    <a:pt x="3047" y="8059"/>
                  </a:lnTo>
                  <a:lnTo>
                    <a:pt x="0" y="8059"/>
                  </a:lnTo>
                  <a:lnTo>
                    <a:pt x="0" y="423116"/>
                  </a:lnTo>
                  <a:lnTo>
                    <a:pt x="13712" y="423116"/>
                  </a:lnTo>
                  <a:lnTo>
                    <a:pt x="13712" y="120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3" name="Freeform: Shape 333"/>
            <p:cNvSpPr/>
            <p:nvPr/>
          </p:nvSpPr>
          <p:spPr>
            <a:xfrm>
              <a:off x="5833080" y="64436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634" h="1142">
                  <a:moveTo>
                    <a:pt x="0" y="0"/>
                  </a:moveTo>
                  <a:cubicBezTo>
                    <a:pt x="165" y="406"/>
                    <a:pt x="381" y="787"/>
                    <a:pt x="635" y="1143"/>
                  </a:cubicBezTo>
                  <a:cubicBezTo>
                    <a:pt x="381" y="787"/>
                    <a:pt x="165" y="4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4" name="Freeform: Shape 334"/>
            <p:cNvSpPr/>
            <p:nvPr/>
          </p:nvSpPr>
          <p:spPr>
            <a:xfrm>
              <a:off x="5831280" y="644184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015" h="888">
                  <a:moveTo>
                    <a:pt x="0" y="0"/>
                  </a:moveTo>
                  <a:lnTo>
                    <a:pt x="1016" y="88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5" name="Freeform: Shape 335"/>
            <p:cNvSpPr/>
            <p:nvPr/>
          </p:nvSpPr>
          <p:spPr>
            <a:xfrm>
              <a:off x="5828760" y="644076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269" h="85">
                  <a:moveTo>
                    <a:pt x="0" y="86"/>
                  </a:moveTo>
                  <a:cubicBezTo>
                    <a:pt x="419" y="-29"/>
                    <a:pt x="851" y="-29"/>
                    <a:pt x="1270" y="86"/>
                  </a:cubicBezTo>
                  <a:cubicBezTo>
                    <a:pt x="851" y="-29"/>
                    <a:pt x="419" y="-29"/>
                    <a:pt x="0" y="8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6" name="Freeform: Shape 336"/>
            <p:cNvSpPr/>
            <p:nvPr/>
          </p:nvSpPr>
          <p:spPr>
            <a:xfrm>
              <a:off x="4783320" y="6446160"/>
              <a:ext cx="431280" cy="1080"/>
            </a:xfrm>
            <a:custGeom>
              <a:avLst/>
              <a:gdLst>
                <a:gd name="textAreaLeft" fmla="*/ 0 w 431280"/>
                <a:gd name="textAreaRight" fmla="*/ 432360 w 431280"/>
                <a:gd name="textAreaTop" fmla="*/ 0 h 1080"/>
                <a:gd name="textAreaBottom" fmla="*/ 2160 h 1080"/>
              </a:gdLst>
              <a:ahLst/>
              <a:cxnLst/>
              <a:rect l="textAreaLeft" t="textAreaTop" r="textAreaRight" b="textAreaBottom"/>
              <a:pathLst>
                <a:path w="432449" h="2285">
                  <a:moveTo>
                    <a:pt x="431688" y="889"/>
                  </a:moveTo>
                  <a:lnTo>
                    <a:pt x="431688" y="0"/>
                  </a:lnTo>
                  <a:lnTo>
                    <a:pt x="0" y="0"/>
                  </a:lnTo>
                  <a:lnTo>
                    <a:pt x="0" y="1143"/>
                  </a:lnTo>
                  <a:cubicBezTo>
                    <a:pt x="64" y="1524"/>
                    <a:pt x="64" y="1905"/>
                    <a:pt x="0" y="2286"/>
                  </a:cubicBezTo>
                  <a:lnTo>
                    <a:pt x="432449" y="2286"/>
                  </a:lnTo>
                  <a:cubicBezTo>
                    <a:pt x="432145" y="1854"/>
                    <a:pt x="431891" y="1384"/>
                    <a:pt x="431688" y="88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7" name="Freeform: Shape 337"/>
            <p:cNvSpPr/>
            <p:nvPr/>
          </p:nvSpPr>
          <p:spPr>
            <a:xfrm>
              <a:off x="4768920" y="6445080"/>
              <a:ext cx="12600" cy="4179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17960"/>
                <a:gd name="textAreaBottom" fmla="*/ 419040 h 417960"/>
              </a:gdLst>
              <a:ahLst/>
              <a:cxnLst/>
              <a:rect l="textAreaLeft" t="textAreaTop" r="textAreaRight" b="textAreaBottom"/>
              <a:pathLst>
                <a:path w="13839" h="418992">
                  <a:moveTo>
                    <a:pt x="13332" y="1524"/>
                  </a:moveTo>
                  <a:cubicBezTo>
                    <a:pt x="13154" y="1917"/>
                    <a:pt x="12887" y="2260"/>
                    <a:pt x="12570" y="2540"/>
                  </a:cubicBezTo>
                  <a:cubicBezTo>
                    <a:pt x="12291" y="2895"/>
                    <a:pt x="11948" y="3200"/>
                    <a:pt x="11554" y="3428"/>
                  </a:cubicBezTo>
                  <a:lnTo>
                    <a:pt x="10538" y="4190"/>
                  </a:lnTo>
                  <a:lnTo>
                    <a:pt x="9142" y="4190"/>
                  </a:lnTo>
                  <a:cubicBezTo>
                    <a:pt x="8761" y="4266"/>
                    <a:pt x="8380" y="4266"/>
                    <a:pt x="7999" y="4190"/>
                  </a:cubicBezTo>
                  <a:lnTo>
                    <a:pt x="6983" y="4190"/>
                  </a:lnTo>
                  <a:lnTo>
                    <a:pt x="5333" y="4190"/>
                  </a:lnTo>
                  <a:lnTo>
                    <a:pt x="0" y="4190"/>
                  </a:lnTo>
                  <a:lnTo>
                    <a:pt x="0" y="418993"/>
                  </a:lnTo>
                  <a:lnTo>
                    <a:pt x="13839" y="418993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8" name="Freeform: Shape 338"/>
            <p:cNvSpPr/>
            <p:nvPr/>
          </p:nvSpPr>
          <p:spPr>
            <a:xfrm>
              <a:off x="5819040" y="6440400"/>
              <a:ext cx="5760" cy="360"/>
            </a:xfrm>
            <a:custGeom>
              <a:avLst/>
              <a:gdLst>
                <a:gd name="textAreaLeft" fmla="*/ 0 w 5760"/>
                <a:gd name="textAreaRight" fmla="*/ 6840 w 57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6729" h="1199">
                  <a:moveTo>
                    <a:pt x="4063" y="1200"/>
                  </a:moveTo>
                  <a:cubicBezTo>
                    <a:pt x="4850" y="616"/>
                    <a:pt x="5764" y="222"/>
                    <a:pt x="6729" y="57"/>
                  </a:cubicBezTo>
                  <a:cubicBezTo>
                    <a:pt x="6183" y="-19"/>
                    <a:pt x="5625" y="-19"/>
                    <a:pt x="5079" y="57"/>
                  </a:cubicBezTo>
                  <a:lnTo>
                    <a:pt x="5079" y="57"/>
                  </a:lnTo>
                  <a:lnTo>
                    <a:pt x="0" y="57"/>
                  </a:lnTo>
                  <a:lnTo>
                    <a:pt x="0" y="57"/>
                  </a:lnTo>
                  <a:cubicBezTo>
                    <a:pt x="1435" y="32"/>
                    <a:pt x="2857" y="425"/>
                    <a:pt x="4063" y="120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9" name="Freeform: Shape 339"/>
            <p:cNvSpPr/>
            <p:nvPr/>
          </p:nvSpPr>
          <p:spPr>
            <a:xfrm>
              <a:off x="5817960" y="6452280"/>
              <a:ext cx="5400" cy="360"/>
            </a:xfrm>
            <a:custGeom>
              <a:avLst/>
              <a:gdLst>
                <a:gd name="textAreaLeft" fmla="*/ 0 w 5400"/>
                <a:gd name="textAreaRight" fmla="*/ 6480 w 540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6475" h="1396">
                  <a:moveTo>
                    <a:pt x="3809" y="0"/>
                  </a:moveTo>
                  <a:cubicBezTo>
                    <a:pt x="2717" y="851"/>
                    <a:pt x="1384" y="1346"/>
                    <a:pt x="0" y="1397"/>
                  </a:cubicBezTo>
                  <a:lnTo>
                    <a:pt x="2286" y="1397"/>
                  </a:lnTo>
                  <a:lnTo>
                    <a:pt x="4698" y="1397"/>
                  </a:lnTo>
                  <a:lnTo>
                    <a:pt x="5333" y="1397"/>
                  </a:lnTo>
                  <a:lnTo>
                    <a:pt x="6475" y="1397"/>
                  </a:lnTo>
                  <a:cubicBezTo>
                    <a:pt x="5472" y="1181"/>
                    <a:pt x="4558" y="698"/>
                    <a:pt x="3809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0" name="Freeform: Shape 340"/>
            <p:cNvSpPr/>
            <p:nvPr/>
          </p:nvSpPr>
          <p:spPr>
            <a:xfrm>
              <a:off x="5822640" y="6441840"/>
              <a:ext cx="11160" cy="1224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2240"/>
                <a:gd name="textAreaBottom" fmla="*/ 13320 h 12240"/>
              </a:gdLst>
              <a:ahLst/>
              <a:cxnLst/>
              <a:rect l="textAreaLeft" t="textAreaTop" r="textAreaRight" b="textAreaBottom"/>
              <a:pathLst>
                <a:path w="12109" h="13258">
                  <a:moveTo>
                    <a:pt x="10538" y="1990"/>
                  </a:moveTo>
                  <a:lnTo>
                    <a:pt x="9776" y="975"/>
                  </a:lnTo>
                  <a:lnTo>
                    <a:pt x="8761" y="86"/>
                  </a:lnTo>
                  <a:lnTo>
                    <a:pt x="7618" y="86"/>
                  </a:lnTo>
                  <a:cubicBezTo>
                    <a:pt x="7199" y="-29"/>
                    <a:pt x="6767" y="-29"/>
                    <a:pt x="6348" y="86"/>
                  </a:cubicBezTo>
                  <a:cubicBezTo>
                    <a:pt x="6348" y="86"/>
                    <a:pt x="6348" y="86"/>
                    <a:pt x="5333" y="86"/>
                  </a:cubicBezTo>
                  <a:lnTo>
                    <a:pt x="5333" y="86"/>
                  </a:lnTo>
                  <a:cubicBezTo>
                    <a:pt x="4787" y="22"/>
                    <a:pt x="4228" y="22"/>
                    <a:pt x="3682" y="86"/>
                  </a:cubicBezTo>
                  <a:lnTo>
                    <a:pt x="3682" y="86"/>
                  </a:lnTo>
                  <a:cubicBezTo>
                    <a:pt x="2717" y="251"/>
                    <a:pt x="1803" y="644"/>
                    <a:pt x="1016" y="1228"/>
                  </a:cubicBezTo>
                  <a:cubicBezTo>
                    <a:pt x="2311" y="2498"/>
                    <a:pt x="3047" y="4238"/>
                    <a:pt x="3047" y="6053"/>
                  </a:cubicBezTo>
                  <a:cubicBezTo>
                    <a:pt x="3085" y="8326"/>
                    <a:pt x="1930" y="10434"/>
                    <a:pt x="0" y="11640"/>
                  </a:cubicBezTo>
                  <a:cubicBezTo>
                    <a:pt x="737" y="12376"/>
                    <a:pt x="1651" y="12909"/>
                    <a:pt x="2666" y="13163"/>
                  </a:cubicBezTo>
                  <a:cubicBezTo>
                    <a:pt x="3212" y="13290"/>
                    <a:pt x="3771" y="13290"/>
                    <a:pt x="4317" y="13163"/>
                  </a:cubicBezTo>
                  <a:lnTo>
                    <a:pt x="5206" y="13163"/>
                  </a:lnTo>
                  <a:cubicBezTo>
                    <a:pt x="8799" y="13176"/>
                    <a:pt x="11795" y="10408"/>
                    <a:pt x="12062" y="6815"/>
                  </a:cubicBezTo>
                  <a:cubicBezTo>
                    <a:pt x="12126" y="6269"/>
                    <a:pt x="12126" y="5710"/>
                    <a:pt x="12062" y="5164"/>
                  </a:cubicBezTo>
                  <a:cubicBezTo>
                    <a:pt x="12062" y="5164"/>
                    <a:pt x="12062" y="4276"/>
                    <a:pt x="12062" y="3768"/>
                  </a:cubicBezTo>
                  <a:cubicBezTo>
                    <a:pt x="11427" y="3298"/>
                    <a:pt x="10907" y="2689"/>
                    <a:pt x="10538" y="199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1" name="Freeform: Shape 341"/>
            <p:cNvSpPr/>
            <p:nvPr/>
          </p:nvSpPr>
          <p:spPr>
            <a:xfrm>
              <a:off x="4782600" y="64483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6" h="1142">
                  <a:moveTo>
                    <a:pt x="0" y="1143"/>
                  </a:moveTo>
                  <a:cubicBezTo>
                    <a:pt x="64" y="762"/>
                    <a:pt x="64" y="381"/>
                    <a:pt x="0" y="0"/>
                  </a:cubicBezTo>
                  <a:lnTo>
                    <a:pt x="0" y="0"/>
                  </a:lnTo>
                  <a:cubicBezTo>
                    <a:pt x="102" y="381"/>
                    <a:pt x="102" y="762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Freeform: Shape 342"/>
            <p:cNvSpPr/>
            <p:nvPr/>
          </p:nvSpPr>
          <p:spPr>
            <a:xfrm>
              <a:off x="4779360" y="645264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099" h="778">
                  <a:moveTo>
                    <a:pt x="1100" y="0"/>
                  </a:moveTo>
                  <a:cubicBezTo>
                    <a:pt x="1100" y="0"/>
                    <a:pt x="465" y="635"/>
                    <a:pt x="84" y="762"/>
                  </a:cubicBezTo>
                  <a:cubicBezTo>
                    <a:pt x="-297" y="889"/>
                    <a:pt x="719" y="254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Freeform: Shape 343"/>
            <p:cNvSpPr/>
            <p:nvPr/>
          </p:nvSpPr>
          <p:spPr>
            <a:xfrm>
              <a:off x="4781160" y="64508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62" h="1142">
                  <a:moveTo>
                    <a:pt x="762" y="0"/>
                  </a:moveTo>
                  <a:cubicBezTo>
                    <a:pt x="559" y="406"/>
                    <a:pt x="292" y="787"/>
                    <a:pt x="0" y="1143"/>
                  </a:cubicBezTo>
                  <a:cubicBezTo>
                    <a:pt x="292" y="787"/>
                    <a:pt x="559" y="406"/>
                    <a:pt x="762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Freeform: Shape 344"/>
            <p:cNvSpPr/>
            <p:nvPr/>
          </p:nvSpPr>
          <p:spPr>
            <a:xfrm>
              <a:off x="4773960" y="6454080"/>
              <a:ext cx="2880" cy="360"/>
            </a:xfrm>
            <a:custGeom>
              <a:avLst/>
              <a:gdLst>
                <a:gd name="textAreaLeft" fmla="*/ 0 w 2880"/>
                <a:gd name="textAreaRight" fmla="*/ 3960 w 288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3808" h="57">
                  <a:moveTo>
                    <a:pt x="1016" y="0"/>
                  </a:moveTo>
                  <a:lnTo>
                    <a:pt x="0" y="0"/>
                  </a:lnTo>
                  <a:cubicBezTo>
                    <a:pt x="546" y="76"/>
                    <a:pt x="1105" y="76"/>
                    <a:pt x="1651" y="0"/>
                  </a:cubicBezTo>
                  <a:lnTo>
                    <a:pt x="2666" y="0"/>
                  </a:lnTo>
                  <a:lnTo>
                    <a:pt x="3809" y="0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Freeform: Shape 345"/>
            <p:cNvSpPr/>
            <p:nvPr/>
          </p:nvSpPr>
          <p:spPr>
            <a:xfrm>
              <a:off x="6530040" y="6510600"/>
              <a:ext cx="12600" cy="3528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52800"/>
                <a:gd name="textAreaBottom" fmla="*/ 353880 h 352800"/>
              </a:gdLst>
              <a:ahLst/>
              <a:cxnLst/>
              <a:rect l="textAreaLeft" t="textAreaTop" r="textAreaRight" b="textAreaBottom"/>
              <a:pathLst>
                <a:path w="13838" h="353985">
                  <a:moveTo>
                    <a:pt x="6856" y="6856"/>
                  </a:moveTo>
                  <a:cubicBezTo>
                    <a:pt x="3073" y="6856"/>
                    <a:pt x="0" y="3784"/>
                    <a:pt x="0" y="0"/>
                  </a:cubicBezTo>
                  <a:lnTo>
                    <a:pt x="0" y="353985"/>
                  </a:lnTo>
                  <a:lnTo>
                    <a:pt x="13839" y="353985"/>
                  </a:lnTo>
                  <a:lnTo>
                    <a:pt x="13839" y="6856"/>
                  </a:ln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Freeform: Shape 346"/>
            <p:cNvSpPr/>
            <p:nvPr/>
          </p:nvSpPr>
          <p:spPr>
            <a:xfrm>
              <a:off x="6530040" y="6507720"/>
              <a:ext cx="345240" cy="12600"/>
            </a:xfrm>
            <a:custGeom>
              <a:avLst/>
              <a:gdLst>
                <a:gd name="textAreaLeft" fmla="*/ 0 w 345240"/>
                <a:gd name="textAreaRight" fmla="*/ 346320 w 3452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46492" h="13585">
                  <a:moveTo>
                    <a:pt x="339509" y="6856"/>
                  </a:moveTo>
                  <a:cubicBezTo>
                    <a:pt x="339573" y="3047"/>
                    <a:pt x="342684" y="0"/>
                    <a:pt x="346492" y="0"/>
                  </a:cubicBezTo>
                  <a:lnTo>
                    <a:pt x="6856" y="0"/>
                  </a:lnTo>
                  <a:lnTo>
                    <a:pt x="5714" y="0"/>
                  </a:lnTo>
                  <a:cubicBezTo>
                    <a:pt x="2450" y="495"/>
                    <a:pt x="26" y="3301"/>
                    <a:pt x="0" y="6602"/>
                  </a:cubicBezTo>
                  <a:cubicBezTo>
                    <a:pt x="0" y="10411"/>
                    <a:pt x="3047" y="13522"/>
                    <a:pt x="6856" y="13586"/>
                  </a:cubicBezTo>
                  <a:lnTo>
                    <a:pt x="346492" y="13586"/>
                  </a:lnTo>
                  <a:cubicBezTo>
                    <a:pt x="342735" y="13586"/>
                    <a:pt x="339649" y="10614"/>
                    <a:pt x="339509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7" name="Freeform: Shape 347"/>
            <p:cNvSpPr/>
            <p:nvPr/>
          </p:nvSpPr>
          <p:spPr>
            <a:xfrm>
              <a:off x="6869520" y="6507720"/>
              <a:ext cx="38520" cy="1260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9613" h="13839">
                  <a:moveTo>
                    <a:pt x="0" y="6856"/>
                  </a:moveTo>
                  <a:cubicBezTo>
                    <a:pt x="0" y="10716"/>
                    <a:pt x="3124" y="13839"/>
                    <a:pt x="6983" y="13839"/>
                  </a:cubicBezTo>
                  <a:lnTo>
                    <a:pt x="39614" y="13839"/>
                  </a:lnTo>
                  <a:lnTo>
                    <a:pt x="39614" y="0"/>
                  </a:lnTo>
                  <a:lnTo>
                    <a:pt x="6983" y="0"/>
                  </a:lnTo>
                  <a:cubicBezTo>
                    <a:pt x="3174" y="0"/>
                    <a:pt x="64" y="3047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8" name="Freeform: Shape 348"/>
            <p:cNvSpPr/>
            <p:nvPr/>
          </p:nvSpPr>
          <p:spPr>
            <a:xfrm>
              <a:off x="4143240" y="5614560"/>
              <a:ext cx="104400" cy="12600"/>
            </a:xfrm>
            <a:custGeom>
              <a:avLst/>
              <a:gdLst>
                <a:gd name="textAreaLeft" fmla="*/ 0 w 104400"/>
                <a:gd name="textAreaRight" fmla="*/ 105480 w 1044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05636" h="13839">
                  <a:moveTo>
                    <a:pt x="6983" y="13839"/>
                  </a:moveTo>
                  <a:lnTo>
                    <a:pt x="105637" y="13839"/>
                  </a:lnTo>
                  <a:cubicBezTo>
                    <a:pt x="101827" y="13770"/>
                    <a:pt x="98780" y="10664"/>
                    <a:pt x="98780" y="6856"/>
                  </a:cubicBezTo>
                  <a:cubicBezTo>
                    <a:pt x="98780" y="3070"/>
                    <a:pt x="101853" y="0"/>
                    <a:pt x="105637" y="0"/>
                  </a:cubicBezTo>
                  <a:lnTo>
                    <a:pt x="6983" y="0"/>
                  </a:lnTo>
                  <a:cubicBezTo>
                    <a:pt x="3174" y="0"/>
                    <a:pt x="64" y="3050"/>
                    <a:pt x="0" y="6856"/>
                  </a:cubicBezTo>
                  <a:cubicBezTo>
                    <a:pt x="0" y="10713"/>
                    <a:pt x="3123" y="13839"/>
                    <a:pt x="6983" y="1383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9" name="Freeform: Shape 349"/>
            <p:cNvSpPr/>
            <p:nvPr/>
          </p:nvSpPr>
          <p:spPr>
            <a:xfrm>
              <a:off x="4192560" y="5985360"/>
              <a:ext cx="12600" cy="1170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17000"/>
                <a:gd name="textAreaBottom" fmla="*/ 118080 h 117000"/>
              </a:gdLst>
              <a:ahLst/>
              <a:cxnLst/>
              <a:rect l="textAreaLeft" t="textAreaTop" r="textAreaRight" b="textAreaBottom"/>
              <a:pathLst>
                <a:path w="13850" h="118206">
                  <a:moveTo>
                    <a:pt x="6867" y="110843"/>
                  </a:moveTo>
                  <a:cubicBezTo>
                    <a:pt x="10727" y="110843"/>
                    <a:pt x="13850" y="113966"/>
                    <a:pt x="13850" y="117826"/>
                  </a:cubicBezTo>
                  <a:lnTo>
                    <a:pt x="13850" y="6983"/>
                  </a:lnTo>
                  <a:cubicBezTo>
                    <a:pt x="13850" y="3126"/>
                    <a:pt x="10727" y="0"/>
                    <a:pt x="6867" y="0"/>
                  </a:cubicBezTo>
                  <a:cubicBezTo>
                    <a:pt x="3058" y="70"/>
                    <a:pt x="11" y="3176"/>
                    <a:pt x="11" y="6983"/>
                  </a:cubicBezTo>
                  <a:lnTo>
                    <a:pt x="11" y="118207"/>
                  </a:lnTo>
                  <a:cubicBezTo>
                    <a:pt x="-205" y="114360"/>
                    <a:pt x="2754" y="111059"/>
                    <a:pt x="6601" y="110855"/>
                  </a:cubicBezTo>
                  <a:cubicBezTo>
                    <a:pt x="6690" y="110843"/>
                    <a:pt x="6778" y="110843"/>
                    <a:pt x="6867" y="1108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0" name="Freeform: Shape 350"/>
            <p:cNvSpPr/>
            <p:nvPr/>
          </p:nvSpPr>
          <p:spPr>
            <a:xfrm>
              <a:off x="4192560" y="6096240"/>
              <a:ext cx="12600" cy="3412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41280"/>
                <a:gd name="textAreaBottom" fmla="*/ 342360 h 341280"/>
              </a:gdLst>
              <a:ahLst/>
              <a:cxnLst/>
              <a:rect l="textAreaLeft" t="textAreaTop" r="textAreaRight" b="textAreaBottom"/>
              <a:pathLst>
                <a:path w="13839" h="342304">
                  <a:moveTo>
                    <a:pt x="13839" y="342304"/>
                  </a:move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342304"/>
                  </a:lnTo>
                  <a:lnTo>
                    <a:pt x="13839" y="34230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Freeform: Shape 351"/>
            <p:cNvSpPr/>
            <p:nvPr/>
          </p:nvSpPr>
          <p:spPr>
            <a:xfrm>
              <a:off x="6909120" y="6513120"/>
              <a:ext cx="360" cy="72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37" h="1777">
                  <a:moveTo>
                    <a:pt x="38" y="1778"/>
                  </a:moveTo>
                  <a:cubicBezTo>
                    <a:pt x="0" y="1485"/>
                    <a:pt x="0" y="1181"/>
                    <a:pt x="38" y="889"/>
                  </a:cubicBezTo>
                  <a:cubicBezTo>
                    <a:pt x="-13" y="597"/>
                    <a:pt x="-13" y="292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Freeform: Shape 352"/>
            <p:cNvSpPr/>
            <p:nvPr/>
          </p:nvSpPr>
          <p:spPr>
            <a:xfrm>
              <a:off x="4039920" y="6446520"/>
              <a:ext cx="104760" cy="12600"/>
            </a:xfrm>
            <a:custGeom>
              <a:avLst/>
              <a:gdLst>
                <a:gd name="textAreaLeft" fmla="*/ 0 w 104760"/>
                <a:gd name="textAreaRight" fmla="*/ 105840 w 1047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06017" h="13839">
                  <a:moveTo>
                    <a:pt x="6856" y="6856"/>
                  </a:moveTo>
                  <a:cubicBezTo>
                    <a:pt x="6856" y="10665"/>
                    <a:pt x="3809" y="13776"/>
                    <a:pt x="0" y="13839"/>
                  </a:cubicBezTo>
                  <a:lnTo>
                    <a:pt x="106017" y="13839"/>
                  </a:lnTo>
                  <a:cubicBezTo>
                    <a:pt x="104316" y="12582"/>
                    <a:pt x="103288" y="10614"/>
                    <a:pt x="103224" y="8507"/>
                  </a:cubicBezTo>
                  <a:lnTo>
                    <a:pt x="103224" y="0"/>
                  </a:lnTo>
                  <a:lnTo>
                    <a:pt x="0" y="0"/>
                  </a:lnTo>
                  <a:cubicBezTo>
                    <a:pt x="3784" y="0"/>
                    <a:pt x="6856" y="3073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Freeform: Shape 353"/>
            <p:cNvSpPr/>
            <p:nvPr/>
          </p:nvSpPr>
          <p:spPr>
            <a:xfrm>
              <a:off x="3601800" y="6454800"/>
              <a:ext cx="12960" cy="648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6480"/>
                <a:gd name="textAreaBottom" fmla="*/ 7560 h 6480"/>
              </a:gdLst>
              <a:ahLst/>
              <a:cxnLst/>
              <a:rect l="textAreaLeft" t="textAreaTop" r="textAreaRight" b="textAreaBottom"/>
              <a:pathLst>
                <a:path w="13896" h="7617">
                  <a:moveTo>
                    <a:pt x="13896" y="1270"/>
                  </a:moveTo>
                  <a:lnTo>
                    <a:pt x="13896" y="0"/>
                  </a:lnTo>
                  <a:lnTo>
                    <a:pt x="13896" y="0"/>
                  </a:lnTo>
                  <a:cubicBezTo>
                    <a:pt x="13896" y="3783"/>
                    <a:pt x="10824" y="6856"/>
                    <a:pt x="7040" y="6856"/>
                  </a:cubicBezTo>
                  <a:cubicBezTo>
                    <a:pt x="3231" y="6856"/>
                    <a:pt x="121" y="3809"/>
                    <a:pt x="57" y="0"/>
                  </a:cubicBezTo>
                  <a:lnTo>
                    <a:pt x="57" y="1397"/>
                  </a:lnTo>
                  <a:cubicBezTo>
                    <a:pt x="-19" y="1943"/>
                    <a:pt x="-19" y="2501"/>
                    <a:pt x="57" y="3047"/>
                  </a:cubicBezTo>
                  <a:cubicBezTo>
                    <a:pt x="565" y="5028"/>
                    <a:pt x="1911" y="6691"/>
                    <a:pt x="3739" y="7618"/>
                  </a:cubicBezTo>
                  <a:lnTo>
                    <a:pt x="8945" y="7618"/>
                  </a:lnTo>
                  <a:cubicBezTo>
                    <a:pt x="11065" y="6818"/>
                    <a:pt x="12639" y="5002"/>
                    <a:pt x="13135" y="2793"/>
                  </a:cubicBezTo>
                  <a:lnTo>
                    <a:pt x="13135" y="2793"/>
                  </a:lnTo>
                  <a:cubicBezTo>
                    <a:pt x="13465" y="2323"/>
                    <a:pt x="13719" y="1816"/>
                    <a:pt x="13896" y="127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Freeform: Shape 354"/>
            <p:cNvSpPr/>
            <p:nvPr/>
          </p:nvSpPr>
          <p:spPr>
            <a:xfrm>
              <a:off x="3991680" y="6453360"/>
              <a:ext cx="10080" cy="7920"/>
            </a:xfrm>
            <a:custGeom>
              <a:avLst/>
              <a:gdLst>
                <a:gd name="textAreaLeft" fmla="*/ 0 w 10080"/>
                <a:gd name="textAreaRight" fmla="*/ 11160 w 10080"/>
                <a:gd name="textAreaTop" fmla="*/ 0 h 7920"/>
                <a:gd name="textAreaBottom" fmla="*/ 9000 h 7920"/>
              </a:gdLst>
              <a:ahLst/>
              <a:cxnLst/>
              <a:rect l="textAreaLeft" t="textAreaTop" r="textAreaRight" b="textAreaBottom"/>
              <a:pathLst>
                <a:path w="11046" h="8887">
                  <a:moveTo>
                    <a:pt x="0" y="0"/>
                  </a:moveTo>
                  <a:lnTo>
                    <a:pt x="0" y="1905"/>
                  </a:lnTo>
                  <a:cubicBezTo>
                    <a:pt x="0" y="1905"/>
                    <a:pt x="0" y="2920"/>
                    <a:pt x="0" y="3428"/>
                  </a:cubicBezTo>
                  <a:cubicBezTo>
                    <a:pt x="0" y="3936"/>
                    <a:pt x="0" y="4190"/>
                    <a:pt x="0" y="4444"/>
                  </a:cubicBezTo>
                  <a:cubicBezTo>
                    <a:pt x="1028" y="7072"/>
                    <a:pt x="3530" y="8824"/>
                    <a:pt x="6348" y="8888"/>
                  </a:cubicBezTo>
                  <a:cubicBezTo>
                    <a:pt x="8101" y="8875"/>
                    <a:pt x="9776" y="8189"/>
                    <a:pt x="11046" y="6983"/>
                  </a:cubicBezTo>
                  <a:lnTo>
                    <a:pt x="6348" y="6983"/>
                  </a:lnTo>
                  <a:cubicBezTo>
                    <a:pt x="2742" y="6653"/>
                    <a:pt x="-13" y="361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Freeform: Shape 355"/>
            <p:cNvSpPr/>
            <p:nvPr/>
          </p:nvSpPr>
          <p:spPr>
            <a:xfrm>
              <a:off x="4143240" y="6453360"/>
              <a:ext cx="9000" cy="7560"/>
            </a:xfrm>
            <a:custGeom>
              <a:avLst/>
              <a:gdLst>
                <a:gd name="textAreaLeft" fmla="*/ 0 w 9000"/>
                <a:gd name="textAreaRight" fmla="*/ 10080 w 9000"/>
                <a:gd name="textAreaTop" fmla="*/ 0 h 7560"/>
                <a:gd name="textAreaBottom" fmla="*/ 8640 h 7560"/>
              </a:gdLst>
              <a:ahLst/>
              <a:cxnLst/>
              <a:rect l="textAreaLeft" t="textAreaTop" r="textAreaRight" b="textAreaBottom"/>
              <a:pathLst>
                <a:path w="9903" h="8506">
                  <a:moveTo>
                    <a:pt x="9903" y="7745"/>
                  </a:moveTo>
                  <a:lnTo>
                    <a:pt x="9903" y="6221"/>
                  </a:lnTo>
                  <a:cubicBezTo>
                    <a:pt x="9015" y="6729"/>
                    <a:pt x="8011" y="6983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1651"/>
                  </a:lnTo>
                  <a:cubicBezTo>
                    <a:pt x="190" y="5396"/>
                    <a:pt x="3225" y="8380"/>
                    <a:pt x="6983" y="8507"/>
                  </a:cubicBezTo>
                  <a:cubicBezTo>
                    <a:pt x="8011" y="8507"/>
                    <a:pt x="9015" y="8253"/>
                    <a:pt x="9903" y="774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6" name="Freeform: Shape 356"/>
            <p:cNvSpPr/>
            <p:nvPr/>
          </p:nvSpPr>
          <p:spPr>
            <a:xfrm>
              <a:off x="4185360" y="6438600"/>
              <a:ext cx="13320" cy="12600"/>
            </a:xfrm>
            <a:custGeom>
              <a:avLst/>
              <a:gdLst>
                <a:gd name="textAreaLeft" fmla="*/ 0 w 13320"/>
                <a:gd name="textAreaRight" fmla="*/ 14400 w 133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4267" h="13712">
                  <a:moveTo>
                    <a:pt x="7412" y="6856"/>
                  </a:moveTo>
                  <a:cubicBezTo>
                    <a:pt x="7412" y="3073"/>
                    <a:pt x="10484" y="0"/>
                    <a:pt x="14268" y="0"/>
                  </a:cubicBezTo>
                  <a:lnTo>
                    <a:pt x="6777" y="0"/>
                  </a:lnTo>
                  <a:cubicBezTo>
                    <a:pt x="3120" y="127"/>
                    <a:pt x="174" y="3073"/>
                    <a:pt x="48" y="6729"/>
                  </a:cubicBezTo>
                  <a:lnTo>
                    <a:pt x="48" y="6729"/>
                  </a:lnTo>
                  <a:cubicBezTo>
                    <a:pt x="-16" y="7491"/>
                    <a:pt x="-16" y="8253"/>
                    <a:pt x="48" y="9015"/>
                  </a:cubicBezTo>
                  <a:cubicBezTo>
                    <a:pt x="1038" y="11757"/>
                    <a:pt x="3603" y="13624"/>
                    <a:pt x="6523" y="13713"/>
                  </a:cubicBezTo>
                  <a:lnTo>
                    <a:pt x="13887" y="13713"/>
                  </a:lnTo>
                  <a:cubicBezTo>
                    <a:pt x="10281" y="13446"/>
                    <a:pt x="7462" y="10475"/>
                    <a:pt x="7412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7" name="Freeform: Shape 357"/>
            <p:cNvSpPr/>
            <p:nvPr/>
          </p:nvSpPr>
          <p:spPr>
            <a:xfrm>
              <a:off x="4192560" y="6438600"/>
              <a:ext cx="316440" cy="12600"/>
            </a:xfrm>
            <a:custGeom>
              <a:avLst/>
              <a:gdLst>
                <a:gd name="textAreaLeft" fmla="*/ 0 w 316440"/>
                <a:gd name="textAreaRight" fmla="*/ 317520 w 3164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17671" h="13839">
                  <a:moveTo>
                    <a:pt x="317671" y="6856"/>
                  </a:moveTo>
                  <a:lnTo>
                    <a:pt x="317671" y="0"/>
                  </a:ln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317671" y="13839"/>
                  </a:lnTo>
                  <a:lnTo>
                    <a:pt x="317671" y="685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8" name="Freeform: Shape 358"/>
            <p:cNvSpPr/>
            <p:nvPr/>
          </p:nvSpPr>
          <p:spPr>
            <a:xfrm>
              <a:off x="5205960" y="5839200"/>
              <a:ext cx="321840" cy="12600"/>
            </a:xfrm>
            <a:custGeom>
              <a:avLst/>
              <a:gdLst>
                <a:gd name="textAreaLeft" fmla="*/ 0 w 321840"/>
                <a:gd name="textAreaRight" fmla="*/ 322920 w 3218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22877" h="13839">
                  <a:moveTo>
                    <a:pt x="4953" y="889"/>
                  </a:moveTo>
                  <a:cubicBezTo>
                    <a:pt x="4051" y="1148"/>
                    <a:pt x="3213" y="1628"/>
                    <a:pt x="2540" y="2285"/>
                  </a:cubicBezTo>
                  <a:cubicBezTo>
                    <a:pt x="-304" y="4459"/>
                    <a:pt x="-837" y="8523"/>
                    <a:pt x="1334" y="11364"/>
                  </a:cubicBezTo>
                  <a:cubicBezTo>
                    <a:pt x="1677" y="11817"/>
                    <a:pt x="2083" y="12222"/>
                    <a:pt x="2540" y="12570"/>
                  </a:cubicBezTo>
                  <a:cubicBezTo>
                    <a:pt x="3226" y="13186"/>
                    <a:pt x="4051" y="13622"/>
                    <a:pt x="4953" y="13839"/>
                  </a:cubicBezTo>
                  <a:lnTo>
                    <a:pt x="5714" y="13839"/>
                  </a:lnTo>
                  <a:lnTo>
                    <a:pt x="6984" y="13839"/>
                  </a:lnTo>
                  <a:lnTo>
                    <a:pt x="322878" y="13839"/>
                  </a:lnTo>
                  <a:cubicBezTo>
                    <a:pt x="319069" y="13770"/>
                    <a:pt x="316022" y="10664"/>
                    <a:pt x="316022" y="6856"/>
                  </a:cubicBezTo>
                  <a:cubicBezTo>
                    <a:pt x="316022" y="3070"/>
                    <a:pt x="319094" y="0"/>
                    <a:pt x="322878" y="0"/>
                  </a:cubicBezTo>
                  <a:lnTo>
                    <a:pt x="6984" y="0"/>
                  </a:lnTo>
                  <a:cubicBezTo>
                    <a:pt x="6273" y="217"/>
                    <a:pt x="5587" y="515"/>
                    <a:pt x="4953" y="88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9" name="Freeform: Shape 359"/>
            <p:cNvSpPr/>
            <p:nvPr/>
          </p:nvSpPr>
          <p:spPr>
            <a:xfrm>
              <a:off x="8046360" y="6509160"/>
              <a:ext cx="81000" cy="12600"/>
            </a:xfrm>
            <a:custGeom>
              <a:avLst/>
              <a:gdLst>
                <a:gd name="textAreaLeft" fmla="*/ 0 w 81000"/>
                <a:gd name="textAreaRight" fmla="*/ 82080 w 810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82020" h="13712">
                  <a:moveTo>
                    <a:pt x="6983" y="6856"/>
                  </a:moveTo>
                  <a:cubicBezTo>
                    <a:pt x="6983" y="10640"/>
                    <a:pt x="3910" y="13713"/>
                    <a:pt x="127" y="13713"/>
                  </a:cubicBezTo>
                  <a:lnTo>
                    <a:pt x="75164" y="13713"/>
                  </a:lnTo>
                  <a:cubicBezTo>
                    <a:pt x="78948" y="13713"/>
                    <a:pt x="82021" y="10640"/>
                    <a:pt x="82021" y="6856"/>
                  </a:cubicBezTo>
                  <a:cubicBezTo>
                    <a:pt x="82021" y="3073"/>
                    <a:pt x="78948" y="0"/>
                    <a:pt x="75164" y="0"/>
                  </a:cubicBezTo>
                  <a:lnTo>
                    <a:pt x="0" y="0"/>
                  </a:lnTo>
                  <a:cubicBezTo>
                    <a:pt x="3809" y="0"/>
                    <a:pt x="6919" y="3047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0" name="Freeform: Shape 360"/>
            <p:cNvSpPr/>
            <p:nvPr/>
          </p:nvSpPr>
          <p:spPr>
            <a:xfrm>
              <a:off x="7898760" y="6508800"/>
              <a:ext cx="153720" cy="12600"/>
            </a:xfrm>
            <a:custGeom>
              <a:avLst/>
              <a:gdLst>
                <a:gd name="textAreaLeft" fmla="*/ 0 w 153720"/>
                <a:gd name="textAreaRight" fmla="*/ 154800 w 1537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54772" h="13839">
                  <a:moveTo>
                    <a:pt x="6857" y="0"/>
                  </a:move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7" y="13839"/>
                  </a:cubicBezTo>
                  <a:lnTo>
                    <a:pt x="147917" y="13839"/>
                  </a:lnTo>
                  <a:cubicBezTo>
                    <a:pt x="151700" y="13839"/>
                    <a:pt x="154773" y="10767"/>
                    <a:pt x="154773" y="6983"/>
                  </a:cubicBezTo>
                  <a:cubicBezTo>
                    <a:pt x="154773" y="3174"/>
                    <a:pt x="151726" y="64"/>
                    <a:pt x="147917" y="0"/>
                  </a:cubicBezTo>
                  <a:lnTo>
                    <a:pt x="6857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1" name="Freeform: Shape 361"/>
            <p:cNvSpPr/>
            <p:nvPr/>
          </p:nvSpPr>
          <p:spPr>
            <a:xfrm>
              <a:off x="4403880" y="5580720"/>
              <a:ext cx="12960" cy="3168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31680"/>
                <a:gd name="textAreaBottom" fmla="*/ 32760 h 31680"/>
              </a:gdLst>
              <a:ahLst/>
              <a:cxnLst/>
              <a:rect l="textAreaLeft" t="textAreaTop" r="textAreaRight" b="textAreaBottom"/>
              <a:pathLst>
                <a:path w="13868" h="32630">
                  <a:moveTo>
                    <a:pt x="4727" y="0"/>
                  </a:moveTo>
                  <a:lnTo>
                    <a:pt x="3584" y="0"/>
                  </a:lnTo>
                  <a:lnTo>
                    <a:pt x="2568" y="0"/>
                  </a:lnTo>
                  <a:cubicBezTo>
                    <a:pt x="2136" y="223"/>
                    <a:pt x="1743" y="524"/>
                    <a:pt x="1425" y="889"/>
                  </a:cubicBezTo>
                  <a:cubicBezTo>
                    <a:pt x="1108" y="1171"/>
                    <a:pt x="841" y="1516"/>
                    <a:pt x="664" y="1905"/>
                  </a:cubicBezTo>
                  <a:cubicBezTo>
                    <a:pt x="371" y="2285"/>
                    <a:pt x="156" y="2716"/>
                    <a:pt x="28" y="3174"/>
                  </a:cubicBezTo>
                  <a:cubicBezTo>
                    <a:pt x="-9" y="3639"/>
                    <a:pt x="-9" y="4106"/>
                    <a:pt x="28" y="4571"/>
                  </a:cubicBezTo>
                  <a:cubicBezTo>
                    <a:pt x="28" y="4571"/>
                    <a:pt x="28" y="4571"/>
                    <a:pt x="28" y="5587"/>
                  </a:cubicBezTo>
                  <a:lnTo>
                    <a:pt x="28" y="32631"/>
                  </a:lnTo>
                  <a:lnTo>
                    <a:pt x="13868" y="32631"/>
                  </a:lnTo>
                  <a:lnTo>
                    <a:pt x="13868" y="6602"/>
                  </a:lnTo>
                  <a:cubicBezTo>
                    <a:pt x="13792" y="4265"/>
                    <a:pt x="12560" y="2120"/>
                    <a:pt x="10567" y="889"/>
                  </a:cubicBezTo>
                  <a:lnTo>
                    <a:pt x="9297" y="127"/>
                  </a:lnTo>
                  <a:lnTo>
                    <a:pt x="7901" y="127"/>
                  </a:lnTo>
                  <a:lnTo>
                    <a:pt x="6631" y="12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2" name="Freeform: Shape 362"/>
            <p:cNvSpPr/>
            <p:nvPr/>
          </p:nvSpPr>
          <p:spPr>
            <a:xfrm>
              <a:off x="5164200" y="5651640"/>
              <a:ext cx="12600" cy="1882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88280"/>
                <a:gd name="textAreaBottom" fmla="*/ 189360 h 188280"/>
              </a:gdLst>
              <a:ahLst/>
              <a:cxnLst/>
              <a:rect l="textAreaLeft" t="textAreaTop" r="textAreaRight" b="textAreaBottom"/>
              <a:pathLst>
                <a:path w="13712" h="189435">
                  <a:moveTo>
                    <a:pt x="6856" y="189436"/>
                  </a:moveTo>
                  <a:cubicBezTo>
                    <a:pt x="10665" y="189366"/>
                    <a:pt x="13713" y="186260"/>
                    <a:pt x="13713" y="182452"/>
                  </a:cubicBezTo>
                  <a:lnTo>
                    <a:pt x="13713" y="0"/>
                  </a:lnTo>
                  <a:cubicBezTo>
                    <a:pt x="13713" y="3786"/>
                    <a:pt x="10640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182452"/>
                  </a:lnTo>
                  <a:cubicBezTo>
                    <a:pt x="0" y="186260"/>
                    <a:pt x="3047" y="189366"/>
                    <a:pt x="6856" y="18943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3" name="Freeform: Shape 363"/>
            <p:cNvSpPr/>
            <p:nvPr/>
          </p:nvSpPr>
          <p:spPr>
            <a:xfrm>
              <a:off x="5164200" y="5628240"/>
              <a:ext cx="12600" cy="291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9160"/>
                <a:gd name="textAreaBottom" fmla="*/ 30240 h 29160"/>
              </a:gdLst>
              <a:ahLst/>
              <a:cxnLst/>
              <a:rect l="textAreaLeft" t="textAreaTop" r="textAreaRight" b="textAreaBottom"/>
              <a:pathLst>
                <a:path w="13712" h="30345">
                  <a:moveTo>
                    <a:pt x="6856" y="30345"/>
                  </a:moveTo>
                  <a:cubicBezTo>
                    <a:pt x="10665" y="30275"/>
                    <a:pt x="13713" y="27170"/>
                    <a:pt x="13713" y="23362"/>
                  </a:cubicBezTo>
                  <a:lnTo>
                    <a:pt x="13713" y="6856"/>
                  </a:lnTo>
                  <a:cubicBezTo>
                    <a:pt x="13713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23362"/>
                  </a:lnTo>
                  <a:cubicBezTo>
                    <a:pt x="0" y="27170"/>
                    <a:pt x="3047" y="30275"/>
                    <a:pt x="6856" y="3034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4" name="Freeform: Shape 364"/>
            <p:cNvSpPr/>
            <p:nvPr/>
          </p:nvSpPr>
          <p:spPr>
            <a:xfrm>
              <a:off x="5532480" y="5806080"/>
              <a:ext cx="182520" cy="12600"/>
            </a:xfrm>
            <a:custGeom>
              <a:avLst/>
              <a:gdLst>
                <a:gd name="textAreaLeft" fmla="*/ 0 w 182520"/>
                <a:gd name="textAreaRight" fmla="*/ 183600 w 1825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83435" h="13839">
                  <a:moveTo>
                    <a:pt x="6189" y="762"/>
                  </a:moveTo>
                  <a:lnTo>
                    <a:pt x="4666" y="762"/>
                  </a:lnTo>
                  <a:lnTo>
                    <a:pt x="3523" y="762"/>
                  </a:lnTo>
                  <a:lnTo>
                    <a:pt x="2381" y="1524"/>
                  </a:lnTo>
                  <a:lnTo>
                    <a:pt x="1492" y="2285"/>
                  </a:lnTo>
                  <a:cubicBezTo>
                    <a:pt x="1492" y="2285"/>
                    <a:pt x="1492" y="3047"/>
                    <a:pt x="730" y="3301"/>
                  </a:cubicBezTo>
                  <a:cubicBezTo>
                    <a:pt x="489" y="3711"/>
                    <a:pt x="286" y="4135"/>
                    <a:pt x="95" y="4571"/>
                  </a:cubicBezTo>
                  <a:cubicBezTo>
                    <a:pt x="-32" y="5369"/>
                    <a:pt x="-32" y="6185"/>
                    <a:pt x="95" y="6983"/>
                  </a:cubicBezTo>
                  <a:cubicBezTo>
                    <a:pt x="95" y="10769"/>
                    <a:pt x="3168" y="13840"/>
                    <a:pt x="6951" y="13840"/>
                  </a:cubicBezTo>
                  <a:lnTo>
                    <a:pt x="183436" y="13840"/>
                  </a:lnTo>
                  <a:cubicBezTo>
                    <a:pt x="179652" y="13840"/>
                    <a:pt x="176579" y="10769"/>
                    <a:pt x="176579" y="6983"/>
                  </a:cubicBezTo>
                  <a:cubicBezTo>
                    <a:pt x="176579" y="3175"/>
                    <a:pt x="179626" y="70"/>
                    <a:pt x="183436" y="0"/>
                  </a:cubicBezTo>
                  <a:lnTo>
                    <a:pt x="6189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Freeform: Shape 365"/>
            <p:cNvSpPr/>
            <p:nvPr/>
          </p:nvSpPr>
          <p:spPr>
            <a:xfrm>
              <a:off x="5708520" y="5806800"/>
              <a:ext cx="23400" cy="12600"/>
            </a:xfrm>
            <a:custGeom>
              <a:avLst/>
              <a:gdLst>
                <a:gd name="textAreaLeft" fmla="*/ 0 w 23400"/>
                <a:gd name="textAreaRight" fmla="*/ 24480 w 234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24504" h="13839">
                  <a:moveTo>
                    <a:pt x="0" y="6983"/>
                  </a:moveTo>
                  <a:cubicBezTo>
                    <a:pt x="0" y="10769"/>
                    <a:pt x="3073" y="13839"/>
                    <a:pt x="6856" y="13839"/>
                  </a:cubicBezTo>
                  <a:lnTo>
                    <a:pt x="17521" y="13839"/>
                  </a:lnTo>
                  <a:lnTo>
                    <a:pt x="17521" y="6983"/>
                  </a:lnTo>
                  <a:cubicBezTo>
                    <a:pt x="17521" y="3126"/>
                    <a:pt x="20645" y="0"/>
                    <a:pt x="24505" y="0"/>
                  </a:cubicBezTo>
                  <a:lnTo>
                    <a:pt x="6603" y="0"/>
                  </a:lnTo>
                  <a:cubicBezTo>
                    <a:pt x="2895" y="203"/>
                    <a:pt x="0" y="3271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Freeform: Shape 366"/>
            <p:cNvSpPr/>
            <p:nvPr/>
          </p:nvSpPr>
          <p:spPr>
            <a:xfrm>
              <a:off x="5726160" y="5806800"/>
              <a:ext cx="12600" cy="540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4000"/>
                <a:gd name="textAreaBottom" fmla="*/ 55080 h 54000"/>
              </a:gdLst>
              <a:ahLst/>
              <a:cxnLst/>
              <a:rect l="textAreaLeft" t="textAreaTop" r="textAreaRight" b="textAreaBottom"/>
              <a:pathLst>
                <a:path w="13839" h="54976">
                  <a:moveTo>
                    <a:pt x="0" y="6983"/>
                  </a:moveTo>
                  <a:lnTo>
                    <a:pt x="0" y="54977"/>
                  </a:lnTo>
                  <a:cubicBezTo>
                    <a:pt x="0" y="51120"/>
                    <a:pt x="3123" y="47994"/>
                    <a:pt x="6983" y="47994"/>
                  </a:cubicBezTo>
                  <a:cubicBezTo>
                    <a:pt x="10792" y="48062"/>
                    <a:pt x="13839" y="51169"/>
                    <a:pt x="13839" y="54977"/>
                  </a:cubicBezTo>
                  <a:lnTo>
                    <a:pt x="13839" y="6983"/>
                  </a:lnTo>
                  <a:cubicBezTo>
                    <a:pt x="13839" y="3175"/>
                    <a:pt x="10792" y="70"/>
                    <a:pt x="6983" y="0"/>
                  </a:cubicBezTo>
                  <a:cubicBezTo>
                    <a:pt x="3123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Freeform: Shape 367"/>
            <p:cNvSpPr/>
            <p:nvPr/>
          </p:nvSpPr>
          <p:spPr>
            <a:xfrm>
              <a:off x="5726520" y="5854680"/>
              <a:ext cx="12600" cy="58392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83920"/>
                <a:gd name="textAreaBottom" fmla="*/ 585000 h 583920"/>
              </a:gdLst>
              <a:ahLst/>
              <a:cxnLst/>
              <a:rect l="textAreaLeft" t="textAreaTop" r="textAreaRight" b="textAreaBottom"/>
              <a:pathLst>
                <a:path w="13839" h="584939">
                  <a:moveTo>
                    <a:pt x="6983" y="584939"/>
                  </a:moveTo>
                  <a:lnTo>
                    <a:pt x="13839" y="584939"/>
                  </a:lnTo>
                  <a:lnTo>
                    <a:pt x="13839" y="6983"/>
                  </a:lnTo>
                  <a:cubicBezTo>
                    <a:pt x="13839" y="3175"/>
                    <a:pt x="10792" y="69"/>
                    <a:pt x="6983" y="0"/>
                  </a:cubicBezTo>
                  <a:cubicBezTo>
                    <a:pt x="3123" y="0"/>
                    <a:pt x="0" y="3126"/>
                    <a:pt x="0" y="6983"/>
                  </a:cubicBezTo>
                  <a:lnTo>
                    <a:pt x="0" y="58493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Freeform: Shape 368"/>
            <p:cNvSpPr/>
            <p:nvPr/>
          </p:nvSpPr>
          <p:spPr>
            <a:xfrm>
              <a:off x="4511160" y="6243840"/>
              <a:ext cx="11880" cy="20196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201960"/>
                <a:gd name="textAreaBottom" fmla="*/ 203040 h 201960"/>
              </a:gdLst>
              <a:ahLst/>
              <a:cxnLst/>
              <a:rect l="textAreaLeft" t="textAreaTop" r="textAreaRight" b="textAreaBottom"/>
              <a:pathLst>
                <a:path w="13123" h="203147">
                  <a:moveTo>
                    <a:pt x="6220" y="194895"/>
                  </a:moveTo>
                  <a:cubicBezTo>
                    <a:pt x="7680" y="194959"/>
                    <a:pt x="9089" y="195441"/>
                    <a:pt x="10282" y="196292"/>
                  </a:cubicBezTo>
                  <a:lnTo>
                    <a:pt x="13076" y="196292"/>
                  </a:lnTo>
                  <a:lnTo>
                    <a:pt x="13076" y="5840"/>
                  </a:lnTo>
                  <a:lnTo>
                    <a:pt x="13076" y="5840"/>
                  </a:lnTo>
                  <a:cubicBezTo>
                    <a:pt x="13076" y="5840"/>
                    <a:pt x="13076" y="5840"/>
                    <a:pt x="13076" y="5079"/>
                  </a:cubicBezTo>
                  <a:cubicBezTo>
                    <a:pt x="13139" y="4609"/>
                    <a:pt x="13139" y="4152"/>
                    <a:pt x="13076" y="3682"/>
                  </a:cubicBezTo>
                  <a:lnTo>
                    <a:pt x="13076" y="3682"/>
                  </a:lnTo>
                  <a:lnTo>
                    <a:pt x="13076" y="2793"/>
                  </a:lnTo>
                  <a:lnTo>
                    <a:pt x="12314" y="1651"/>
                  </a:lnTo>
                  <a:lnTo>
                    <a:pt x="11425" y="762"/>
                  </a:lnTo>
                  <a:lnTo>
                    <a:pt x="10282" y="0"/>
                  </a:lnTo>
                  <a:lnTo>
                    <a:pt x="9013" y="0"/>
                  </a:lnTo>
                  <a:lnTo>
                    <a:pt x="7108" y="0"/>
                  </a:lnTo>
                  <a:cubicBezTo>
                    <a:pt x="3249" y="0"/>
                    <a:pt x="125" y="3123"/>
                    <a:pt x="125" y="6983"/>
                  </a:cubicBezTo>
                  <a:lnTo>
                    <a:pt x="125" y="203148"/>
                  </a:lnTo>
                  <a:cubicBezTo>
                    <a:pt x="-599" y="199364"/>
                    <a:pt x="1890" y="195708"/>
                    <a:pt x="5674" y="194971"/>
                  </a:cubicBezTo>
                  <a:cubicBezTo>
                    <a:pt x="5851" y="194946"/>
                    <a:pt x="6042" y="194920"/>
                    <a:pt x="6220" y="19489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Freeform: Shape 369"/>
            <p:cNvSpPr/>
            <p:nvPr/>
          </p:nvSpPr>
          <p:spPr>
            <a:xfrm>
              <a:off x="4524120" y="6453360"/>
              <a:ext cx="1800" cy="360"/>
            </a:xfrm>
            <a:custGeom>
              <a:avLst/>
              <a:gdLst>
                <a:gd name="textAreaLeft" fmla="*/ 0 w 1800"/>
                <a:gd name="textAreaRight" fmla="*/ 2880 w 180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2793" h="634">
                  <a:moveTo>
                    <a:pt x="0" y="0"/>
                  </a:moveTo>
                  <a:lnTo>
                    <a:pt x="0" y="635"/>
                  </a:lnTo>
                  <a:lnTo>
                    <a:pt x="2793" y="635"/>
                  </a:lnTo>
                  <a:cubicBezTo>
                    <a:pt x="1828" y="622"/>
                    <a:pt x="876" y="4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0" name="Freeform: Shape 370"/>
            <p:cNvSpPr/>
            <p:nvPr/>
          </p:nvSpPr>
          <p:spPr>
            <a:xfrm>
              <a:off x="4521240" y="6440040"/>
              <a:ext cx="4680" cy="360"/>
            </a:xfrm>
            <a:custGeom>
              <a:avLst/>
              <a:gdLst>
                <a:gd name="textAreaLeft" fmla="*/ 0 w 4680"/>
                <a:gd name="textAreaRight" fmla="*/ 5760 w 468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586" h="1523">
                  <a:moveTo>
                    <a:pt x="0" y="0"/>
                  </a:moveTo>
                  <a:lnTo>
                    <a:pt x="1397" y="1524"/>
                  </a:lnTo>
                  <a:cubicBezTo>
                    <a:pt x="2603" y="597"/>
                    <a:pt x="4063" y="64"/>
                    <a:pt x="558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1" name="Freeform: Shape 371"/>
            <p:cNvSpPr/>
            <p:nvPr/>
          </p:nvSpPr>
          <p:spPr>
            <a:xfrm>
              <a:off x="4522680" y="6440040"/>
              <a:ext cx="250920" cy="12600"/>
            </a:xfrm>
            <a:custGeom>
              <a:avLst/>
              <a:gdLst>
                <a:gd name="textAreaLeft" fmla="*/ 0 w 250920"/>
                <a:gd name="textAreaRight" fmla="*/ 252000 w 2509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252156" h="13839">
                  <a:moveTo>
                    <a:pt x="246570" y="7237"/>
                  </a:moveTo>
                  <a:lnTo>
                    <a:pt x="246570" y="0"/>
                  </a:lnTo>
                  <a:lnTo>
                    <a:pt x="4190" y="0"/>
                  </a:lnTo>
                  <a:cubicBezTo>
                    <a:pt x="2666" y="64"/>
                    <a:pt x="1206" y="597"/>
                    <a:pt x="0" y="1524"/>
                  </a:cubicBezTo>
                  <a:cubicBezTo>
                    <a:pt x="889" y="2641"/>
                    <a:pt x="1384" y="4025"/>
                    <a:pt x="1396" y="5460"/>
                  </a:cubicBezTo>
                  <a:lnTo>
                    <a:pt x="1396" y="13205"/>
                  </a:lnTo>
                  <a:cubicBezTo>
                    <a:pt x="2273" y="13611"/>
                    <a:pt x="3225" y="13827"/>
                    <a:pt x="4190" y="13839"/>
                  </a:cubicBezTo>
                  <a:lnTo>
                    <a:pt x="252156" y="13839"/>
                  </a:lnTo>
                  <a:cubicBezTo>
                    <a:pt x="248944" y="13281"/>
                    <a:pt x="246582" y="10500"/>
                    <a:pt x="246570" y="723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2" name="Freeform: Shape 372"/>
            <p:cNvSpPr/>
            <p:nvPr/>
          </p:nvSpPr>
          <p:spPr>
            <a:xfrm>
              <a:off x="4510440" y="5992200"/>
              <a:ext cx="12600" cy="1335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33560"/>
                <a:gd name="textAreaBottom" fmla="*/ 134640 h 133560"/>
              </a:gdLst>
              <a:ahLst/>
              <a:cxnLst/>
              <a:rect l="textAreaLeft" t="textAreaTop" r="textAreaRight" b="textAreaBottom"/>
              <a:pathLst>
                <a:path w="13585" h="134712">
                  <a:moveTo>
                    <a:pt x="6983" y="6856"/>
                  </a:moveTo>
                  <a:cubicBezTo>
                    <a:pt x="3174" y="6856"/>
                    <a:pt x="64" y="3806"/>
                    <a:pt x="0" y="0"/>
                  </a:cubicBezTo>
                  <a:lnTo>
                    <a:pt x="0" y="134713"/>
                  </a:lnTo>
                  <a:lnTo>
                    <a:pt x="889" y="134713"/>
                  </a:lnTo>
                  <a:lnTo>
                    <a:pt x="13586" y="134713"/>
                  </a:lnTo>
                  <a:lnTo>
                    <a:pt x="13586" y="381"/>
                  </a:lnTo>
                  <a:cubicBezTo>
                    <a:pt x="13395" y="3922"/>
                    <a:pt x="10526" y="6731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3" name="Freeform: Shape 373"/>
            <p:cNvSpPr/>
            <p:nvPr/>
          </p:nvSpPr>
          <p:spPr>
            <a:xfrm>
              <a:off x="4517280" y="5001120"/>
              <a:ext cx="168840" cy="12600"/>
            </a:xfrm>
            <a:custGeom>
              <a:avLst/>
              <a:gdLst>
                <a:gd name="textAreaLeft" fmla="*/ 0 w 168840"/>
                <a:gd name="textAreaRight" fmla="*/ 169920 w 1688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69754" h="13712">
                  <a:moveTo>
                    <a:pt x="6856" y="6729"/>
                  </a:moveTo>
                  <a:lnTo>
                    <a:pt x="6856" y="13712"/>
                  </a:lnTo>
                  <a:lnTo>
                    <a:pt x="169755" y="13712"/>
                  </a:lnTo>
                  <a:cubicBezTo>
                    <a:pt x="165971" y="13712"/>
                    <a:pt x="162898" y="10642"/>
                    <a:pt x="162898" y="6856"/>
                  </a:cubicBezTo>
                  <a:cubicBezTo>
                    <a:pt x="162898" y="3070"/>
                    <a:pt x="165971" y="0"/>
                    <a:pt x="169755" y="0"/>
                  </a:cubicBezTo>
                  <a:lnTo>
                    <a:pt x="0" y="0"/>
                  </a:lnTo>
                  <a:cubicBezTo>
                    <a:pt x="3733" y="0"/>
                    <a:pt x="6793" y="2993"/>
                    <a:pt x="6856" y="672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Freeform: Shape 374"/>
            <p:cNvSpPr/>
            <p:nvPr/>
          </p:nvSpPr>
          <p:spPr>
            <a:xfrm>
              <a:off x="4680360" y="5001840"/>
              <a:ext cx="106200" cy="12960"/>
            </a:xfrm>
            <a:custGeom>
              <a:avLst/>
              <a:gdLst>
                <a:gd name="textAreaLeft" fmla="*/ 0 w 106200"/>
                <a:gd name="textAreaRight" fmla="*/ 107280 w 106200"/>
                <a:gd name="textAreaTop" fmla="*/ 0 h 12960"/>
                <a:gd name="textAreaBottom" fmla="*/ 14040 h 12960"/>
              </a:gdLst>
              <a:ahLst/>
              <a:cxnLst/>
              <a:rect l="textAreaLeft" t="textAreaTop" r="textAreaRight" b="textAreaBottom"/>
              <a:pathLst>
                <a:path w="107285" h="13866">
                  <a:moveTo>
                    <a:pt x="99034" y="13105"/>
                  </a:moveTo>
                  <a:lnTo>
                    <a:pt x="100304" y="13105"/>
                  </a:lnTo>
                  <a:lnTo>
                    <a:pt x="101574" y="13105"/>
                  </a:lnTo>
                  <a:cubicBezTo>
                    <a:pt x="105192" y="12615"/>
                    <a:pt x="107719" y="9288"/>
                    <a:pt x="107224" y="5676"/>
                  </a:cubicBezTo>
                  <a:cubicBezTo>
                    <a:pt x="107021" y="4137"/>
                    <a:pt x="106271" y="2722"/>
                    <a:pt x="105129" y="1678"/>
                  </a:cubicBezTo>
                  <a:cubicBezTo>
                    <a:pt x="104849" y="1355"/>
                    <a:pt x="104507" y="1096"/>
                    <a:pt x="104113" y="916"/>
                  </a:cubicBezTo>
                  <a:lnTo>
                    <a:pt x="102970" y="154"/>
                  </a:lnTo>
                  <a:cubicBezTo>
                    <a:pt x="102094" y="-51"/>
                    <a:pt x="101180" y="-51"/>
                    <a:pt x="100304" y="154"/>
                  </a:cubicBezTo>
                  <a:lnTo>
                    <a:pt x="6856" y="154"/>
                  </a:lnTo>
                  <a:cubicBezTo>
                    <a:pt x="3073" y="154"/>
                    <a:pt x="0" y="3224"/>
                    <a:pt x="0" y="7011"/>
                  </a:cubicBezTo>
                  <a:cubicBezTo>
                    <a:pt x="0" y="10797"/>
                    <a:pt x="3073" y="13867"/>
                    <a:pt x="6856" y="13867"/>
                  </a:cubicBezTo>
                  <a:lnTo>
                    <a:pt x="99034" y="1386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Freeform: Shape 375"/>
            <p:cNvSpPr/>
            <p:nvPr/>
          </p:nvSpPr>
          <p:spPr>
            <a:xfrm>
              <a:off x="4806720" y="6122160"/>
              <a:ext cx="132480" cy="3240"/>
            </a:xfrm>
            <a:custGeom>
              <a:avLst/>
              <a:gdLst>
                <a:gd name="textAreaLeft" fmla="*/ 0 w 132480"/>
                <a:gd name="textAreaRight" fmla="*/ 133560 w 132480"/>
                <a:gd name="textAreaTop" fmla="*/ 0 h 3240"/>
                <a:gd name="textAreaBottom" fmla="*/ 4320 h 3240"/>
              </a:gdLst>
              <a:ahLst/>
              <a:cxnLst/>
              <a:rect l="textAreaLeft" t="textAreaTop" r="textAreaRight" b="textAreaBottom"/>
              <a:pathLst>
                <a:path w="133442" h="4316">
                  <a:moveTo>
                    <a:pt x="0" y="4317"/>
                  </a:moveTo>
                  <a:lnTo>
                    <a:pt x="126967" y="4317"/>
                  </a:lnTo>
                  <a:cubicBezTo>
                    <a:pt x="128046" y="1701"/>
                    <a:pt x="130611" y="-13"/>
                    <a:pt x="133442" y="0"/>
                  </a:cubicBezTo>
                  <a:lnTo>
                    <a:pt x="0" y="0"/>
                  </a:lnTo>
                  <a:lnTo>
                    <a:pt x="0" y="431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Freeform: Shape 376"/>
            <p:cNvSpPr/>
            <p:nvPr/>
          </p:nvSpPr>
          <p:spPr>
            <a:xfrm>
              <a:off x="4998600" y="6116400"/>
              <a:ext cx="11880" cy="900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9000"/>
                <a:gd name="textAreaBottom" fmla="*/ 10080 h 9000"/>
              </a:gdLst>
              <a:ahLst/>
              <a:cxnLst/>
              <a:rect l="textAreaLeft" t="textAreaTop" r="textAreaRight" b="textAreaBottom"/>
              <a:pathLst>
                <a:path w="13077" h="10030">
                  <a:moveTo>
                    <a:pt x="0" y="5714"/>
                  </a:moveTo>
                  <a:lnTo>
                    <a:pt x="6729" y="5714"/>
                  </a:lnTo>
                  <a:cubicBezTo>
                    <a:pt x="9535" y="5688"/>
                    <a:pt x="12074" y="7402"/>
                    <a:pt x="13078" y="10030"/>
                  </a:cubicBezTo>
                  <a:lnTo>
                    <a:pt x="13078" y="10030"/>
                  </a:lnTo>
                  <a:lnTo>
                    <a:pt x="13078" y="6094"/>
                  </a:lnTo>
                  <a:cubicBezTo>
                    <a:pt x="13078" y="6094"/>
                    <a:pt x="13078" y="5079"/>
                    <a:pt x="13078" y="4698"/>
                  </a:cubicBezTo>
                  <a:cubicBezTo>
                    <a:pt x="13078" y="4317"/>
                    <a:pt x="13078" y="4698"/>
                    <a:pt x="13078" y="3936"/>
                  </a:cubicBezTo>
                  <a:cubicBezTo>
                    <a:pt x="13078" y="3174"/>
                    <a:pt x="13078" y="3936"/>
                    <a:pt x="13078" y="3936"/>
                  </a:cubicBezTo>
                  <a:lnTo>
                    <a:pt x="12316" y="2920"/>
                  </a:lnTo>
                  <a:cubicBezTo>
                    <a:pt x="12087" y="2527"/>
                    <a:pt x="11782" y="2184"/>
                    <a:pt x="11427" y="1905"/>
                  </a:cubicBezTo>
                  <a:cubicBezTo>
                    <a:pt x="10195" y="711"/>
                    <a:pt x="8570" y="25"/>
                    <a:pt x="6856" y="0"/>
                  </a:cubicBezTo>
                  <a:cubicBezTo>
                    <a:pt x="5205" y="25"/>
                    <a:pt x="3631" y="660"/>
                    <a:pt x="2412" y="1778"/>
                  </a:cubicBezTo>
                  <a:cubicBezTo>
                    <a:pt x="1803" y="2324"/>
                    <a:pt x="1282" y="2971"/>
                    <a:pt x="888" y="3682"/>
                  </a:cubicBezTo>
                  <a:cubicBezTo>
                    <a:pt x="508" y="4317"/>
                    <a:pt x="203" y="5003"/>
                    <a:pt x="0" y="571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Freeform: Shape 377"/>
            <p:cNvSpPr/>
            <p:nvPr/>
          </p:nvSpPr>
          <p:spPr>
            <a:xfrm>
              <a:off x="4092840" y="5787720"/>
              <a:ext cx="56520" cy="12600"/>
            </a:xfrm>
            <a:custGeom>
              <a:avLst/>
              <a:gdLst>
                <a:gd name="textAreaLeft" fmla="*/ 0 w 56520"/>
                <a:gd name="textAreaRight" fmla="*/ 57600 w 565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57643" h="13712">
                  <a:moveTo>
                    <a:pt x="6856" y="13713"/>
                  </a:moveTo>
                  <a:lnTo>
                    <a:pt x="57643" y="13713"/>
                  </a:lnTo>
                  <a:cubicBezTo>
                    <a:pt x="53859" y="13713"/>
                    <a:pt x="50787" y="10642"/>
                    <a:pt x="50787" y="6856"/>
                  </a:cubicBezTo>
                  <a:cubicBezTo>
                    <a:pt x="50787" y="3070"/>
                    <a:pt x="53859" y="0"/>
                    <a:pt x="57643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42"/>
                    <a:pt x="3073" y="13713"/>
                    <a:pt x="6856" y="1371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Freeform: Shape 378"/>
            <p:cNvSpPr/>
            <p:nvPr/>
          </p:nvSpPr>
          <p:spPr>
            <a:xfrm>
              <a:off x="4143240" y="5787720"/>
              <a:ext cx="366120" cy="12600"/>
            </a:xfrm>
            <a:custGeom>
              <a:avLst/>
              <a:gdLst>
                <a:gd name="textAreaLeft" fmla="*/ 0 w 366120"/>
                <a:gd name="textAreaRight" fmla="*/ 367200 w 3661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67061" h="13712">
                  <a:moveTo>
                    <a:pt x="367061" y="6856"/>
                  </a:moveTo>
                  <a:lnTo>
                    <a:pt x="367061" y="0"/>
                  </a:ln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42"/>
                    <a:pt x="3073" y="13713"/>
                    <a:pt x="6856" y="13713"/>
                  </a:cubicBezTo>
                  <a:lnTo>
                    <a:pt x="367061" y="1371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9" name="Freeform: Shape 379"/>
            <p:cNvSpPr/>
            <p:nvPr/>
          </p:nvSpPr>
          <p:spPr>
            <a:xfrm>
              <a:off x="4794120" y="5787720"/>
              <a:ext cx="144720" cy="12600"/>
            </a:xfrm>
            <a:custGeom>
              <a:avLst/>
              <a:gdLst>
                <a:gd name="textAreaLeft" fmla="*/ 0 w 144720"/>
                <a:gd name="textAreaRight" fmla="*/ 145800 w 1447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45631" h="13712">
                  <a:moveTo>
                    <a:pt x="0" y="13713"/>
                  </a:moveTo>
                  <a:lnTo>
                    <a:pt x="145631" y="13713"/>
                  </a:lnTo>
                  <a:cubicBezTo>
                    <a:pt x="141847" y="13713"/>
                    <a:pt x="138775" y="10642"/>
                    <a:pt x="138775" y="6856"/>
                  </a:cubicBezTo>
                  <a:cubicBezTo>
                    <a:pt x="138775" y="3070"/>
                    <a:pt x="141847" y="0"/>
                    <a:pt x="145631" y="0"/>
                  </a:cubicBezTo>
                  <a:lnTo>
                    <a:pt x="0" y="0"/>
                  </a:lnTo>
                  <a:lnTo>
                    <a:pt x="0" y="1371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0" name="Freeform: Shape 380"/>
            <p:cNvSpPr/>
            <p:nvPr/>
          </p:nvSpPr>
          <p:spPr>
            <a:xfrm>
              <a:off x="6055200" y="6511680"/>
              <a:ext cx="12600" cy="68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3839" h="7872">
                  <a:moveTo>
                    <a:pt x="13839" y="1270"/>
                  </a:move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1270"/>
                  </a:lnTo>
                  <a:cubicBezTo>
                    <a:pt x="0" y="1270"/>
                    <a:pt x="0" y="2032"/>
                    <a:pt x="0" y="2412"/>
                  </a:cubicBezTo>
                  <a:cubicBezTo>
                    <a:pt x="495" y="5193"/>
                    <a:pt x="2679" y="7377"/>
                    <a:pt x="5459" y="7872"/>
                  </a:cubicBezTo>
                  <a:lnTo>
                    <a:pt x="6729" y="7872"/>
                  </a:lnTo>
                  <a:lnTo>
                    <a:pt x="7872" y="7872"/>
                  </a:lnTo>
                  <a:cubicBezTo>
                    <a:pt x="9560" y="7644"/>
                    <a:pt x="11084" y="6729"/>
                    <a:pt x="12062" y="5333"/>
                  </a:cubicBezTo>
                  <a:cubicBezTo>
                    <a:pt x="13090" y="4215"/>
                    <a:pt x="13725" y="2781"/>
                    <a:pt x="13839" y="127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1" name="Freeform: Shape 381"/>
            <p:cNvSpPr/>
            <p:nvPr/>
          </p:nvSpPr>
          <p:spPr>
            <a:xfrm>
              <a:off x="7829640" y="5947200"/>
              <a:ext cx="12600" cy="100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0080"/>
                <a:gd name="textAreaBottom" fmla="*/ 11160 h 10080"/>
              </a:gdLst>
              <a:ahLst/>
              <a:cxnLst/>
              <a:rect l="textAreaLeft" t="textAreaTop" r="textAreaRight" b="textAreaBottom"/>
              <a:pathLst>
                <a:path w="13751" h="11046">
                  <a:moveTo>
                    <a:pt x="0" y="9142"/>
                  </a:moveTo>
                  <a:lnTo>
                    <a:pt x="0" y="11046"/>
                  </a:lnTo>
                  <a:cubicBezTo>
                    <a:pt x="0" y="7260"/>
                    <a:pt x="3073" y="4190"/>
                    <a:pt x="6857" y="4190"/>
                  </a:cubicBezTo>
                  <a:cubicBezTo>
                    <a:pt x="10640" y="4190"/>
                    <a:pt x="13713" y="7260"/>
                    <a:pt x="13713" y="11046"/>
                  </a:cubicBezTo>
                  <a:lnTo>
                    <a:pt x="13713" y="6602"/>
                  </a:lnTo>
                  <a:cubicBezTo>
                    <a:pt x="13764" y="6181"/>
                    <a:pt x="13764" y="5754"/>
                    <a:pt x="13713" y="5333"/>
                  </a:cubicBezTo>
                  <a:cubicBezTo>
                    <a:pt x="13231" y="2616"/>
                    <a:pt x="11097" y="488"/>
                    <a:pt x="8380" y="0"/>
                  </a:cubicBezTo>
                  <a:lnTo>
                    <a:pt x="7110" y="0"/>
                  </a:lnTo>
                  <a:lnTo>
                    <a:pt x="5841" y="0"/>
                  </a:lnTo>
                  <a:cubicBezTo>
                    <a:pt x="2629" y="555"/>
                    <a:pt x="267" y="3338"/>
                    <a:pt x="254" y="6602"/>
                  </a:cubicBezTo>
                  <a:lnTo>
                    <a:pt x="254" y="660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2" name="Freeform: Shape 382"/>
            <p:cNvSpPr/>
            <p:nvPr/>
          </p:nvSpPr>
          <p:spPr>
            <a:xfrm>
              <a:off x="7828560" y="5951160"/>
              <a:ext cx="12600" cy="5673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67360"/>
                <a:gd name="textAreaBottom" fmla="*/ 568440 h 567360"/>
              </a:gdLst>
              <a:ahLst/>
              <a:cxnLst/>
              <a:rect l="textAreaLeft" t="textAreaTop" r="textAreaRight" b="textAreaBottom"/>
              <a:pathLst>
                <a:path w="13760" h="568433">
                  <a:moveTo>
                    <a:pt x="11427" y="567545"/>
                  </a:moveTo>
                  <a:cubicBezTo>
                    <a:pt x="11935" y="567329"/>
                    <a:pt x="12405" y="567024"/>
                    <a:pt x="12824" y="566656"/>
                  </a:cubicBezTo>
                  <a:lnTo>
                    <a:pt x="12824" y="565767"/>
                  </a:lnTo>
                  <a:lnTo>
                    <a:pt x="13713" y="564498"/>
                  </a:lnTo>
                  <a:cubicBezTo>
                    <a:pt x="13713" y="564498"/>
                    <a:pt x="13713" y="563736"/>
                    <a:pt x="13713" y="563355"/>
                  </a:cubicBezTo>
                  <a:cubicBezTo>
                    <a:pt x="13776" y="562847"/>
                    <a:pt x="13776" y="562339"/>
                    <a:pt x="13713" y="561831"/>
                  </a:cubicBezTo>
                  <a:lnTo>
                    <a:pt x="13713" y="561831"/>
                  </a:lnTo>
                  <a:lnTo>
                    <a:pt x="13713" y="6856"/>
                  </a:lnTo>
                  <a:cubicBezTo>
                    <a:pt x="13713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561831"/>
                  </a:lnTo>
                  <a:cubicBezTo>
                    <a:pt x="12" y="565094"/>
                    <a:pt x="2374" y="567875"/>
                    <a:pt x="5587" y="568434"/>
                  </a:cubicBezTo>
                  <a:lnTo>
                    <a:pt x="5587" y="561831"/>
                  </a:lnTo>
                  <a:cubicBezTo>
                    <a:pt x="5587" y="561133"/>
                    <a:pt x="6158" y="560562"/>
                    <a:pt x="6856" y="560562"/>
                  </a:cubicBezTo>
                  <a:cubicBezTo>
                    <a:pt x="7554" y="560562"/>
                    <a:pt x="8126" y="561133"/>
                    <a:pt x="8126" y="561831"/>
                  </a:cubicBezTo>
                  <a:lnTo>
                    <a:pt x="8126" y="568434"/>
                  </a:lnTo>
                  <a:lnTo>
                    <a:pt x="9523" y="56843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3" name="Freeform: Shape 383"/>
            <p:cNvSpPr/>
            <p:nvPr/>
          </p:nvSpPr>
          <p:spPr>
            <a:xfrm>
              <a:off x="6923160" y="6503400"/>
              <a:ext cx="173160" cy="12600"/>
            </a:xfrm>
            <a:custGeom>
              <a:avLst/>
              <a:gdLst>
                <a:gd name="textAreaLeft" fmla="*/ 0 w 173160"/>
                <a:gd name="textAreaRight" fmla="*/ 174240 w 1731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74325" h="13839">
                  <a:moveTo>
                    <a:pt x="0" y="6856"/>
                  </a:moveTo>
                  <a:lnTo>
                    <a:pt x="0" y="9777"/>
                  </a:lnTo>
                  <a:cubicBezTo>
                    <a:pt x="50" y="10069"/>
                    <a:pt x="50" y="10373"/>
                    <a:pt x="0" y="10665"/>
                  </a:cubicBezTo>
                  <a:cubicBezTo>
                    <a:pt x="38" y="10957"/>
                    <a:pt x="38" y="11262"/>
                    <a:pt x="0" y="11554"/>
                  </a:cubicBezTo>
                  <a:lnTo>
                    <a:pt x="0" y="13840"/>
                  </a:lnTo>
                  <a:lnTo>
                    <a:pt x="174325" y="13840"/>
                  </a:lnTo>
                  <a:cubicBezTo>
                    <a:pt x="170542" y="13840"/>
                    <a:pt x="167469" y="10767"/>
                    <a:pt x="167469" y="6983"/>
                  </a:cubicBezTo>
                  <a:cubicBezTo>
                    <a:pt x="167469" y="3174"/>
                    <a:pt x="170516" y="64"/>
                    <a:pt x="1743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4" name="Freeform: Shape 384"/>
            <p:cNvSpPr/>
            <p:nvPr/>
          </p:nvSpPr>
          <p:spPr>
            <a:xfrm>
              <a:off x="7090920" y="6503400"/>
              <a:ext cx="12240" cy="12600"/>
            </a:xfrm>
            <a:custGeom>
              <a:avLst/>
              <a:gdLst>
                <a:gd name="textAreaLeft" fmla="*/ 0 w 12240"/>
                <a:gd name="textAreaRight" fmla="*/ 13320 w 122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3426" h="13839">
                  <a:moveTo>
                    <a:pt x="12570" y="10665"/>
                  </a:moveTo>
                  <a:cubicBezTo>
                    <a:pt x="12862" y="10310"/>
                    <a:pt x="13116" y="9929"/>
                    <a:pt x="13332" y="9523"/>
                  </a:cubicBezTo>
                  <a:lnTo>
                    <a:pt x="13332" y="8888"/>
                  </a:lnTo>
                  <a:cubicBezTo>
                    <a:pt x="13458" y="8177"/>
                    <a:pt x="13458" y="7440"/>
                    <a:pt x="13332" y="6729"/>
                  </a:cubicBezTo>
                  <a:lnTo>
                    <a:pt x="13332" y="6729"/>
                  </a:lnTo>
                  <a:cubicBezTo>
                    <a:pt x="13420" y="6094"/>
                    <a:pt x="13420" y="5460"/>
                    <a:pt x="13332" y="4825"/>
                  </a:cubicBezTo>
                  <a:cubicBezTo>
                    <a:pt x="12418" y="2006"/>
                    <a:pt x="9815" y="76"/>
                    <a:pt x="6857" y="0"/>
                  </a:cubicBezTo>
                  <a:lnTo>
                    <a:pt x="6857" y="0"/>
                  </a:lnTo>
                  <a:cubicBezTo>
                    <a:pt x="3047" y="63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7" y="13839"/>
                  </a:cubicBezTo>
                  <a:lnTo>
                    <a:pt x="6857" y="13839"/>
                  </a:lnTo>
                  <a:cubicBezTo>
                    <a:pt x="9192" y="13865"/>
                    <a:pt x="11364" y="12659"/>
                    <a:pt x="12570" y="1066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5" name="Freeform: Shape 385"/>
            <p:cNvSpPr/>
            <p:nvPr/>
          </p:nvSpPr>
          <p:spPr>
            <a:xfrm>
              <a:off x="7809120" y="5860080"/>
              <a:ext cx="9360" cy="6840"/>
            </a:xfrm>
            <a:custGeom>
              <a:avLst/>
              <a:gdLst>
                <a:gd name="textAreaLeft" fmla="*/ 0 w 9360"/>
                <a:gd name="textAreaRight" fmla="*/ 10440 w 936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0298" h="7917">
                  <a:moveTo>
                    <a:pt x="10284" y="7918"/>
                  </a:moveTo>
                  <a:lnTo>
                    <a:pt x="10284" y="6902"/>
                  </a:lnTo>
                  <a:cubicBezTo>
                    <a:pt x="10284" y="3116"/>
                    <a:pt x="7212" y="46"/>
                    <a:pt x="3428" y="46"/>
                  </a:cubicBezTo>
                  <a:cubicBezTo>
                    <a:pt x="2705" y="-15"/>
                    <a:pt x="1993" y="-15"/>
                    <a:pt x="1270" y="46"/>
                  </a:cubicBezTo>
                  <a:lnTo>
                    <a:pt x="0" y="681"/>
                  </a:lnTo>
                  <a:lnTo>
                    <a:pt x="0" y="681"/>
                  </a:lnTo>
                  <a:lnTo>
                    <a:pt x="1396" y="681"/>
                  </a:lnTo>
                  <a:cubicBezTo>
                    <a:pt x="2108" y="537"/>
                    <a:pt x="2844" y="537"/>
                    <a:pt x="3555" y="681"/>
                  </a:cubicBezTo>
                  <a:cubicBezTo>
                    <a:pt x="7339" y="745"/>
                    <a:pt x="10361" y="3866"/>
                    <a:pt x="10297" y="7652"/>
                  </a:cubicBezTo>
                  <a:cubicBezTo>
                    <a:pt x="10297" y="7741"/>
                    <a:pt x="10284" y="7829"/>
                    <a:pt x="10284" y="791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6" name="Freeform: Shape 386"/>
            <p:cNvSpPr/>
            <p:nvPr/>
          </p:nvSpPr>
          <p:spPr>
            <a:xfrm>
              <a:off x="7809480" y="5861880"/>
              <a:ext cx="7920" cy="102240"/>
            </a:xfrm>
            <a:custGeom>
              <a:avLst/>
              <a:gdLst>
                <a:gd name="textAreaLeft" fmla="*/ 0 w 7920"/>
                <a:gd name="textAreaRight" fmla="*/ 9000 w 7920"/>
                <a:gd name="textAreaTop" fmla="*/ 0 h 102240"/>
                <a:gd name="textAreaBottom" fmla="*/ 103320 h 102240"/>
              </a:gdLst>
              <a:ahLst/>
              <a:cxnLst/>
              <a:rect l="textAreaLeft" t="textAreaTop" r="textAreaRight" b="textAreaBottom"/>
              <a:pathLst>
                <a:path w="9062" h="103459">
                  <a:moveTo>
                    <a:pt x="3174" y="103078"/>
                  </a:moveTo>
                  <a:lnTo>
                    <a:pt x="4316" y="103078"/>
                  </a:lnTo>
                  <a:lnTo>
                    <a:pt x="5078" y="103078"/>
                  </a:lnTo>
                  <a:lnTo>
                    <a:pt x="6348" y="103078"/>
                  </a:lnTo>
                  <a:lnTo>
                    <a:pt x="7364" y="102316"/>
                  </a:lnTo>
                  <a:lnTo>
                    <a:pt x="8379" y="101428"/>
                  </a:lnTo>
                  <a:cubicBezTo>
                    <a:pt x="8417" y="101090"/>
                    <a:pt x="8417" y="100750"/>
                    <a:pt x="8379" y="100412"/>
                  </a:cubicBezTo>
                  <a:lnTo>
                    <a:pt x="9015" y="99142"/>
                  </a:lnTo>
                  <a:cubicBezTo>
                    <a:pt x="8964" y="98848"/>
                    <a:pt x="8964" y="98548"/>
                    <a:pt x="9015" y="98253"/>
                  </a:cubicBezTo>
                  <a:cubicBezTo>
                    <a:pt x="9078" y="97875"/>
                    <a:pt x="9078" y="97489"/>
                    <a:pt x="9015" y="97111"/>
                  </a:cubicBezTo>
                  <a:lnTo>
                    <a:pt x="9015" y="97111"/>
                  </a:lnTo>
                  <a:lnTo>
                    <a:pt x="9015" y="6964"/>
                  </a:lnTo>
                  <a:cubicBezTo>
                    <a:pt x="9015" y="3178"/>
                    <a:pt x="5942" y="108"/>
                    <a:pt x="2158" y="108"/>
                  </a:cubicBezTo>
                  <a:cubicBezTo>
                    <a:pt x="1448" y="-36"/>
                    <a:pt x="711" y="-36"/>
                    <a:pt x="0" y="108"/>
                  </a:cubicBezTo>
                  <a:cubicBezTo>
                    <a:pt x="2793" y="1034"/>
                    <a:pt x="4685" y="3640"/>
                    <a:pt x="4698" y="6583"/>
                  </a:cubicBezTo>
                  <a:lnTo>
                    <a:pt x="4698" y="97492"/>
                  </a:lnTo>
                  <a:cubicBezTo>
                    <a:pt x="4634" y="99964"/>
                    <a:pt x="3288" y="102224"/>
                    <a:pt x="1142" y="10345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7" name="Freeform: Shape 387"/>
            <p:cNvSpPr/>
            <p:nvPr/>
          </p:nvSpPr>
          <p:spPr>
            <a:xfrm>
              <a:off x="7786440" y="5954760"/>
              <a:ext cx="12600" cy="5544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54400"/>
                <a:gd name="textAreaBottom" fmla="*/ 555480 h 554400"/>
              </a:gdLst>
              <a:ahLst/>
              <a:cxnLst/>
              <a:rect l="textAreaLeft" t="textAreaTop" r="textAreaRight" b="textAreaBottom"/>
              <a:pathLst>
                <a:path w="13712" h="555482">
                  <a:moveTo>
                    <a:pt x="0" y="555483"/>
                  </a:moveTo>
                  <a:cubicBezTo>
                    <a:pt x="0" y="551699"/>
                    <a:pt x="3073" y="548627"/>
                    <a:pt x="6856" y="548627"/>
                  </a:cubicBezTo>
                  <a:cubicBezTo>
                    <a:pt x="10640" y="548627"/>
                    <a:pt x="13713" y="551699"/>
                    <a:pt x="13713" y="555483"/>
                  </a:cubicBezTo>
                  <a:lnTo>
                    <a:pt x="13713" y="6983"/>
                  </a:lnTo>
                  <a:cubicBezTo>
                    <a:pt x="13713" y="3176"/>
                    <a:pt x="10665" y="70"/>
                    <a:pt x="6856" y="0"/>
                  </a:cubicBezTo>
                  <a:lnTo>
                    <a:pt x="4952" y="0"/>
                  </a:lnTo>
                  <a:lnTo>
                    <a:pt x="3682" y="0"/>
                  </a:lnTo>
                  <a:lnTo>
                    <a:pt x="2539" y="762"/>
                  </a:lnTo>
                  <a:cubicBezTo>
                    <a:pt x="2209" y="1025"/>
                    <a:pt x="1917" y="1323"/>
                    <a:pt x="1651" y="1651"/>
                  </a:cubicBezTo>
                  <a:lnTo>
                    <a:pt x="889" y="2793"/>
                  </a:lnTo>
                  <a:cubicBezTo>
                    <a:pt x="838" y="3173"/>
                    <a:pt x="838" y="3556"/>
                    <a:pt x="889" y="3936"/>
                  </a:cubicBezTo>
                  <a:cubicBezTo>
                    <a:pt x="825" y="4399"/>
                    <a:pt x="825" y="4869"/>
                    <a:pt x="889" y="5333"/>
                  </a:cubicBezTo>
                  <a:cubicBezTo>
                    <a:pt x="889" y="5333"/>
                    <a:pt x="889" y="5333"/>
                    <a:pt x="889" y="6094"/>
                  </a:cubicBezTo>
                  <a:lnTo>
                    <a:pt x="889" y="55459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8" name="Freeform: Shape 388"/>
            <p:cNvSpPr/>
            <p:nvPr/>
          </p:nvSpPr>
          <p:spPr>
            <a:xfrm>
              <a:off x="7785720" y="6504480"/>
              <a:ext cx="12600" cy="126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3760" h="13671">
                  <a:moveTo>
                    <a:pt x="508" y="6602"/>
                  </a:moveTo>
                  <a:cubicBezTo>
                    <a:pt x="508" y="10411"/>
                    <a:pt x="3555" y="13522"/>
                    <a:pt x="7364" y="13585"/>
                  </a:cubicBezTo>
                  <a:lnTo>
                    <a:pt x="7364" y="13585"/>
                  </a:lnTo>
                  <a:cubicBezTo>
                    <a:pt x="8253" y="13700"/>
                    <a:pt x="9142" y="13700"/>
                    <a:pt x="10031" y="13585"/>
                  </a:cubicBezTo>
                  <a:lnTo>
                    <a:pt x="10793" y="13585"/>
                  </a:lnTo>
                  <a:lnTo>
                    <a:pt x="12189" y="12570"/>
                  </a:lnTo>
                  <a:lnTo>
                    <a:pt x="12824" y="11681"/>
                  </a:lnTo>
                  <a:cubicBezTo>
                    <a:pt x="13154" y="11275"/>
                    <a:pt x="13446" y="10856"/>
                    <a:pt x="13713" y="10411"/>
                  </a:cubicBezTo>
                  <a:cubicBezTo>
                    <a:pt x="13776" y="10119"/>
                    <a:pt x="13776" y="9815"/>
                    <a:pt x="13713" y="9523"/>
                  </a:cubicBezTo>
                  <a:lnTo>
                    <a:pt x="13713" y="9523"/>
                  </a:lnTo>
                  <a:cubicBezTo>
                    <a:pt x="13776" y="9015"/>
                    <a:pt x="13776" y="8507"/>
                    <a:pt x="13713" y="7999"/>
                  </a:cubicBezTo>
                  <a:lnTo>
                    <a:pt x="13713" y="6856"/>
                  </a:lnTo>
                  <a:lnTo>
                    <a:pt x="13713" y="6856"/>
                  </a:lnTo>
                  <a:cubicBezTo>
                    <a:pt x="13713" y="3072"/>
                    <a:pt x="10640" y="0"/>
                    <a:pt x="6857" y="0"/>
                  </a:cubicBezTo>
                  <a:cubicBezTo>
                    <a:pt x="3073" y="0"/>
                    <a:pt x="0" y="3072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9" name="Freeform: Shape 389"/>
            <p:cNvSpPr/>
            <p:nvPr/>
          </p:nvSpPr>
          <p:spPr>
            <a:xfrm>
              <a:off x="4504320" y="6126480"/>
              <a:ext cx="11880" cy="1260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3083" h="13839">
                  <a:moveTo>
                    <a:pt x="6" y="6983"/>
                  </a:moveTo>
                  <a:cubicBezTo>
                    <a:pt x="70" y="10792"/>
                    <a:pt x="3180" y="13840"/>
                    <a:pt x="6989" y="13840"/>
                  </a:cubicBezTo>
                  <a:lnTo>
                    <a:pt x="13084" y="13840"/>
                  </a:lnTo>
                  <a:cubicBezTo>
                    <a:pt x="9275" y="13840"/>
                    <a:pt x="6164" y="10792"/>
                    <a:pt x="6100" y="6983"/>
                  </a:cubicBezTo>
                  <a:cubicBezTo>
                    <a:pt x="6100" y="3123"/>
                    <a:pt x="9224" y="0"/>
                    <a:pt x="13084" y="0"/>
                  </a:cubicBezTo>
                  <a:lnTo>
                    <a:pt x="6989" y="0"/>
                  </a:lnTo>
                  <a:lnTo>
                    <a:pt x="6100" y="0"/>
                  </a:lnTo>
                  <a:cubicBezTo>
                    <a:pt x="2533" y="330"/>
                    <a:pt x="-146" y="3403"/>
                    <a:pt x="6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0" name="Freeform: Shape 390"/>
            <p:cNvSpPr/>
            <p:nvPr/>
          </p:nvSpPr>
          <p:spPr>
            <a:xfrm>
              <a:off x="4769280" y="6447240"/>
              <a:ext cx="12960" cy="576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5760"/>
                <a:gd name="textAreaBottom" fmla="*/ 6840 h 5760"/>
              </a:gdLst>
              <a:ahLst/>
              <a:cxnLst/>
              <a:rect l="textAreaLeft" t="textAreaTop" r="textAreaRight" b="textAreaBottom"/>
              <a:pathLst>
                <a:path w="13887" h="6856">
                  <a:moveTo>
                    <a:pt x="13839" y="1143"/>
                  </a:moveTo>
                  <a:cubicBezTo>
                    <a:pt x="13903" y="762"/>
                    <a:pt x="13903" y="381"/>
                    <a:pt x="13839" y="0"/>
                  </a:cubicBezTo>
                  <a:lnTo>
                    <a:pt x="13839" y="0"/>
                  </a:lnTo>
                  <a:cubicBezTo>
                    <a:pt x="13839" y="3783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0"/>
                  </a:lnTo>
                  <a:cubicBezTo>
                    <a:pt x="13" y="3263"/>
                    <a:pt x="2374" y="6044"/>
                    <a:pt x="5587" y="6602"/>
                  </a:cubicBezTo>
                  <a:lnTo>
                    <a:pt x="6983" y="6602"/>
                  </a:lnTo>
                  <a:lnTo>
                    <a:pt x="8507" y="6602"/>
                  </a:lnTo>
                  <a:lnTo>
                    <a:pt x="9903" y="6602"/>
                  </a:lnTo>
                  <a:cubicBezTo>
                    <a:pt x="9903" y="6602"/>
                    <a:pt x="10538" y="6602"/>
                    <a:pt x="10919" y="5840"/>
                  </a:cubicBezTo>
                  <a:lnTo>
                    <a:pt x="11935" y="5079"/>
                  </a:lnTo>
                  <a:cubicBezTo>
                    <a:pt x="12227" y="4723"/>
                    <a:pt x="12494" y="4342"/>
                    <a:pt x="12697" y="3936"/>
                  </a:cubicBezTo>
                  <a:lnTo>
                    <a:pt x="12697" y="3174"/>
                  </a:lnTo>
                  <a:lnTo>
                    <a:pt x="12697" y="3174"/>
                  </a:lnTo>
                  <a:cubicBezTo>
                    <a:pt x="13420" y="2755"/>
                    <a:pt x="13852" y="1981"/>
                    <a:pt x="13839" y="11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1" name="Freeform: Shape 391"/>
            <p:cNvSpPr/>
            <p:nvPr/>
          </p:nvSpPr>
          <p:spPr>
            <a:xfrm>
              <a:off x="4779720" y="5016960"/>
              <a:ext cx="12960" cy="77652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776520"/>
                <a:gd name="textAreaBottom" fmla="*/ 777600 h 776520"/>
              </a:gdLst>
              <a:ahLst/>
              <a:cxnLst/>
              <a:rect l="textAreaLeft" t="textAreaTop" r="textAreaRight" b="textAreaBottom"/>
              <a:pathLst>
                <a:path w="13896" h="777453">
                  <a:moveTo>
                    <a:pt x="6856" y="31"/>
                  </a:moveTo>
                  <a:cubicBezTo>
                    <a:pt x="4711" y="80"/>
                    <a:pt x="2717" y="1169"/>
                    <a:pt x="1524" y="2952"/>
                  </a:cubicBezTo>
                  <a:cubicBezTo>
                    <a:pt x="559" y="4086"/>
                    <a:pt x="13" y="5523"/>
                    <a:pt x="0" y="7015"/>
                  </a:cubicBezTo>
                  <a:lnTo>
                    <a:pt x="0" y="777454"/>
                  </a:lnTo>
                  <a:cubicBezTo>
                    <a:pt x="0" y="773667"/>
                    <a:pt x="3073" y="770597"/>
                    <a:pt x="6856" y="770597"/>
                  </a:cubicBezTo>
                  <a:cubicBezTo>
                    <a:pt x="10665" y="770597"/>
                    <a:pt x="13776" y="773647"/>
                    <a:pt x="13839" y="777454"/>
                  </a:cubicBezTo>
                  <a:lnTo>
                    <a:pt x="13839" y="7015"/>
                  </a:lnTo>
                  <a:lnTo>
                    <a:pt x="13839" y="7015"/>
                  </a:lnTo>
                  <a:cubicBezTo>
                    <a:pt x="13916" y="6509"/>
                    <a:pt x="13916" y="5996"/>
                    <a:pt x="13839" y="5491"/>
                  </a:cubicBezTo>
                  <a:cubicBezTo>
                    <a:pt x="13903" y="5070"/>
                    <a:pt x="13903" y="4642"/>
                    <a:pt x="13839" y="4221"/>
                  </a:cubicBezTo>
                  <a:lnTo>
                    <a:pt x="13839" y="4221"/>
                  </a:lnTo>
                  <a:cubicBezTo>
                    <a:pt x="12684" y="1443"/>
                    <a:pt x="9853" y="-255"/>
                    <a:pt x="6856" y="3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2" name="Freeform: Shape 392"/>
            <p:cNvSpPr/>
            <p:nvPr/>
          </p:nvSpPr>
          <p:spPr>
            <a:xfrm>
              <a:off x="4779720" y="5787720"/>
              <a:ext cx="12600" cy="2415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41560"/>
                <a:gd name="textAreaBottom" fmla="*/ 242640 h 241560"/>
              </a:gdLst>
              <a:ahLst/>
              <a:cxnLst/>
              <a:rect l="textAreaLeft" t="textAreaTop" r="textAreaRight" b="textAreaBottom"/>
              <a:pathLst>
                <a:path w="13712" h="242634">
                  <a:moveTo>
                    <a:pt x="6856" y="0"/>
                  </a:moveTo>
                  <a:cubicBezTo>
                    <a:pt x="3073" y="0"/>
                    <a:pt x="0" y="3070"/>
                    <a:pt x="0" y="6856"/>
                  </a:cubicBezTo>
                  <a:lnTo>
                    <a:pt x="0" y="236287"/>
                  </a:lnTo>
                  <a:cubicBezTo>
                    <a:pt x="51" y="237772"/>
                    <a:pt x="584" y="239200"/>
                    <a:pt x="1524" y="240350"/>
                  </a:cubicBezTo>
                  <a:lnTo>
                    <a:pt x="1524" y="240350"/>
                  </a:lnTo>
                  <a:cubicBezTo>
                    <a:pt x="1828" y="240719"/>
                    <a:pt x="2171" y="241059"/>
                    <a:pt x="2539" y="241365"/>
                  </a:cubicBezTo>
                  <a:cubicBezTo>
                    <a:pt x="3416" y="242066"/>
                    <a:pt x="4469" y="242507"/>
                    <a:pt x="5587" y="242635"/>
                  </a:cubicBezTo>
                  <a:lnTo>
                    <a:pt x="6729" y="242635"/>
                  </a:lnTo>
                  <a:lnTo>
                    <a:pt x="7999" y="242635"/>
                  </a:lnTo>
                  <a:cubicBezTo>
                    <a:pt x="11262" y="242136"/>
                    <a:pt x="13687" y="239338"/>
                    <a:pt x="13713" y="236033"/>
                  </a:cubicBezTo>
                  <a:lnTo>
                    <a:pt x="13713" y="6856"/>
                  </a:lnTo>
                  <a:cubicBezTo>
                    <a:pt x="13649" y="3098"/>
                    <a:pt x="10614" y="67"/>
                    <a:pt x="6856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3" name="Freeform: Shape 393"/>
            <p:cNvSpPr/>
            <p:nvPr/>
          </p:nvSpPr>
          <p:spPr>
            <a:xfrm>
              <a:off x="5214960" y="6131160"/>
              <a:ext cx="12960" cy="31428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314280"/>
                <a:gd name="textAreaBottom" fmla="*/ 315360 h 314280"/>
              </a:gdLst>
              <a:ahLst/>
              <a:cxnLst/>
              <a:rect l="textAreaLeft" t="textAreaTop" r="textAreaRight" b="textAreaBottom"/>
              <a:pathLst>
                <a:path w="13896" h="315387">
                  <a:moveTo>
                    <a:pt x="12824" y="2412"/>
                  </a:moveTo>
                  <a:cubicBezTo>
                    <a:pt x="12824" y="6196"/>
                    <a:pt x="9751" y="9269"/>
                    <a:pt x="5967" y="9269"/>
                  </a:cubicBezTo>
                  <a:lnTo>
                    <a:pt x="0" y="9269"/>
                  </a:lnTo>
                  <a:lnTo>
                    <a:pt x="0" y="315387"/>
                  </a:lnTo>
                  <a:cubicBezTo>
                    <a:pt x="0" y="311604"/>
                    <a:pt x="3073" y="308531"/>
                    <a:pt x="6856" y="308531"/>
                  </a:cubicBezTo>
                  <a:lnTo>
                    <a:pt x="13839" y="308531"/>
                  </a:lnTo>
                  <a:lnTo>
                    <a:pt x="13839" y="3809"/>
                  </a:lnTo>
                  <a:lnTo>
                    <a:pt x="13839" y="3809"/>
                  </a:lnTo>
                  <a:cubicBezTo>
                    <a:pt x="13916" y="3352"/>
                    <a:pt x="13916" y="2870"/>
                    <a:pt x="13839" y="2412"/>
                  </a:cubicBezTo>
                  <a:cubicBezTo>
                    <a:pt x="13916" y="1993"/>
                    <a:pt x="13916" y="1562"/>
                    <a:pt x="13839" y="1143"/>
                  </a:cubicBezTo>
                  <a:cubicBezTo>
                    <a:pt x="13903" y="762"/>
                    <a:pt x="13903" y="381"/>
                    <a:pt x="13839" y="0"/>
                  </a:cubicBezTo>
                  <a:cubicBezTo>
                    <a:pt x="13611" y="851"/>
                    <a:pt x="13268" y="1663"/>
                    <a:pt x="12824" y="241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4" name="Freeform: Shape 394"/>
            <p:cNvSpPr/>
            <p:nvPr/>
          </p:nvSpPr>
          <p:spPr>
            <a:xfrm>
              <a:off x="5214960" y="6446520"/>
              <a:ext cx="7920" cy="5760"/>
            </a:xfrm>
            <a:custGeom>
              <a:avLst/>
              <a:gdLst>
                <a:gd name="textAreaLeft" fmla="*/ 0 w 7920"/>
                <a:gd name="textAreaRight" fmla="*/ 9000 w 7920"/>
                <a:gd name="textAreaTop" fmla="*/ 0 h 5760"/>
                <a:gd name="textAreaBottom" fmla="*/ 6840 h 5760"/>
              </a:gdLst>
              <a:ahLst/>
              <a:cxnLst/>
              <a:rect l="textAreaLeft" t="textAreaTop" r="textAreaRight" b="textAreaBottom"/>
              <a:pathLst>
                <a:path w="9141" h="6868">
                  <a:moveTo>
                    <a:pt x="0" y="0"/>
                  </a:moveTo>
                  <a:lnTo>
                    <a:pt x="0" y="0"/>
                  </a:lnTo>
                  <a:cubicBezTo>
                    <a:pt x="0" y="3784"/>
                    <a:pt x="3060" y="6856"/>
                    <a:pt x="6844" y="6869"/>
                  </a:cubicBezTo>
                  <a:cubicBezTo>
                    <a:pt x="7631" y="6869"/>
                    <a:pt x="8405" y="6742"/>
                    <a:pt x="9142" y="6475"/>
                  </a:cubicBezTo>
                  <a:lnTo>
                    <a:pt x="6856" y="6475"/>
                  </a:lnTo>
                  <a:cubicBezTo>
                    <a:pt x="3238" y="6425"/>
                    <a:pt x="267" y="36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5" name="Freeform: Shape 395"/>
            <p:cNvSpPr/>
            <p:nvPr/>
          </p:nvSpPr>
          <p:spPr>
            <a:xfrm>
              <a:off x="4448880" y="5614560"/>
              <a:ext cx="60120" cy="12600"/>
            </a:xfrm>
            <a:custGeom>
              <a:avLst/>
              <a:gdLst>
                <a:gd name="textAreaLeft" fmla="*/ 0 w 60120"/>
                <a:gd name="textAreaRight" fmla="*/ 61200 w 601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61324" h="13839">
                  <a:moveTo>
                    <a:pt x="0" y="0"/>
                  </a:moveTo>
                  <a:cubicBezTo>
                    <a:pt x="3809" y="0"/>
                    <a:pt x="6919" y="3050"/>
                    <a:pt x="6983" y="6856"/>
                  </a:cubicBezTo>
                  <a:cubicBezTo>
                    <a:pt x="6983" y="10713"/>
                    <a:pt x="3860" y="13839"/>
                    <a:pt x="0" y="13839"/>
                  </a:cubicBezTo>
                  <a:lnTo>
                    <a:pt x="61325" y="13839"/>
                  </a:lnTo>
                  <a:lnTo>
                    <a:pt x="61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6" name="Freeform: Shape 396"/>
            <p:cNvSpPr/>
            <p:nvPr/>
          </p:nvSpPr>
          <p:spPr>
            <a:xfrm>
              <a:off x="6909120" y="6511680"/>
              <a:ext cx="360" cy="108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1080"/>
                <a:gd name="textAreaBottom" fmla="*/ 2160 h 1080"/>
              </a:gdLst>
              <a:ahLst/>
              <a:cxnLst/>
              <a:rect l="textAreaLeft" t="textAreaTop" r="textAreaRight" b="textAreaBottom"/>
              <a:pathLst>
                <a:path w="56" h="2158">
                  <a:moveTo>
                    <a:pt x="57" y="0"/>
                  </a:moveTo>
                  <a:lnTo>
                    <a:pt x="57" y="1270"/>
                  </a:lnTo>
                  <a:cubicBezTo>
                    <a:pt x="7" y="1562"/>
                    <a:pt x="7" y="1866"/>
                    <a:pt x="57" y="2158"/>
                  </a:cubicBezTo>
                  <a:cubicBezTo>
                    <a:pt x="-7" y="1955"/>
                    <a:pt x="-7" y="1727"/>
                    <a:pt x="57" y="1524"/>
                  </a:cubicBezTo>
                  <a:cubicBezTo>
                    <a:pt x="-19" y="1016"/>
                    <a:pt x="-19" y="50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7" name="Freeform: Shape 397"/>
            <p:cNvSpPr/>
            <p:nvPr/>
          </p:nvSpPr>
          <p:spPr>
            <a:xfrm>
              <a:off x="6922800" y="6511680"/>
              <a:ext cx="360" cy="108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1080"/>
                <a:gd name="textAreaBottom" fmla="*/ 2160 h 1080"/>
              </a:gdLst>
              <a:ahLst/>
              <a:cxnLst/>
              <a:rect l="textAreaLeft" t="textAreaTop" r="textAreaRight" b="textAreaBottom"/>
              <a:pathLst>
                <a:path w="56" h="2158">
                  <a:moveTo>
                    <a:pt x="0" y="1524"/>
                  </a:moveTo>
                  <a:cubicBezTo>
                    <a:pt x="64" y="1727"/>
                    <a:pt x="64" y="1955"/>
                    <a:pt x="0" y="2158"/>
                  </a:cubicBezTo>
                  <a:cubicBezTo>
                    <a:pt x="51" y="1866"/>
                    <a:pt x="51" y="1562"/>
                    <a:pt x="0" y="1270"/>
                  </a:cubicBezTo>
                  <a:lnTo>
                    <a:pt x="0" y="0"/>
                  </a:lnTo>
                  <a:cubicBezTo>
                    <a:pt x="76" y="508"/>
                    <a:pt x="76" y="1016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8" name="Freeform: Shape 398"/>
            <p:cNvSpPr/>
            <p:nvPr/>
          </p:nvSpPr>
          <p:spPr>
            <a:xfrm>
              <a:off x="3998160" y="6446520"/>
              <a:ext cx="18720" cy="12600"/>
            </a:xfrm>
            <a:custGeom>
              <a:avLst/>
              <a:gdLst>
                <a:gd name="textAreaLeft" fmla="*/ 0 w 18720"/>
                <a:gd name="textAreaRight" fmla="*/ 19800 w 187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9680" h="13839">
                  <a:moveTo>
                    <a:pt x="12824" y="6856"/>
                  </a:moveTo>
                  <a:cubicBezTo>
                    <a:pt x="12824" y="3073"/>
                    <a:pt x="15896" y="0"/>
                    <a:pt x="19680" y="0"/>
                  </a:cubicBezTo>
                  <a:lnTo>
                    <a:pt x="6983" y="0"/>
                  </a:lnTo>
                  <a:lnTo>
                    <a:pt x="6983" y="6856"/>
                  </a:lnTo>
                  <a:cubicBezTo>
                    <a:pt x="6983" y="10716"/>
                    <a:pt x="3860" y="13839"/>
                    <a:pt x="0" y="13839"/>
                  </a:cubicBezTo>
                  <a:lnTo>
                    <a:pt x="19299" y="13839"/>
                  </a:lnTo>
                  <a:cubicBezTo>
                    <a:pt x="15642" y="13573"/>
                    <a:pt x="12811" y="10526"/>
                    <a:pt x="12824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9" name="Freeform: Shape 399"/>
            <p:cNvSpPr/>
            <p:nvPr/>
          </p:nvSpPr>
          <p:spPr>
            <a:xfrm>
              <a:off x="4011120" y="6446520"/>
              <a:ext cx="34560" cy="12600"/>
            </a:xfrm>
            <a:custGeom>
              <a:avLst/>
              <a:gdLst>
                <a:gd name="textAreaLeft" fmla="*/ 0 w 34560"/>
                <a:gd name="textAreaRight" fmla="*/ 35640 w 345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5804" h="13839">
                  <a:moveTo>
                    <a:pt x="6856" y="0"/>
                  </a:move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28948" y="13839"/>
                  </a:lnTo>
                  <a:cubicBezTo>
                    <a:pt x="32757" y="13776"/>
                    <a:pt x="35805" y="10665"/>
                    <a:pt x="35805" y="6856"/>
                  </a:cubicBezTo>
                  <a:cubicBezTo>
                    <a:pt x="35805" y="3073"/>
                    <a:pt x="32732" y="0"/>
                    <a:pt x="28948" y="0"/>
                  </a:cubicBezTo>
                  <a:lnTo>
                    <a:pt x="6856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0" name="Freeform: Shape 400"/>
            <p:cNvSpPr/>
            <p:nvPr/>
          </p:nvSpPr>
          <p:spPr>
            <a:xfrm>
              <a:off x="3601800" y="5745600"/>
              <a:ext cx="12600" cy="7149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714960"/>
                <a:gd name="textAreaBottom" fmla="*/ 716040 h 714960"/>
              </a:gdLst>
              <a:ahLst/>
              <a:cxnLst/>
              <a:rect l="textAreaLeft" t="textAreaTop" r="textAreaRight" b="textAreaBottom"/>
              <a:pathLst>
                <a:path w="13839" h="716096">
                  <a:moveTo>
                    <a:pt x="0" y="709240"/>
                  </a:moveTo>
                  <a:cubicBezTo>
                    <a:pt x="64" y="713050"/>
                    <a:pt x="3174" y="716097"/>
                    <a:pt x="6983" y="716097"/>
                  </a:cubicBezTo>
                  <a:cubicBezTo>
                    <a:pt x="10767" y="716097"/>
                    <a:pt x="13839" y="713024"/>
                    <a:pt x="13839" y="709240"/>
                  </a:cubicBezTo>
                  <a:lnTo>
                    <a:pt x="13839" y="0"/>
                  </a:lnTo>
                  <a:cubicBezTo>
                    <a:pt x="13839" y="3786"/>
                    <a:pt x="10767" y="6856"/>
                    <a:pt x="6983" y="6856"/>
                  </a:cubicBezTo>
                  <a:cubicBezTo>
                    <a:pt x="3174" y="6856"/>
                    <a:pt x="64" y="3806"/>
                    <a:pt x="0" y="0"/>
                  </a:cubicBezTo>
                  <a:lnTo>
                    <a:pt x="0" y="70924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1" name="Freeform: Shape 401"/>
            <p:cNvSpPr/>
            <p:nvPr/>
          </p:nvSpPr>
          <p:spPr>
            <a:xfrm>
              <a:off x="3601800" y="5448240"/>
              <a:ext cx="12600" cy="3027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02760"/>
                <a:gd name="textAreaBottom" fmla="*/ 303840 h 302760"/>
              </a:gdLst>
              <a:ahLst/>
              <a:cxnLst/>
              <a:rect l="textAreaLeft" t="textAreaTop" r="textAreaRight" b="textAreaBottom"/>
              <a:pathLst>
                <a:path w="13839" h="303960">
                  <a:moveTo>
                    <a:pt x="6983" y="303960"/>
                  </a:moveTo>
                  <a:cubicBezTo>
                    <a:pt x="10767" y="303960"/>
                    <a:pt x="13839" y="300890"/>
                    <a:pt x="13839" y="297104"/>
                  </a:cubicBezTo>
                  <a:lnTo>
                    <a:pt x="13839" y="6856"/>
                  </a:lnTo>
                  <a:cubicBezTo>
                    <a:pt x="13839" y="3070"/>
                    <a:pt x="10767" y="0"/>
                    <a:pt x="6983" y="0"/>
                  </a:cubicBezTo>
                  <a:cubicBezTo>
                    <a:pt x="3174" y="-1"/>
                    <a:pt x="64" y="3050"/>
                    <a:pt x="0" y="6856"/>
                  </a:cubicBezTo>
                  <a:lnTo>
                    <a:pt x="0" y="297104"/>
                  </a:lnTo>
                  <a:cubicBezTo>
                    <a:pt x="64" y="300910"/>
                    <a:pt x="3174" y="303960"/>
                    <a:pt x="6983" y="30396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2" name="Freeform: Shape 402"/>
            <p:cNvSpPr/>
            <p:nvPr/>
          </p:nvSpPr>
          <p:spPr>
            <a:xfrm>
              <a:off x="3991680" y="5619960"/>
              <a:ext cx="12600" cy="8391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839160"/>
                <a:gd name="textAreaBottom" fmla="*/ 840240 h 839160"/>
              </a:gdLst>
              <a:ahLst/>
              <a:cxnLst/>
              <a:rect l="textAreaLeft" t="textAreaTop" r="textAreaRight" b="textAreaBottom"/>
              <a:pathLst>
                <a:path w="13839" h="840144">
                  <a:moveTo>
                    <a:pt x="6856" y="840144"/>
                  </a:moveTo>
                  <a:cubicBezTo>
                    <a:pt x="10716" y="840144"/>
                    <a:pt x="13839" y="837021"/>
                    <a:pt x="13839" y="833161"/>
                  </a:cubicBezTo>
                  <a:lnTo>
                    <a:pt x="13839" y="0"/>
                  </a:lnTo>
                  <a:cubicBezTo>
                    <a:pt x="13839" y="3857"/>
                    <a:pt x="10716" y="6983"/>
                    <a:pt x="6856" y="6983"/>
                  </a:cubicBezTo>
                  <a:cubicBezTo>
                    <a:pt x="3047" y="6913"/>
                    <a:pt x="0" y="3808"/>
                    <a:pt x="0" y="0"/>
                  </a:cubicBezTo>
                  <a:lnTo>
                    <a:pt x="0" y="833161"/>
                  </a:lnTo>
                  <a:cubicBezTo>
                    <a:pt x="0" y="836970"/>
                    <a:pt x="3047" y="840081"/>
                    <a:pt x="6856" y="84014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3" name="Freeform: Shape 403"/>
            <p:cNvSpPr/>
            <p:nvPr/>
          </p:nvSpPr>
          <p:spPr>
            <a:xfrm>
              <a:off x="3991680" y="5465160"/>
              <a:ext cx="12960" cy="16092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160920"/>
                <a:gd name="textAreaBottom" fmla="*/ 162000 h 160920"/>
              </a:gdLst>
              <a:ahLst/>
              <a:cxnLst/>
              <a:rect l="textAreaLeft" t="textAreaTop" r="textAreaRight" b="textAreaBottom"/>
              <a:pathLst>
                <a:path w="13877" h="161995">
                  <a:moveTo>
                    <a:pt x="0" y="6841"/>
                  </a:moveTo>
                  <a:lnTo>
                    <a:pt x="0" y="155012"/>
                  </a:lnTo>
                  <a:cubicBezTo>
                    <a:pt x="0" y="158820"/>
                    <a:pt x="3047" y="161925"/>
                    <a:pt x="6856" y="161995"/>
                  </a:cubicBezTo>
                  <a:cubicBezTo>
                    <a:pt x="10716" y="161995"/>
                    <a:pt x="13839" y="158869"/>
                    <a:pt x="13839" y="155012"/>
                  </a:cubicBezTo>
                  <a:lnTo>
                    <a:pt x="13839" y="6841"/>
                  </a:lnTo>
                  <a:cubicBezTo>
                    <a:pt x="13839" y="6841"/>
                    <a:pt x="13839" y="6841"/>
                    <a:pt x="13839" y="6206"/>
                  </a:cubicBezTo>
                  <a:cubicBezTo>
                    <a:pt x="13839" y="5571"/>
                    <a:pt x="13839" y="5317"/>
                    <a:pt x="13839" y="4809"/>
                  </a:cubicBezTo>
                  <a:cubicBezTo>
                    <a:pt x="13890" y="4430"/>
                    <a:pt x="13890" y="4046"/>
                    <a:pt x="13839" y="3667"/>
                  </a:cubicBezTo>
                  <a:lnTo>
                    <a:pt x="13078" y="2651"/>
                  </a:lnTo>
                  <a:lnTo>
                    <a:pt x="12189" y="1635"/>
                  </a:lnTo>
                  <a:cubicBezTo>
                    <a:pt x="9306" y="-819"/>
                    <a:pt x="4977" y="-471"/>
                    <a:pt x="2526" y="2412"/>
                  </a:cubicBezTo>
                  <a:cubicBezTo>
                    <a:pt x="1473" y="3649"/>
                    <a:pt x="888" y="5218"/>
                    <a:pt x="888" y="684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4" name="Freeform: Shape 404"/>
            <p:cNvSpPr/>
            <p:nvPr/>
          </p:nvSpPr>
          <p:spPr>
            <a:xfrm>
              <a:off x="4153680" y="6452280"/>
              <a:ext cx="12600" cy="4107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10760"/>
                <a:gd name="textAreaBottom" fmla="*/ 411840 h 410760"/>
              </a:gdLst>
              <a:ahLst/>
              <a:cxnLst/>
              <a:rect l="textAreaLeft" t="textAreaTop" r="textAreaRight" b="textAreaBottom"/>
              <a:pathLst>
                <a:path w="13839" h="411882">
                  <a:moveTo>
                    <a:pt x="6348" y="6983"/>
                  </a:moveTo>
                  <a:cubicBezTo>
                    <a:pt x="3555" y="6970"/>
                    <a:pt x="1041" y="5269"/>
                    <a:pt x="0" y="2666"/>
                  </a:cubicBezTo>
                  <a:lnTo>
                    <a:pt x="0" y="2666"/>
                  </a:lnTo>
                  <a:lnTo>
                    <a:pt x="0" y="411882"/>
                  </a:lnTo>
                  <a:lnTo>
                    <a:pt x="13839" y="411882"/>
                  </a:lnTo>
                  <a:lnTo>
                    <a:pt x="13839" y="0"/>
                  </a:lnTo>
                  <a:cubicBezTo>
                    <a:pt x="13852" y="3860"/>
                    <a:pt x="10728" y="6996"/>
                    <a:pt x="6869" y="6996"/>
                  </a:cubicBezTo>
                  <a:cubicBezTo>
                    <a:pt x="6704" y="6996"/>
                    <a:pt x="6526" y="6996"/>
                    <a:pt x="6348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5" name="Freeform: Shape 405"/>
            <p:cNvSpPr/>
            <p:nvPr/>
          </p:nvSpPr>
          <p:spPr>
            <a:xfrm>
              <a:off x="4143240" y="6115320"/>
              <a:ext cx="12600" cy="3438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43800"/>
                <a:gd name="textAreaBottom" fmla="*/ 344880 h 343800"/>
              </a:gdLst>
              <a:ahLst/>
              <a:cxnLst/>
              <a:rect l="textAreaLeft" t="textAreaTop" r="textAreaRight" b="textAreaBottom"/>
              <a:pathLst>
                <a:path w="13839" h="344843">
                  <a:moveTo>
                    <a:pt x="6983" y="344844"/>
                  </a:moveTo>
                  <a:cubicBezTo>
                    <a:pt x="8011" y="344844"/>
                    <a:pt x="9015" y="344590"/>
                    <a:pt x="9903" y="344082"/>
                  </a:cubicBezTo>
                  <a:lnTo>
                    <a:pt x="9903" y="344082"/>
                  </a:lnTo>
                  <a:cubicBezTo>
                    <a:pt x="9776" y="343244"/>
                    <a:pt x="9776" y="342381"/>
                    <a:pt x="9903" y="341543"/>
                  </a:cubicBezTo>
                  <a:lnTo>
                    <a:pt x="9903" y="331512"/>
                  </a:lnTo>
                  <a:cubicBezTo>
                    <a:pt x="9916" y="328884"/>
                    <a:pt x="11452" y="326510"/>
                    <a:pt x="13839" y="325418"/>
                  </a:cubicBezTo>
                  <a:lnTo>
                    <a:pt x="13839" y="325418"/>
                  </a:ln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337860"/>
                  </a:lnTo>
                  <a:cubicBezTo>
                    <a:pt x="0" y="341720"/>
                    <a:pt x="3123" y="344844"/>
                    <a:pt x="6983" y="34484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6" name="Freeform: Shape 406"/>
            <p:cNvSpPr/>
            <p:nvPr/>
          </p:nvSpPr>
          <p:spPr>
            <a:xfrm>
              <a:off x="4510440" y="6443280"/>
              <a:ext cx="12600" cy="4208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20840"/>
                <a:gd name="textAreaBottom" fmla="*/ 421920 h 420840"/>
              </a:gdLst>
              <a:ahLst/>
              <a:cxnLst/>
              <a:rect l="textAreaLeft" t="textAreaTop" r="textAreaRight" b="textAreaBottom"/>
              <a:pathLst>
                <a:path w="13839" h="421786">
                  <a:moveTo>
                    <a:pt x="13839" y="6348"/>
                  </a:move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421786"/>
                  </a:lnTo>
                  <a:lnTo>
                    <a:pt x="13839" y="421786"/>
                  </a:lnTo>
                  <a:lnTo>
                    <a:pt x="13839" y="634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7" name="Freeform: Shape 407"/>
            <p:cNvSpPr/>
            <p:nvPr/>
          </p:nvSpPr>
          <p:spPr>
            <a:xfrm>
              <a:off x="8175240" y="6511680"/>
              <a:ext cx="13320" cy="351720"/>
            </a:xfrm>
            <a:custGeom>
              <a:avLst/>
              <a:gdLst>
                <a:gd name="textAreaLeft" fmla="*/ 0 w 13320"/>
                <a:gd name="textAreaRight" fmla="*/ 14400 w 13320"/>
                <a:gd name="textAreaTop" fmla="*/ 0 h 351720"/>
                <a:gd name="textAreaBottom" fmla="*/ 352800 h 351720"/>
              </a:gdLst>
              <a:ahLst/>
              <a:cxnLst/>
              <a:rect l="textAreaLeft" t="textAreaTop" r="textAreaRight" b="textAreaBottom"/>
              <a:pathLst>
                <a:path w="14277" h="352762">
                  <a:moveTo>
                    <a:pt x="0" y="6395"/>
                  </a:moveTo>
                  <a:lnTo>
                    <a:pt x="0" y="352763"/>
                  </a:lnTo>
                  <a:lnTo>
                    <a:pt x="14220" y="352763"/>
                  </a:lnTo>
                  <a:lnTo>
                    <a:pt x="14220" y="6395"/>
                  </a:lnTo>
                  <a:cubicBezTo>
                    <a:pt x="14296" y="5977"/>
                    <a:pt x="14296" y="5545"/>
                    <a:pt x="14220" y="5126"/>
                  </a:cubicBezTo>
                  <a:cubicBezTo>
                    <a:pt x="14220" y="5126"/>
                    <a:pt x="14220" y="4237"/>
                    <a:pt x="14220" y="3856"/>
                  </a:cubicBezTo>
                  <a:cubicBezTo>
                    <a:pt x="14220" y="3475"/>
                    <a:pt x="14220" y="3094"/>
                    <a:pt x="13458" y="2713"/>
                  </a:cubicBezTo>
                  <a:lnTo>
                    <a:pt x="13458" y="1571"/>
                  </a:lnTo>
                  <a:lnTo>
                    <a:pt x="12315" y="809"/>
                  </a:lnTo>
                  <a:lnTo>
                    <a:pt x="11300" y="174"/>
                  </a:lnTo>
                  <a:lnTo>
                    <a:pt x="9903" y="174"/>
                  </a:lnTo>
                  <a:lnTo>
                    <a:pt x="8507" y="174"/>
                  </a:lnTo>
                  <a:cubicBezTo>
                    <a:pt x="4749" y="-677"/>
                    <a:pt x="1003" y="1672"/>
                    <a:pt x="153" y="5431"/>
                  </a:cubicBezTo>
                  <a:cubicBezTo>
                    <a:pt x="76" y="5748"/>
                    <a:pt x="26" y="6078"/>
                    <a:pt x="0" y="639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8" name="Freeform: Shape 408"/>
            <p:cNvSpPr/>
            <p:nvPr/>
          </p:nvSpPr>
          <p:spPr>
            <a:xfrm>
              <a:off x="5523120" y="5839560"/>
              <a:ext cx="5760" cy="12600"/>
            </a:xfrm>
            <a:custGeom>
              <a:avLst/>
              <a:gdLst>
                <a:gd name="textAreaLeft" fmla="*/ 0 w 5760"/>
                <a:gd name="textAreaRight" fmla="*/ 6840 w 57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6856" h="13839">
                  <a:moveTo>
                    <a:pt x="0" y="6856"/>
                  </a:moveTo>
                  <a:cubicBezTo>
                    <a:pt x="0" y="3070"/>
                    <a:pt x="3073" y="0"/>
                    <a:pt x="6856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0"/>
                    <a:pt x="6856" y="13840"/>
                  </a:cubicBezTo>
                  <a:lnTo>
                    <a:pt x="6856" y="13840"/>
                  </a:lnTo>
                  <a:cubicBezTo>
                    <a:pt x="3047" y="13770"/>
                    <a:pt x="0" y="10664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9" name="Freeform: Shape 409"/>
            <p:cNvSpPr/>
            <p:nvPr/>
          </p:nvSpPr>
          <p:spPr>
            <a:xfrm>
              <a:off x="4510440" y="6446520"/>
              <a:ext cx="12600" cy="57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760"/>
                <a:gd name="textAreaBottom" fmla="*/ 6840 h 5760"/>
              </a:gdLst>
              <a:ahLst/>
              <a:cxnLst/>
              <a:rect l="textAreaLeft" t="textAreaTop" r="textAreaRight" b="textAreaBottom"/>
              <a:pathLst>
                <a:path w="13839" h="6983">
                  <a:moveTo>
                    <a:pt x="6983" y="6983"/>
                  </a:moveTo>
                  <a:cubicBezTo>
                    <a:pt x="3123" y="6983"/>
                    <a:pt x="0" y="3860"/>
                    <a:pt x="0" y="0"/>
                  </a:cubicBezTo>
                  <a:lnTo>
                    <a:pt x="0" y="0"/>
                  </a:lnTo>
                  <a:cubicBezTo>
                    <a:pt x="64" y="3809"/>
                    <a:pt x="3174" y="6856"/>
                    <a:pt x="6983" y="6856"/>
                  </a:cubicBezTo>
                  <a:cubicBezTo>
                    <a:pt x="10767" y="6856"/>
                    <a:pt x="13839" y="3784"/>
                    <a:pt x="13839" y="0"/>
                  </a:cubicBez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0" name="Freeform: Shape 410"/>
            <p:cNvSpPr/>
            <p:nvPr/>
          </p:nvSpPr>
          <p:spPr>
            <a:xfrm>
              <a:off x="4510440" y="6438600"/>
              <a:ext cx="12600" cy="136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13839" h="14855">
                  <a:moveTo>
                    <a:pt x="11046" y="1397"/>
                  </a:moveTo>
                  <a:cubicBezTo>
                    <a:pt x="9853" y="546"/>
                    <a:pt x="8443" y="64"/>
                    <a:pt x="6983" y="0"/>
                  </a:cubicBezTo>
                  <a:cubicBezTo>
                    <a:pt x="3174" y="0"/>
                    <a:pt x="64" y="3047"/>
                    <a:pt x="0" y="6856"/>
                  </a:cubicBezTo>
                  <a:lnTo>
                    <a:pt x="0" y="7872"/>
                  </a:lnTo>
                  <a:cubicBezTo>
                    <a:pt x="0" y="11732"/>
                    <a:pt x="3123" y="14855"/>
                    <a:pt x="6983" y="14855"/>
                  </a:cubicBezTo>
                  <a:cubicBezTo>
                    <a:pt x="10792" y="14792"/>
                    <a:pt x="13839" y="11681"/>
                    <a:pt x="13839" y="7872"/>
                  </a:cubicBezTo>
                  <a:lnTo>
                    <a:pt x="13839" y="6856"/>
                  </a:lnTo>
                  <a:cubicBezTo>
                    <a:pt x="13827" y="5422"/>
                    <a:pt x="13332" y="4037"/>
                    <a:pt x="12443" y="292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1" name="Freeform: Shape 411"/>
            <p:cNvSpPr/>
            <p:nvPr/>
          </p:nvSpPr>
          <p:spPr>
            <a:xfrm>
              <a:off x="4805640" y="6122880"/>
              <a:ext cx="360" cy="252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2520"/>
                <a:gd name="textAreaBottom" fmla="*/ 3600 h 2520"/>
              </a:gdLst>
              <a:ahLst/>
              <a:cxnLst/>
              <a:rect l="textAreaLeft" t="textAreaTop" r="textAreaRight" b="textAreaBottom"/>
              <a:pathLst>
                <a:path w="1142" h="3555">
                  <a:moveTo>
                    <a:pt x="0" y="3555"/>
                  </a:moveTo>
                  <a:lnTo>
                    <a:pt x="1143" y="3555"/>
                  </a:lnTo>
                  <a:lnTo>
                    <a:pt x="1143" y="0"/>
                  </a:lnTo>
                  <a:cubicBezTo>
                    <a:pt x="1117" y="1270"/>
                    <a:pt x="711" y="2501"/>
                    <a:pt x="0" y="355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2" name="Freeform: Shape 412"/>
            <p:cNvSpPr/>
            <p:nvPr/>
          </p:nvSpPr>
          <p:spPr>
            <a:xfrm>
              <a:off x="4793040" y="6122880"/>
              <a:ext cx="360" cy="2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2520"/>
                <a:gd name="textAreaBottom" fmla="*/ 3600 h 2520"/>
              </a:gdLst>
              <a:ahLst/>
              <a:cxnLst/>
              <a:rect l="textAreaLeft" t="textAreaTop" r="textAreaRight" b="textAreaBottom"/>
              <a:pathLst>
                <a:path w="1269" h="3555">
                  <a:moveTo>
                    <a:pt x="1270" y="3555"/>
                  </a:moveTo>
                  <a:cubicBezTo>
                    <a:pt x="457" y="2552"/>
                    <a:pt x="13" y="1295"/>
                    <a:pt x="0" y="0"/>
                  </a:cubicBezTo>
                  <a:lnTo>
                    <a:pt x="0" y="3555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3" name="Freeform: Shape 413"/>
            <p:cNvSpPr/>
            <p:nvPr/>
          </p:nvSpPr>
          <p:spPr>
            <a:xfrm>
              <a:off x="4510440" y="5794560"/>
              <a:ext cx="12600" cy="2034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03400"/>
                <a:gd name="textAreaBottom" fmla="*/ 204480 h 203400"/>
              </a:gdLst>
              <a:ahLst/>
              <a:cxnLst/>
              <a:rect l="textAreaLeft" t="textAreaTop" r="textAreaRight" b="textAreaBottom"/>
              <a:pathLst>
                <a:path w="13839" h="204544">
                  <a:moveTo>
                    <a:pt x="6983" y="204545"/>
                  </a:moveTo>
                  <a:cubicBezTo>
                    <a:pt x="10767" y="204545"/>
                    <a:pt x="13839" y="201475"/>
                    <a:pt x="13839" y="197688"/>
                  </a:cubicBezTo>
                  <a:lnTo>
                    <a:pt x="13839" y="0"/>
                  </a:lnTo>
                  <a:cubicBezTo>
                    <a:pt x="13839" y="3786"/>
                    <a:pt x="10767" y="6856"/>
                    <a:pt x="6983" y="6856"/>
                  </a:cubicBezTo>
                  <a:cubicBezTo>
                    <a:pt x="3174" y="6856"/>
                    <a:pt x="64" y="3806"/>
                    <a:pt x="0" y="0"/>
                  </a:cubicBezTo>
                  <a:lnTo>
                    <a:pt x="0" y="198069"/>
                  </a:lnTo>
                  <a:cubicBezTo>
                    <a:pt x="267" y="201726"/>
                    <a:pt x="3314" y="204555"/>
                    <a:pt x="6983" y="20454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4" name="Freeform: Shape 414"/>
            <p:cNvSpPr/>
            <p:nvPr/>
          </p:nvSpPr>
          <p:spPr>
            <a:xfrm>
              <a:off x="4933440" y="6122160"/>
              <a:ext cx="12600" cy="32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240"/>
                <a:gd name="textAreaBottom" fmla="*/ 4320 h 3240"/>
              </a:gdLst>
              <a:ahLst/>
              <a:cxnLst/>
              <a:rect l="textAreaLeft" t="textAreaTop" r="textAreaRight" b="textAreaBottom"/>
              <a:pathLst>
                <a:path w="13585" h="4316">
                  <a:moveTo>
                    <a:pt x="0" y="4317"/>
                  </a:moveTo>
                  <a:lnTo>
                    <a:pt x="7110" y="4317"/>
                  </a:lnTo>
                  <a:cubicBezTo>
                    <a:pt x="8190" y="1701"/>
                    <a:pt x="10754" y="-13"/>
                    <a:pt x="13586" y="0"/>
                  </a:cubicBezTo>
                  <a:lnTo>
                    <a:pt x="6475" y="0"/>
                  </a:lnTo>
                  <a:cubicBezTo>
                    <a:pt x="3644" y="-13"/>
                    <a:pt x="1079" y="1701"/>
                    <a:pt x="0" y="431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5" name="Freeform: Shape 415"/>
            <p:cNvSpPr/>
            <p:nvPr/>
          </p:nvSpPr>
          <p:spPr>
            <a:xfrm>
              <a:off x="4940280" y="6122160"/>
              <a:ext cx="70200" cy="3240"/>
            </a:xfrm>
            <a:custGeom>
              <a:avLst/>
              <a:gdLst>
                <a:gd name="textAreaLeft" fmla="*/ 0 w 70200"/>
                <a:gd name="textAreaRight" fmla="*/ 71280 w 70200"/>
                <a:gd name="textAreaTop" fmla="*/ 0 h 3240"/>
                <a:gd name="textAreaBottom" fmla="*/ 4320 h 3240"/>
              </a:gdLst>
              <a:ahLst/>
              <a:cxnLst/>
              <a:rect l="textAreaLeft" t="textAreaTop" r="textAreaRight" b="textAreaBottom"/>
              <a:pathLst>
                <a:path w="71355" h="4317">
                  <a:moveTo>
                    <a:pt x="0" y="4317"/>
                  </a:moveTo>
                  <a:lnTo>
                    <a:pt x="71356" y="4317"/>
                  </a:lnTo>
                  <a:cubicBezTo>
                    <a:pt x="70353" y="1689"/>
                    <a:pt x="67813" y="-25"/>
                    <a:pt x="65007" y="0"/>
                  </a:cubicBezTo>
                  <a:lnTo>
                    <a:pt x="6475" y="0"/>
                  </a:lnTo>
                  <a:cubicBezTo>
                    <a:pt x="3644" y="-12"/>
                    <a:pt x="1079" y="1702"/>
                    <a:pt x="0" y="431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6" name="Freeform: Shape 416"/>
            <p:cNvSpPr/>
            <p:nvPr/>
          </p:nvSpPr>
          <p:spPr>
            <a:xfrm>
              <a:off x="4932720" y="5787720"/>
              <a:ext cx="12960" cy="1260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4093" h="13712">
                  <a:moveTo>
                    <a:pt x="0" y="6856"/>
                  </a:moveTo>
                  <a:cubicBezTo>
                    <a:pt x="64" y="10663"/>
                    <a:pt x="3174" y="13713"/>
                    <a:pt x="6983" y="13713"/>
                  </a:cubicBezTo>
                  <a:lnTo>
                    <a:pt x="14093" y="13713"/>
                  </a:lnTo>
                  <a:cubicBezTo>
                    <a:pt x="10309" y="13713"/>
                    <a:pt x="7237" y="10642"/>
                    <a:pt x="7237" y="6856"/>
                  </a:cubicBezTo>
                  <a:cubicBezTo>
                    <a:pt x="7237" y="3070"/>
                    <a:pt x="10309" y="0"/>
                    <a:pt x="14093" y="0"/>
                  </a:cubicBezTo>
                  <a:lnTo>
                    <a:pt x="6983" y="0"/>
                  </a:lnTo>
                  <a:cubicBezTo>
                    <a:pt x="3174" y="0"/>
                    <a:pt x="64" y="305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7" name="Freeform: Shape 417"/>
            <p:cNvSpPr/>
            <p:nvPr/>
          </p:nvSpPr>
          <p:spPr>
            <a:xfrm>
              <a:off x="4939920" y="5788440"/>
              <a:ext cx="46800" cy="11880"/>
            </a:xfrm>
            <a:custGeom>
              <a:avLst/>
              <a:gdLst>
                <a:gd name="textAreaLeft" fmla="*/ 0 w 46800"/>
                <a:gd name="textAreaRight" fmla="*/ 47880 w 4680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47866" h="12824">
                  <a:moveTo>
                    <a:pt x="0" y="5968"/>
                  </a:moveTo>
                  <a:cubicBezTo>
                    <a:pt x="64" y="9774"/>
                    <a:pt x="3174" y="12824"/>
                    <a:pt x="6983" y="12824"/>
                  </a:cubicBezTo>
                  <a:lnTo>
                    <a:pt x="40883" y="12824"/>
                  </a:lnTo>
                  <a:cubicBezTo>
                    <a:pt x="44692" y="12824"/>
                    <a:pt x="47803" y="9774"/>
                    <a:pt x="47866" y="5968"/>
                  </a:cubicBezTo>
                  <a:cubicBezTo>
                    <a:pt x="47854" y="4414"/>
                    <a:pt x="47270" y="2919"/>
                    <a:pt x="46216" y="1778"/>
                  </a:cubicBezTo>
                  <a:cubicBezTo>
                    <a:pt x="45987" y="1384"/>
                    <a:pt x="45683" y="1039"/>
                    <a:pt x="45327" y="762"/>
                  </a:cubicBezTo>
                  <a:lnTo>
                    <a:pt x="44184" y="0"/>
                  </a:lnTo>
                  <a:lnTo>
                    <a:pt x="43042" y="0"/>
                  </a:lnTo>
                  <a:lnTo>
                    <a:pt x="41645" y="0"/>
                  </a:lnTo>
                  <a:lnTo>
                    <a:pt x="6983" y="0"/>
                  </a:lnTo>
                  <a:cubicBezTo>
                    <a:pt x="3492" y="-36"/>
                    <a:pt x="508" y="2512"/>
                    <a:pt x="0" y="596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8" name="Freeform: Shape 418"/>
            <p:cNvSpPr/>
            <p:nvPr/>
          </p:nvSpPr>
          <p:spPr>
            <a:xfrm>
              <a:off x="6055200" y="6511680"/>
              <a:ext cx="12600" cy="57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760"/>
                <a:gd name="textAreaBottom" fmla="*/ 6840 h 5760"/>
              </a:gdLst>
              <a:ahLst/>
              <a:cxnLst/>
              <a:rect l="textAreaLeft" t="textAreaTop" r="textAreaRight" b="textAreaBottom"/>
              <a:pathLst>
                <a:path w="13839" h="6983">
                  <a:moveTo>
                    <a:pt x="6983" y="6983"/>
                  </a:moveTo>
                  <a:cubicBezTo>
                    <a:pt x="10792" y="6920"/>
                    <a:pt x="13839" y="3809"/>
                    <a:pt x="13839" y="0"/>
                  </a:cubicBez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3860"/>
                    <a:pt x="3123" y="6983"/>
                    <a:pt x="6983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9" name="Freeform: Shape 419"/>
            <p:cNvSpPr/>
            <p:nvPr/>
          </p:nvSpPr>
          <p:spPr>
            <a:xfrm>
              <a:off x="4769280" y="6249240"/>
              <a:ext cx="12600" cy="2034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03400"/>
                <a:gd name="textAreaBottom" fmla="*/ 204480 h 203400"/>
              </a:gdLst>
              <a:ahLst/>
              <a:cxnLst/>
              <a:rect l="textAreaLeft" t="textAreaTop" r="textAreaRight" b="textAreaBottom"/>
              <a:pathLst>
                <a:path w="13839" h="204544">
                  <a:moveTo>
                    <a:pt x="6983" y="6856"/>
                  </a:moveTo>
                  <a:cubicBezTo>
                    <a:pt x="3174" y="6856"/>
                    <a:pt x="63" y="3809"/>
                    <a:pt x="0" y="0"/>
                  </a:cubicBezTo>
                  <a:lnTo>
                    <a:pt x="0" y="0"/>
                  </a:lnTo>
                  <a:lnTo>
                    <a:pt x="0" y="197688"/>
                  </a:lnTo>
                  <a:cubicBezTo>
                    <a:pt x="63" y="201497"/>
                    <a:pt x="3174" y="204545"/>
                    <a:pt x="6983" y="204545"/>
                  </a:cubicBezTo>
                  <a:cubicBezTo>
                    <a:pt x="10767" y="204545"/>
                    <a:pt x="13839" y="201472"/>
                    <a:pt x="13839" y="197688"/>
                  </a:cubicBezTo>
                  <a:lnTo>
                    <a:pt x="13839" y="0"/>
                  </a:lnTo>
                  <a:cubicBezTo>
                    <a:pt x="13839" y="3784"/>
                    <a:pt x="10767" y="6856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Freeform: Shape 420"/>
            <p:cNvSpPr/>
            <p:nvPr/>
          </p:nvSpPr>
          <p:spPr>
            <a:xfrm>
              <a:off x="4769280" y="6241320"/>
              <a:ext cx="12600" cy="140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13840" h="14982">
                  <a:moveTo>
                    <a:pt x="0" y="6983"/>
                  </a:moveTo>
                  <a:lnTo>
                    <a:pt x="0" y="8126"/>
                  </a:lnTo>
                  <a:cubicBezTo>
                    <a:pt x="63" y="11935"/>
                    <a:pt x="3174" y="14982"/>
                    <a:pt x="6983" y="14982"/>
                  </a:cubicBezTo>
                  <a:cubicBezTo>
                    <a:pt x="10767" y="14982"/>
                    <a:pt x="13839" y="11910"/>
                    <a:pt x="13839" y="8126"/>
                  </a:cubicBezTo>
                  <a:lnTo>
                    <a:pt x="13839" y="6983"/>
                  </a:lnTo>
                  <a:cubicBezTo>
                    <a:pt x="13915" y="3200"/>
                    <a:pt x="10893" y="76"/>
                    <a:pt x="7110" y="0"/>
                  </a:cubicBezTo>
                  <a:cubicBezTo>
                    <a:pt x="7072" y="0"/>
                    <a:pt x="7021" y="0"/>
                    <a:pt x="6983" y="0"/>
                  </a:cubicBezTo>
                  <a:cubicBezTo>
                    <a:pt x="3669" y="64"/>
                    <a:pt x="851" y="2450"/>
                    <a:pt x="254" y="5714"/>
                  </a:cubicBezTo>
                  <a:cubicBezTo>
                    <a:pt x="254" y="5714"/>
                    <a:pt x="0" y="647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Freeform: Shape 421"/>
            <p:cNvSpPr/>
            <p:nvPr/>
          </p:nvSpPr>
          <p:spPr>
            <a:xfrm>
              <a:off x="5214960" y="6439680"/>
              <a:ext cx="319680" cy="12600"/>
            </a:xfrm>
            <a:custGeom>
              <a:avLst/>
              <a:gdLst>
                <a:gd name="textAreaLeft" fmla="*/ 0 w 319680"/>
                <a:gd name="textAreaRight" fmla="*/ 320760 w 31968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20718" h="13850">
                  <a:moveTo>
                    <a:pt x="313355" y="6856"/>
                  </a:moveTo>
                  <a:cubicBezTo>
                    <a:pt x="313355" y="3073"/>
                    <a:pt x="316427" y="0"/>
                    <a:pt x="320211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320719" y="13839"/>
                  </a:lnTo>
                  <a:cubicBezTo>
                    <a:pt x="316871" y="14055"/>
                    <a:pt x="313571" y="11097"/>
                    <a:pt x="313367" y="7250"/>
                  </a:cubicBezTo>
                  <a:cubicBezTo>
                    <a:pt x="313355" y="7123"/>
                    <a:pt x="313355" y="6983"/>
                    <a:pt x="313355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Freeform: Shape 422"/>
            <p:cNvSpPr/>
            <p:nvPr/>
          </p:nvSpPr>
          <p:spPr>
            <a:xfrm>
              <a:off x="5528880" y="6439680"/>
              <a:ext cx="9720" cy="12600"/>
            </a:xfrm>
            <a:custGeom>
              <a:avLst/>
              <a:gdLst>
                <a:gd name="textAreaLeft" fmla="*/ 0 w 9720"/>
                <a:gd name="textAreaRight" fmla="*/ 10800 w 97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0665" h="13850">
                  <a:moveTo>
                    <a:pt x="3301" y="6856"/>
                  </a:moveTo>
                  <a:cubicBezTo>
                    <a:pt x="3301" y="3073"/>
                    <a:pt x="6374" y="0"/>
                    <a:pt x="10158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10665" y="13839"/>
                  </a:lnTo>
                  <a:cubicBezTo>
                    <a:pt x="6818" y="14055"/>
                    <a:pt x="3517" y="11097"/>
                    <a:pt x="3314" y="7250"/>
                  </a:cubicBezTo>
                  <a:cubicBezTo>
                    <a:pt x="3301" y="7123"/>
                    <a:pt x="3301" y="6983"/>
                    <a:pt x="3301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Freeform: Shape 423"/>
            <p:cNvSpPr/>
            <p:nvPr/>
          </p:nvSpPr>
          <p:spPr>
            <a:xfrm>
              <a:off x="5532120" y="6439680"/>
              <a:ext cx="200160" cy="12600"/>
            </a:xfrm>
            <a:custGeom>
              <a:avLst/>
              <a:gdLst>
                <a:gd name="textAreaLeft" fmla="*/ 0 w 200160"/>
                <a:gd name="textAreaRight" fmla="*/ 201240 w 2001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201242" h="13844">
                  <a:moveTo>
                    <a:pt x="194005" y="6856"/>
                  </a:moveTo>
                  <a:cubicBezTo>
                    <a:pt x="194069" y="3047"/>
                    <a:pt x="197180" y="0"/>
                    <a:pt x="200988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201243" y="13839"/>
                  </a:lnTo>
                  <a:cubicBezTo>
                    <a:pt x="197383" y="13979"/>
                    <a:pt x="194145" y="10970"/>
                    <a:pt x="194005" y="7110"/>
                  </a:cubicBezTo>
                  <a:cubicBezTo>
                    <a:pt x="194005" y="7034"/>
                    <a:pt x="194005" y="6945"/>
                    <a:pt x="194005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Freeform: Shape 424"/>
            <p:cNvSpPr/>
            <p:nvPr/>
          </p:nvSpPr>
          <p:spPr>
            <a:xfrm>
              <a:off x="5726520" y="6439680"/>
              <a:ext cx="97560" cy="12600"/>
            </a:xfrm>
            <a:custGeom>
              <a:avLst/>
              <a:gdLst>
                <a:gd name="textAreaLeft" fmla="*/ 0 w 97560"/>
                <a:gd name="textAreaRight" fmla="*/ 98640 w 975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98527" h="13839">
                  <a:moveTo>
                    <a:pt x="95479" y="12443"/>
                  </a:moveTo>
                  <a:cubicBezTo>
                    <a:pt x="97409" y="11237"/>
                    <a:pt x="98564" y="9129"/>
                    <a:pt x="98526" y="6856"/>
                  </a:cubicBezTo>
                  <a:cubicBezTo>
                    <a:pt x="98526" y="5041"/>
                    <a:pt x="97790" y="3301"/>
                    <a:pt x="96495" y="2032"/>
                  </a:cubicBezTo>
                  <a:cubicBezTo>
                    <a:pt x="95264" y="838"/>
                    <a:pt x="93638" y="114"/>
                    <a:pt x="91924" y="0"/>
                  </a:cubicBezTo>
                  <a:lnTo>
                    <a:pt x="6983" y="0"/>
                  </a:lnTo>
                  <a:cubicBezTo>
                    <a:pt x="3174" y="0"/>
                    <a:pt x="64" y="3047"/>
                    <a:pt x="0" y="6856"/>
                  </a:cubicBezTo>
                  <a:cubicBezTo>
                    <a:pt x="0" y="10716"/>
                    <a:pt x="3123" y="13839"/>
                    <a:pt x="6983" y="13839"/>
                  </a:cubicBezTo>
                  <a:lnTo>
                    <a:pt x="91670" y="13839"/>
                  </a:lnTo>
                  <a:cubicBezTo>
                    <a:pt x="93054" y="13789"/>
                    <a:pt x="94387" y="13293"/>
                    <a:pt x="95479" y="124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5" name="Freeform: Shape 425"/>
            <p:cNvSpPr/>
            <p:nvPr/>
          </p:nvSpPr>
          <p:spPr>
            <a:xfrm>
              <a:off x="4241880" y="5614560"/>
              <a:ext cx="51120" cy="12600"/>
            </a:xfrm>
            <a:custGeom>
              <a:avLst/>
              <a:gdLst>
                <a:gd name="textAreaLeft" fmla="*/ 0 w 51120"/>
                <a:gd name="textAreaRight" fmla="*/ 52200 w 511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52183" h="13839">
                  <a:moveTo>
                    <a:pt x="45327" y="6856"/>
                  </a:moveTo>
                  <a:cubicBezTo>
                    <a:pt x="45327" y="3070"/>
                    <a:pt x="48400" y="0"/>
                    <a:pt x="52183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1"/>
                    <a:pt x="6856" y="13839"/>
                  </a:cubicBezTo>
                  <a:lnTo>
                    <a:pt x="52183" y="13839"/>
                  </a:lnTo>
                  <a:cubicBezTo>
                    <a:pt x="48374" y="13770"/>
                    <a:pt x="45327" y="10664"/>
                    <a:pt x="45327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6" name="Freeform: Shape 426"/>
            <p:cNvSpPr/>
            <p:nvPr/>
          </p:nvSpPr>
          <p:spPr>
            <a:xfrm>
              <a:off x="6909120" y="65109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6" h="1523">
                  <a:moveTo>
                    <a:pt x="57" y="0"/>
                  </a:moveTo>
                  <a:lnTo>
                    <a:pt x="57" y="0"/>
                  </a:lnTo>
                  <a:cubicBezTo>
                    <a:pt x="-19" y="508"/>
                    <a:pt x="-19" y="1016"/>
                    <a:pt x="57" y="1524"/>
                  </a:cubicBezTo>
                  <a:lnTo>
                    <a:pt x="57" y="1524"/>
                  </a:lnTo>
                  <a:cubicBezTo>
                    <a:pt x="7" y="1016"/>
                    <a:pt x="7" y="50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7" name="Freeform: Shape 427"/>
            <p:cNvSpPr/>
            <p:nvPr/>
          </p:nvSpPr>
          <p:spPr>
            <a:xfrm>
              <a:off x="6922800" y="65116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6" h="1523">
                  <a:moveTo>
                    <a:pt x="0" y="1524"/>
                  </a:moveTo>
                  <a:lnTo>
                    <a:pt x="0" y="1524"/>
                  </a:lnTo>
                  <a:cubicBezTo>
                    <a:pt x="76" y="1016"/>
                    <a:pt x="76" y="508"/>
                    <a:pt x="0" y="0"/>
                  </a:cubicBezTo>
                  <a:lnTo>
                    <a:pt x="0" y="0"/>
                  </a:lnTo>
                  <a:cubicBezTo>
                    <a:pt x="51" y="508"/>
                    <a:pt x="51" y="1016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8" name="Freeform: Shape 428"/>
            <p:cNvSpPr/>
            <p:nvPr/>
          </p:nvSpPr>
          <p:spPr>
            <a:xfrm>
              <a:off x="6500160" y="6508800"/>
              <a:ext cx="12600" cy="3546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54600"/>
                <a:gd name="textAreaBottom" fmla="*/ 355680 h 354600"/>
              </a:gdLst>
              <a:ahLst/>
              <a:cxnLst/>
              <a:rect l="textAreaLeft" t="textAreaTop" r="textAreaRight" b="textAreaBottom"/>
              <a:pathLst>
                <a:path w="13839" h="355509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355509"/>
                  </a:lnTo>
                  <a:lnTo>
                    <a:pt x="13839" y="355509"/>
                  </a:ln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Freeform: Shape 429"/>
            <p:cNvSpPr/>
            <p:nvPr/>
          </p:nvSpPr>
          <p:spPr>
            <a:xfrm>
              <a:off x="3450600" y="5738400"/>
              <a:ext cx="12600" cy="680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8040"/>
                <a:gd name="textAreaBottom" fmla="*/ 69120 h 68040"/>
              </a:gdLst>
              <a:ahLst/>
              <a:cxnLst/>
              <a:rect l="textAreaLeft" t="textAreaTop" r="textAreaRight" b="textAreaBottom"/>
              <a:pathLst>
                <a:path w="13712" h="69197">
                  <a:moveTo>
                    <a:pt x="13712" y="69197"/>
                  </a:move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6919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Freeform: Shape 430"/>
            <p:cNvSpPr/>
            <p:nvPr/>
          </p:nvSpPr>
          <p:spPr>
            <a:xfrm>
              <a:off x="4152960" y="6454800"/>
              <a:ext cx="12960" cy="756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7560"/>
                <a:gd name="textAreaBottom" fmla="*/ 8640 h 7560"/>
              </a:gdLst>
              <a:ahLst/>
              <a:cxnLst/>
              <a:rect l="textAreaLeft" t="textAreaTop" r="textAreaRight" b="textAreaBottom"/>
              <a:pathLst>
                <a:path w="13934" h="8524">
                  <a:moveTo>
                    <a:pt x="6952" y="8507"/>
                  </a:moveTo>
                  <a:cubicBezTo>
                    <a:pt x="10760" y="8507"/>
                    <a:pt x="13871" y="5460"/>
                    <a:pt x="13935" y="1651"/>
                  </a:cubicBezTo>
                  <a:lnTo>
                    <a:pt x="13935" y="0"/>
                  </a:lnTo>
                  <a:cubicBezTo>
                    <a:pt x="13871" y="3809"/>
                    <a:pt x="10760" y="6856"/>
                    <a:pt x="6952" y="6856"/>
                  </a:cubicBezTo>
                  <a:cubicBezTo>
                    <a:pt x="3168" y="6856"/>
                    <a:pt x="95" y="3784"/>
                    <a:pt x="95" y="0"/>
                  </a:cubicBezTo>
                  <a:lnTo>
                    <a:pt x="95" y="1651"/>
                  </a:lnTo>
                  <a:cubicBezTo>
                    <a:pt x="-32" y="2489"/>
                    <a:pt x="-32" y="3352"/>
                    <a:pt x="95" y="4190"/>
                  </a:cubicBezTo>
                  <a:cubicBezTo>
                    <a:pt x="1200" y="6970"/>
                    <a:pt x="3968" y="8723"/>
                    <a:pt x="6952" y="850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Freeform: Shape 431"/>
            <p:cNvSpPr/>
            <p:nvPr/>
          </p:nvSpPr>
          <p:spPr>
            <a:xfrm>
              <a:off x="4153320" y="6440040"/>
              <a:ext cx="12600" cy="208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0880"/>
                <a:gd name="textAreaBottom" fmla="*/ 21960 h 20880"/>
              </a:gdLst>
              <a:ahLst/>
              <a:cxnLst/>
              <a:rect l="textAreaLeft" t="textAreaTop" r="textAreaRight" b="textAreaBottom"/>
              <a:pathLst>
                <a:path w="13503" h="22092">
                  <a:moveTo>
                    <a:pt x="6521" y="22092"/>
                  </a:moveTo>
                  <a:cubicBezTo>
                    <a:pt x="10329" y="22092"/>
                    <a:pt x="13440" y="19045"/>
                    <a:pt x="13504" y="15236"/>
                  </a:cubicBezTo>
                  <a:lnTo>
                    <a:pt x="13504" y="6856"/>
                  </a:lnTo>
                  <a:cubicBezTo>
                    <a:pt x="13504" y="6856"/>
                    <a:pt x="13504" y="6095"/>
                    <a:pt x="13504" y="5714"/>
                  </a:cubicBezTo>
                  <a:cubicBezTo>
                    <a:pt x="12945" y="2425"/>
                    <a:pt x="10114" y="13"/>
                    <a:pt x="6774" y="0"/>
                  </a:cubicBezTo>
                  <a:lnTo>
                    <a:pt x="5377" y="0"/>
                  </a:lnTo>
                  <a:lnTo>
                    <a:pt x="3981" y="0"/>
                  </a:lnTo>
                  <a:lnTo>
                    <a:pt x="3981" y="0"/>
                  </a:lnTo>
                  <a:cubicBezTo>
                    <a:pt x="1594" y="1092"/>
                    <a:pt x="58" y="3466"/>
                    <a:pt x="45" y="6095"/>
                  </a:cubicBezTo>
                  <a:lnTo>
                    <a:pt x="45" y="14474"/>
                  </a:lnTo>
                  <a:cubicBezTo>
                    <a:pt x="-387" y="18233"/>
                    <a:pt x="2330" y="21635"/>
                    <a:pt x="6088" y="22054"/>
                  </a:cubicBezTo>
                  <a:cubicBezTo>
                    <a:pt x="6228" y="22080"/>
                    <a:pt x="6381" y="22080"/>
                    <a:pt x="6521" y="2209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Freeform: Shape 432"/>
            <p:cNvSpPr/>
            <p:nvPr/>
          </p:nvSpPr>
          <p:spPr>
            <a:xfrm>
              <a:off x="5951880" y="6830640"/>
              <a:ext cx="12600" cy="324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2400"/>
                <a:gd name="textAreaBottom" fmla="*/ 33480 h 32400"/>
              </a:gdLst>
              <a:ahLst/>
              <a:cxnLst/>
              <a:rect l="textAreaLeft" t="textAreaTop" r="textAreaRight" b="textAreaBottom"/>
              <a:pathLst>
                <a:path w="13839" h="33646">
                  <a:moveTo>
                    <a:pt x="13839" y="0"/>
                  </a:moveTo>
                  <a:cubicBezTo>
                    <a:pt x="13839" y="3784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33646"/>
                  </a:lnTo>
                  <a:lnTo>
                    <a:pt x="13839" y="33646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Freeform: Shape 433"/>
            <p:cNvSpPr/>
            <p:nvPr/>
          </p:nvSpPr>
          <p:spPr>
            <a:xfrm>
              <a:off x="5522400" y="5839560"/>
              <a:ext cx="7200" cy="12600"/>
            </a:xfrm>
            <a:custGeom>
              <a:avLst/>
              <a:gdLst>
                <a:gd name="textAreaLeft" fmla="*/ 0 w 7200"/>
                <a:gd name="textAreaRight" fmla="*/ 8280 w 72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8125" h="13839">
                  <a:moveTo>
                    <a:pt x="1269" y="6856"/>
                  </a:moveTo>
                  <a:cubicBezTo>
                    <a:pt x="1269" y="3070"/>
                    <a:pt x="4342" y="0"/>
                    <a:pt x="8126" y="0"/>
                  </a:cubicBezTo>
                  <a:lnTo>
                    <a:pt x="6856" y="0"/>
                  </a:lnTo>
                  <a:cubicBezTo>
                    <a:pt x="3072" y="0"/>
                    <a:pt x="0" y="3070"/>
                    <a:pt x="0" y="6856"/>
                  </a:cubicBezTo>
                  <a:cubicBezTo>
                    <a:pt x="0" y="10664"/>
                    <a:pt x="3047" y="13770"/>
                    <a:pt x="6856" y="13840"/>
                  </a:cubicBezTo>
                  <a:lnTo>
                    <a:pt x="8126" y="13840"/>
                  </a:lnTo>
                  <a:cubicBezTo>
                    <a:pt x="4317" y="13770"/>
                    <a:pt x="1269" y="10664"/>
                    <a:pt x="1269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4" name="Freeform: Shape 434"/>
            <p:cNvSpPr/>
            <p:nvPr/>
          </p:nvSpPr>
          <p:spPr>
            <a:xfrm>
              <a:off x="5523840" y="5839920"/>
              <a:ext cx="17280" cy="12600"/>
            </a:xfrm>
            <a:custGeom>
              <a:avLst/>
              <a:gdLst>
                <a:gd name="textAreaLeft" fmla="*/ 0 w 17280"/>
                <a:gd name="textAreaRight" fmla="*/ 18360 w 1728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8537" h="13839">
                  <a:moveTo>
                    <a:pt x="12824" y="12824"/>
                  </a:moveTo>
                  <a:lnTo>
                    <a:pt x="14221" y="12824"/>
                  </a:lnTo>
                  <a:cubicBezTo>
                    <a:pt x="15147" y="12424"/>
                    <a:pt x="15973" y="11816"/>
                    <a:pt x="16633" y="11046"/>
                  </a:cubicBezTo>
                  <a:cubicBezTo>
                    <a:pt x="17839" y="9782"/>
                    <a:pt x="18525" y="8101"/>
                    <a:pt x="18537" y="6348"/>
                  </a:cubicBezTo>
                  <a:cubicBezTo>
                    <a:pt x="18537" y="4633"/>
                    <a:pt x="17852" y="2989"/>
                    <a:pt x="16633" y="1778"/>
                  </a:cubicBezTo>
                  <a:cubicBezTo>
                    <a:pt x="15973" y="1008"/>
                    <a:pt x="15147" y="400"/>
                    <a:pt x="14221" y="0"/>
                  </a:cubicBezTo>
                  <a:lnTo>
                    <a:pt x="12824" y="0"/>
                  </a:lnTo>
                  <a:lnTo>
                    <a:pt x="11554" y="0"/>
                  </a:ln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0"/>
                    <a:pt x="6856" y="13840"/>
                  </a:cubicBezTo>
                  <a:lnTo>
                    <a:pt x="12062" y="1384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5" name="Freeform: Shape 435"/>
            <p:cNvSpPr/>
            <p:nvPr/>
          </p:nvSpPr>
          <p:spPr>
            <a:xfrm>
              <a:off x="4793040" y="6026040"/>
              <a:ext cx="12960" cy="7632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76320"/>
                <a:gd name="textAreaBottom" fmla="*/ 77400 h 76320"/>
              </a:gdLst>
              <a:ahLst/>
              <a:cxnLst/>
              <a:rect l="textAreaLeft" t="textAreaTop" r="textAreaRight" b="textAreaBottom"/>
              <a:pathLst>
                <a:path w="13896" h="77383">
                  <a:moveTo>
                    <a:pt x="0" y="6409"/>
                  </a:moveTo>
                  <a:lnTo>
                    <a:pt x="0" y="77384"/>
                  </a:lnTo>
                  <a:cubicBezTo>
                    <a:pt x="0" y="73524"/>
                    <a:pt x="3123" y="70401"/>
                    <a:pt x="6983" y="70401"/>
                  </a:cubicBezTo>
                  <a:cubicBezTo>
                    <a:pt x="10792" y="70464"/>
                    <a:pt x="13839" y="73575"/>
                    <a:pt x="13839" y="77384"/>
                  </a:cubicBezTo>
                  <a:lnTo>
                    <a:pt x="13839" y="6409"/>
                  </a:lnTo>
                  <a:cubicBezTo>
                    <a:pt x="13916" y="5946"/>
                    <a:pt x="13916" y="5476"/>
                    <a:pt x="13839" y="5012"/>
                  </a:cubicBezTo>
                  <a:cubicBezTo>
                    <a:pt x="13916" y="4592"/>
                    <a:pt x="13916" y="4163"/>
                    <a:pt x="13839" y="3743"/>
                  </a:cubicBezTo>
                  <a:cubicBezTo>
                    <a:pt x="13674" y="3348"/>
                    <a:pt x="13408" y="2999"/>
                    <a:pt x="13078" y="2727"/>
                  </a:cubicBezTo>
                  <a:lnTo>
                    <a:pt x="12189" y="1711"/>
                  </a:lnTo>
                  <a:cubicBezTo>
                    <a:pt x="10957" y="720"/>
                    <a:pt x="9447" y="142"/>
                    <a:pt x="7872" y="61"/>
                  </a:cubicBezTo>
                  <a:cubicBezTo>
                    <a:pt x="4050" y="-443"/>
                    <a:pt x="546" y="2248"/>
                    <a:pt x="38" y="6071"/>
                  </a:cubicBezTo>
                  <a:cubicBezTo>
                    <a:pt x="26" y="6184"/>
                    <a:pt x="13" y="6296"/>
                    <a:pt x="0" y="640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6" name="Freeform: Shape 436"/>
            <p:cNvSpPr/>
            <p:nvPr/>
          </p:nvSpPr>
          <p:spPr>
            <a:xfrm>
              <a:off x="4510440" y="5001120"/>
              <a:ext cx="12600" cy="6192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19200"/>
                <a:gd name="textAreaBottom" fmla="*/ 620280 h 619200"/>
              </a:gdLst>
              <a:ahLst/>
              <a:cxnLst/>
              <a:rect l="textAreaLeft" t="textAreaTop" r="textAreaRight" b="textAreaBottom"/>
              <a:pathLst>
                <a:path w="13839" h="620236">
                  <a:moveTo>
                    <a:pt x="6983" y="613380"/>
                  </a:moveTo>
                  <a:cubicBezTo>
                    <a:pt x="10767" y="613380"/>
                    <a:pt x="13839" y="616450"/>
                    <a:pt x="13839" y="620236"/>
                  </a:cubicBezTo>
                  <a:lnTo>
                    <a:pt x="13839" y="6856"/>
                  </a:lnTo>
                  <a:cubicBezTo>
                    <a:pt x="13839" y="3070"/>
                    <a:pt x="10767" y="0"/>
                    <a:pt x="6983" y="0"/>
                  </a:cubicBezTo>
                  <a:cubicBezTo>
                    <a:pt x="3174" y="0"/>
                    <a:pt x="64" y="3050"/>
                    <a:pt x="0" y="6856"/>
                  </a:cubicBezTo>
                  <a:lnTo>
                    <a:pt x="0" y="620236"/>
                  </a:lnTo>
                  <a:cubicBezTo>
                    <a:pt x="64" y="616430"/>
                    <a:pt x="3174" y="613380"/>
                    <a:pt x="6983" y="61338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7" name="Freeform: Shape 437"/>
            <p:cNvSpPr/>
            <p:nvPr/>
          </p:nvSpPr>
          <p:spPr>
            <a:xfrm>
              <a:off x="4510440" y="5614560"/>
              <a:ext cx="12600" cy="1857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85760"/>
                <a:gd name="textAreaBottom" fmla="*/ 186840 h 185760"/>
              </a:gdLst>
              <a:ahLst/>
              <a:cxnLst/>
              <a:rect l="textAreaLeft" t="textAreaTop" r="textAreaRight" b="textAreaBottom"/>
              <a:pathLst>
                <a:path w="13839" h="186896">
                  <a:moveTo>
                    <a:pt x="0" y="180040"/>
                  </a:moveTo>
                  <a:cubicBezTo>
                    <a:pt x="64" y="183846"/>
                    <a:pt x="3174" y="186896"/>
                    <a:pt x="6983" y="186896"/>
                  </a:cubicBezTo>
                  <a:cubicBezTo>
                    <a:pt x="10767" y="186896"/>
                    <a:pt x="13839" y="183826"/>
                    <a:pt x="13839" y="180040"/>
                  </a:cubicBezTo>
                  <a:lnTo>
                    <a:pt x="13839" y="6856"/>
                  </a:lnTo>
                  <a:cubicBezTo>
                    <a:pt x="13839" y="3070"/>
                    <a:pt x="10767" y="0"/>
                    <a:pt x="6983" y="0"/>
                  </a:cubicBezTo>
                  <a:cubicBezTo>
                    <a:pt x="3174" y="0"/>
                    <a:pt x="64" y="3050"/>
                    <a:pt x="0" y="6856"/>
                  </a:cubicBezTo>
                  <a:lnTo>
                    <a:pt x="0" y="18004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8" name="Freeform: Shape 438"/>
            <p:cNvSpPr/>
            <p:nvPr/>
          </p:nvSpPr>
          <p:spPr>
            <a:xfrm>
              <a:off x="7175160" y="6508800"/>
              <a:ext cx="12600" cy="3546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54600"/>
                <a:gd name="textAreaBottom" fmla="*/ 355680 h 354600"/>
              </a:gdLst>
              <a:ahLst/>
              <a:cxnLst/>
              <a:rect l="textAreaLeft" t="textAreaTop" r="textAreaRight" b="textAreaBottom"/>
              <a:pathLst>
                <a:path w="13838" h="355509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355509"/>
                  </a:lnTo>
                  <a:lnTo>
                    <a:pt x="13839" y="355509"/>
                  </a:ln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9" name="Freeform: Shape 439"/>
            <p:cNvSpPr/>
            <p:nvPr/>
          </p:nvSpPr>
          <p:spPr>
            <a:xfrm>
              <a:off x="6055200" y="6510240"/>
              <a:ext cx="12600" cy="68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3839" h="7871">
                  <a:moveTo>
                    <a:pt x="6983" y="7872"/>
                  </a:moveTo>
                  <a:cubicBezTo>
                    <a:pt x="10792" y="7808"/>
                    <a:pt x="13839" y="4698"/>
                    <a:pt x="13839" y="889"/>
                  </a:cubicBezTo>
                  <a:lnTo>
                    <a:pt x="13839" y="0"/>
                  </a:lnTo>
                  <a:cubicBezTo>
                    <a:pt x="13839" y="3783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889"/>
                  </a:lnTo>
                  <a:cubicBezTo>
                    <a:pt x="0" y="4748"/>
                    <a:pt x="3123" y="7872"/>
                    <a:pt x="6983" y="787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0" name="Freeform: Shape 440"/>
            <p:cNvSpPr/>
            <p:nvPr/>
          </p:nvSpPr>
          <p:spPr>
            <a:xfrm>
              <a:off x="4510440" y="6126480"/>
              <a:ext cx="269280" cy="12600"/>
            </a:xfrm>
            <a:custGeom>
              <a:avLst/>
              <a:gdLst>
                <a:gd name="textAreaLeft" fmla="*/ 0 w 269280"/>
                <a:gd name="textAreaRight" fmla="*/ 270360 w 26928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270185" h="13839">
                  <a:moveTo>
                    <a:pt x="0" y="6983"/>
                  </a:moveTo>
                  <a:cubicBezTo>
                    <a:pt x="64" y="10792"/>
                    <a:pt x="3174" y="13840"/>
                    <a:pt x="6983" y="13840"/>
                  </a:cubicBezTo>
                  <a:lnTo>
                    <a:pt x="270186" y="13840"/>
                  </a:lnTo>
                  <a:cubicBezTo>
                    <a:pt x="266402" y="13840"/>
                    <a:pt x="263330" y="10767"/>
                    <a:pt x="263330" y="6983"/>
                  </a:cubicBezTo>
                  <a:cubicBezTo>
                    <a:pt x="263330" y="3174"/>
                    <a:pt x="266377" y="64"/>
                    <a:pt x="270186" y="0"/>
                  </a:cubicBezTo>
                  <a:lnTo>
                    <a:pt x="6983" y="0"/>
                  </a:lnTo>
                  <a:cubicBezTo>
                    <a:pt x="3123" y="0"/>
                    <a:pt x="0" y="3123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1" name="Freeform: Shape 441"/>
            <p:cNvSpPr/>
            <p:nvPr/>
          </p:nvSpPr>
          <p:spPr>
            <a:xfrm>
              <a:off x="4939920" y="6139440"/>
              <a:ext cx="6120" cy="360"/>
            </a:xfrm>
            <a:custGeom>
              <a:avLst/>
              <a:gdLst>
                <a:gd name="textAreaLeft" fmla="*/ 0 w 6120"/>
                <a:gd name="textAreaRight" fmla="*/ 7200 w 612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110" h="1142">
                  <a:moveTo>
                    <a:pt x="0" y="1143"/>
                  </a:moveTo>
                  <a:lnTo>
                    <a:pt x="7110" y="1143"/>
                  </a:lnTo>
                  <a:cubicBezTo>
                    <a:pt x="5840" y="1117"/>
                    <a:pt x="4609" y="711"/>
                    <a:pt x="3555" y="0"/>
                  </a:cubicBezTo>
                  <a:cubicBezTo>
                    <a:pt x="2489" y="686"/>
                    <a:pt x="1270" y="1079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2" name="Freeform: Shape 442"/>
            <p:cNvSpPr/>
            <p:nvPr/>
          </p:nvSpPr>
          <p:spPr>
            <a:xfrm>
              <a:off x="4939920" y="6126480"/>
              <a:ext cx="6120" cy="360"/>
            </a:xfrm>
            <a:custGeom>
              <a:avLst/>
              <a:gdLst>
                <a:gd name="textAreaLeft" fmla="*/ 0 w 6120"/>
                <a:gd name="textAreaRight" fmla="*/ 7200 w 612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110" h="1142">
                  <a:moveTo>
                    <a:pt x="635" y="0"/>
                  </a:moveTo>
                  <a:lnTo>
                    <a:pt x="0" y="0"/>
                  </a:lnTo>
                  <a:cubicBezTo>
                    <a:pt x="1270" y="64"/>
                    <a:pt x="2489" y="457"/>
                    <a:pt x="3555" y="1143"/>
                  </a:cubicBezTo>
                  <a:cubicBezTo>
                    <a:pt x="4609" y="432"/>
                    <a:pt x="5840" y="25"/>
                    <a:pt x="711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Freeform: Shape 443"/>
            <p:cNvSpPr/>
            <p:nvPr/>
          </p:nvSpPr>
          <p:spPr>
            <a:xfrm>
              <a:off x="6909840" y="6509520"/>
              <a:ext cx="12960" cy="35388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353880"/>
                <a:gd name="textAreaBottom" fmla="*/ 354960 h 353880"/>
              </a:gdLst>
              <a:ahLst/>
              <a:cxnLst/>
              <a:rect l="textAreaLeft" t="textAreaTop" r="textAreaRight" b="textAreaBottom"/>
              <a:pathLst>
                <a:path w="13896" h="354874">
                  <a:moveTo>
                    <a:pt x="13135" y="889"/>
                  </a:moveTo>
                  <a:cubicBezTo>
                    <a:pt x="13211" y="597"/>
                    <a:pt x="13211" y="292"/>
                    <a:pt x="13135" y="0"/>
                  </a:cubicBezTo>
                  <a:lnTo>
                    <a:pt x="13135" y="0"/>
                  </a:lnTo>
                  <a:cubicBezTo>
                    <a:pt x="12296" y="2958"/>
                    <a:pt x="9617" y="5028"/>
                    <a:pt x="6532" y="5079"/>
                  </a:cubicBezTo>
                  <a:cubicBezTo>
                    <a:pt x="3472" y="5053"/>
                    <a:pt x="806" y="2971"/>
                    <a:pt x="57" y="0"/>
                  </a:cubicBezTo>
                  <a:lnTo>
                    <a:pt x="57" y="0"/>
                  </a:lnTo>
                  <a:cubicBezTo>
                    <a:pt x="-19" y="292"/>
                    <a:pt x="-19" y="597"/>
                    <a:pt x="57" y="889"/>
                  </a:cubicBezTo>
                  <a:lnTo>
                    <a:pt x="57" y="354874"/>
                  </a:lnTo>
                  <a:lnTo>
                    <a:pt x="13897" y="354874"/>
                  </a:lnTo>
                  <a:lnTo>
                    <a:pt x="13897" y="88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Freeform: Shape 444"/>
            <p:cNvSpPr/>
            <p:nvPr/>
          </p:nvSpPr>
          <p:spPr>
            <a:xfrm>
              <a:off x="4287240" y="5614560"/>
              <a:ext cx="122040" cy="12600"/>
            </a:xfrm>
            <a:custGeom>
              <a:avLst/>
              <a:gdLst>
                <a:gd name="textAreaLeft" fmla="*/ 0 w 122040"/>
                <a:gd name="textAreaRight" fmla="*/ 123120 w 1220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23030" h="13839">
                  <a:moveTo>
                    <a:pt x="0" y="6856"/>
                  </a:moveTo>
                  <a:cubicBezTo>
                    <a:pt x="0" y="10664"/>
                    <a:pt x="3047" y="13771"/>
                    <a:pt x="6856" y="13839"/>
                  </a:cubicBezTo>
                  <a:lnTo>
                    <a:pt x="123031" y="13839"/>
                  </a:lnTo>
                  <a:cubicBezTo>
                    <a:pt x="119222" y="13770"/>
                    <a:pt x="116175" y="10664"/>
                    <a:pt x="116175" y="6856"/>
                  </a:cubicBezTo>
                  <a:cubicBezTo>
                    <a:pt x="116175" y="3070"/>
                    <a:pt x="119247" y="0"/>
                    <a:pt x="123031" y="0"/>
                  </a:cubicBezTo>
                  <a:lnTo>
                    <a:pt x="6856" y="0"/>
                  </a:lnTo>
                  <a:cubicBezTo>
                    <a:pt x="3072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Freeform: Shape 445"/>
            <p:cNvSpPr/>
            <p:nvPr/>
          </p:nvSpPr>
          <p:spPr>
            <a:xfrm>
              <a:off x="4403520" y="5614560"/>
              <a:ext cx="51480" cy="12600"/>
            </a:xfrm>
            <a:custGeom>
              <a:avLst/>
              <a:gdLst>
                <a:gd name="textAreaLeft" fmla="*/ 0 w 51480"/>
                <a:gd name="textAreaRight" fmla="*/ 52560 w 5148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52564" h="13839">
                  <a:moveTo>
                    <a:pt x="0" y="6856"/>
                  </a:moveTo>
                  <a:cubicBezTo>
                    <a:pt x="0" y="10664"/>
                    <a:pt x="3047" y="13771"/>
                    <a:pt x="6856" y="13839"/>
                  </a:cubicBezTo>
                  <a:lnTo>
                    <a:pt x="45581" y="13839"/>
                  </a:lnTo>
                  <a:cubicBezTo>
                    <a:pt x="49441" y="13839"/>
                    <a:pt x="52564" y="10713"/>
                    <a:pt x="52564" y="6856"/>
                  </a:cubicBezTo>
                  <a:cubicBezTo>
                    <a:pt x="52501" y="3050"/>
                    <a:pt x="49390" y="-1"/>
                    <a:pt x="45581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Freeform: Shape 446"/>
            <p:cNvSpPr/>
            <p:nvPr/>
          </p:nvSpPr>
          <p:spPr>
            <a:xfrm>
              <a:off x="6908760" y="6510240"/>
              <a:ext cx="12960" cy="684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3895" h="7871">
                  <a:moveTo>
                    <a:pt x="762" y="2793"/>
                  </a:moveTo>
                  <a:cubicBezTo>
                    <a:pt x="1510" y="5764"/>
                    <a:pt x="4177" y="7847"/>
                    <a:pt x="7236" y="7872"/>
                  </a:cubicBezTo>
                  <a:cubicBezTo>
                    <a:pt x="10322" y="7821"/>
                    <a:pt x="13001" y="5752"/>
                    <a:pt x="13839" y="2793"/>
                  </a:cubicBezTo>
                  <a:cubicBezTo>
                    <a:pt x="13915" y="2158"/>
                    <a:pt x="13915" y="1524"/>
                    <a:pt x="13839" y="889"/>
                  </a:cubicBez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889"/>
                  </a:lnTo>
                  <a:cubicBezTo>
                    <a:pt x="177" y="1549"/>
                    <a:pt x="432" y="2197"/>
                    <a:pt x="762" y="279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Freeform: Shape 447"/>
            <p:cNvSpPr/>
            <p:nvPr/>
          </p:nvSpPr>
          <p:spPr>
            <a:xfrm>
              <a:off x="6909480" y="6427080"/>
              <a:ext cx="12960" cy="8820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88200"/>
                <a:gd name="textAreaBottom" fmla="*/ 89280 h 88200"/>
              </a:gdLst>
              <a:ahLst/>
              <a:cxnLst/>
              <a:rect l="textAreaLeft" t="textAreaTop" r="textAreaRight" b="textAreaBottom"/>
              <a:pathLst>
                <a:path w="13896" h="89442">
                  <a:moveTo>
                    <a:pt x="58" y="5136"/>
                  </a:moveTo>
                  <a:cubicBezTo>
                    <a:pt x="-19" y="5555"/>
                    <a:pt x="-19" y="5987"/>
                    <a:pt x="58" y="6405"/>
                  </a:cubicBezTo>
                  <a:lnTo>
                    <a:pt x="58" y="82586"/>
                  </a:lnTo>
                  <a:cubicBezTo>
                    <a:pt x="58" y="86370"/>
                    <a:pt x="3130" y="89442"/>
                    <a:pt x="6913" y="89442"/>
                  </a:cubicBezTo>
                  <a:cubicBezTo>
                    <a:pt x="10722" y="89442"/>
                    <a:pt x="13833" y="86395"/>
                    <a:pt x="13897" y="82586"/>
                  </a:cubicBezTo>
                  <a:lnTo>
                    <a:pt x="13897" y="6405"/>
                  </a:lnTo>
                  <a:cubicBezTo>
                    <a:pt x="13897" y="6405"/>
                    <a:pt x="13897" y="5517"/>
                    <a:pt x="13897" y="5136"/>
                  </a:cubicBezTo>
                  <a:cubicBezTo>
                    <a:pt x="13897" y="4755"/>
                    <a:pt x="13897" y="4120"/>
                    <a:pt x="13897" y="3739"/>
                  </a:cubicBezTo>
                  <a:lnTo>
                    <a:pt x="13135" y="2596"/>
                  </a:lnTo>
                  <a:lnTo>
                    <a:pt x="12373" y="1581"/>
                  </a:lnTo>
                  <a:cubicBezTo>
                    <a:pt x="12094" y="1263"/>
                    <a:pt x="11751" y="997"/>
                    <a:pt x="11358" y="819"/>
                  </a:cubicBezTo>
                  <a:lnTo>
                    <a:pt x="10215" y="57"/>
                  </a:lnTo>
                  <a:lnTo>
                    <a:pt x="8945" y="57"/>
                  </a:lnTo>
                  <a:cubicBezTo>
                    <a:pt x="8437" y="-19"/>
                    <a:pt x="7929" y="-19"/>
                    <a:pt x="7422" y="57"/>
                  </a:cubicBezTo>
                  <a:cubicBezTo>
                    <a:pt x="4044" y="-311"/>
                    <a:pt x="921" y="1860"/>
                    <a:pt x="58" y="513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8" name="Freeform: Shape 448"/>
            <p:cNvSpPr/>
            <p:nvPr/>
          </p:nvSpPr>
          <p:spPr>
            <a:xfrm>
              <a:off x="6500160" y="6511680"/>
              <a:ext cx="12600" cy="612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120"/>
                <a:gd name="textAreaBottom" fmla="*/ 7200 h 6120"/>
              </a:gdLst>
              <a:ahLst/>
              <a:cxnLst/>
              <a:rect l="textAreaLeft" t="textAreaTop" r="textAreaRight" b="textAreaBottom"/>
              <a:pathLst>
                <a:path w="13839" h="7314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1270"/>
                  </a:lnTo>
                  <a:cubicBezTo>
                    <a:pt x="520" y="5091"/>
                    <a:pt x="4038" y="7770"/>
                    <a:pt x="7859" y="7250"/>
                  </a:cubicBezTo>
                  <a:cubicBezTo>
                    <a:pt x="10970" y="6831"/>
                    <a:pt x="13421" y="4380"/>
                    <a:pt x="13839" y="1270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9" name="Freeform: Shape 449"/>
            <p:cNvSpPr/>
            <p:nvPr/>
          </p:nvSpPr>
          <p:spPr>
            <a:xfrm>
              <a:off x="7705080" y="6513120"/>
              <a:ext cx="12600" cy="3506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50640"/>
                <a:gd name="textAreaBottom" fmla="*/ 351720 h 350640"/>
              </a:gdLst>
              <a:ahLst/>
              <a:cxnLst/>
              <a:rect l="textAreaLeft" t="textAreaTop" r="textAreaRight" b="textAreaBottom"/>
              <a:pathLst>
                <a:path w="13712" h="351573">
                  <a:moveTo>
                    <a:pt x="13713" y="0"/>
                  </a:move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351573"/>
                  </a:lnTo>
                  <a:lnTo>
                    <a:pt x="13713" y="351573"/>
                  </a:lnTo>
                  <a:lnTo>
                    <a:pt x="13713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0" name="Freeform: Shape 450"/>
            <p:cNvSpPr/>
            <p:nvPr/>
          </p:nvSpPr>
          <p:spPr>
            <a:xfrm>
              <a:off x="5951880" y="6814440"/>
              <a:ext cx="12600" cy="262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6280"/>
                <a:gd name="textAreaBottom" fmla="*/ 27360 h 26280"/>
              </a:gdLst>
              <a:ahLst/>
              <a:cxnLst/>
              <a:rect l="textAreaLeft" t="textAreaTop" r="textAreaRight" b="textAreaBottom"/>
              <a:pathLst>
                <a:path w="13839" h="27425">
                  <a:moveTo>
                    <a:pt x="13839" y="1270"/>
                  </a:moveTo>
                  <a:lnTo>
                    <a:pt x="13839" y="0"/>
                  </a:lnTo>
                  <a:cubicBezTo>
                    <a:pt x="13839" y="3784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20442"/>
                  </a:lnTo>
                  <a:cubicBezTo>
                    <a:pt x="0" y="24302"/>
                    <a:pt x="3123" y="27425"/>
                    <a:pt x="6983" y="27425"/>
                  </a:cubicBezTo>
                  <a:cubicBezTo>
                    <a:pt x="10792" y="27361"/>
                    <a:pt x="13839" y="24251"/>
                    <a:pt x="13839" y="20442"/>
                  </a:cubicBezTo>
                  <a:lnTo>
                    <a:pt x="13839" y="127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1" name="Freeform: Shape 451"/>
            <p:cNvSpPr/>
            <p:nvPr/>
          </p:nvSpPr>
          <p:spPr>
            <a:xfrm>
              <a:off x="4793040" y="6121080"/>
              <a:ext cx="2160" cy="4680"/>
            </a:xfrm>
            <a:custGeom>
              <a:avLst/>
              <a:gdLst>
                <a:gd name="textAreaLeft" fmla="*/ 0 w 2160"/>
                <a:gd name="textAreaRight" fmla="*/ 3240 w 2160"/>
                <a:gd name="textAreaTop" fmla="*/ 0 h 4680"/>
                <a:gd name="textAreaBottom" fmla="*/ 5760 h 4680"/>
              </a:gdLst>
              <a:ahLst/>
              <a:cxnLst/>
              <a:rect l="textAreaLeft" t="textAreaTop" r="textAreaRight" b="textAreaBottom"/>
              <a:pathLst>
                <a:path w="3301" h="5586">
                  <a:moveTo>
                    <a:pt x="1270" y="5587"/>
                  </a:moveTo>
                  <a:lnTo>
                    <a:pt x="3301" y="5587"/>
                  </a:lnTo>
                  <a:cubicBezTo>
                    <a:pt x="1295" y="4431"/>
                    <a:pt x="51" y="2311"/>
                    <a:pt x="0" y="0"/>
                  </a:cubicBezTo>
                  <a:lnTo>
                    <a:pt x="0" y="2031"/>
                  </a:lnTo>
                  <a:cubicBezTo>
                    <a:pt x="13" y="3327"/>
                    <a:pt x="457" y="4584"/>
                    <a:pt x="1270" y="558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2" name="Freeform: Shape 452"/>
            <p:cNvSpPr/>
            <p:nvPr/>
          </p:nvSpPr>
          <p:spPr>
            <a:xfrm>
              <a:off x="4803480" y="6121080"/>
              <a:ext cx="2160" cy="4680"/>
            </a:xfrm>
            <a:custGeom>
              <a:avLst/>
              <a:gdLst>
                <a:gd name="textAreaLeft" fmla="*/ 0 w 2160"/>
                <a:gd name="textAreaRight" fmla="*/ 3240 w 2160"/>
                <a:gd name="textAreaTop" fmla="*/ 0 h 4680"/>
                <a:gd name="textAreaBottom" fmla="*/ 5760 h 4680"/>
              </a:gdLst>
              <a:ahLst/>
              <a:cxnLst/>
              <a:rect l="textAreaLeft" t="textAreaTop" r="textAreaRight" b="textAreaBottom"/>
              <a:pathLst>
                <a:path w="3174" h="5586">
                  <a:moveTo>
                    <a:pt x="3174" y="2031"/>
                  </a:moveTo>
                  <a:lnTo>
                    <a:pt x="3174" y="0"/>
                  </a:lnTo>
                  <a:cubicBezTo>
                    <a:pt x="3174" y="2298"/>
                    <a:pt x="1968" y="4418"/>
                    <a:pt x="0" y="5587"/>
                  </a:cubicBezTo>
                  <a:lnTo>
                    <a:pt x="2032" y="5587"/>
                  </a:lnTo>
                  <a:cubicBezTo>
                    <a:pt x="2743" y="4533"/>
                    <a:pt x="3149" y="3301"/>
                    <a:pt x="3174" y="203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3" name="Freeform: Shape 453"/>
            <p:cNvSpPr/>
            <p:nvPr/>
          </p:nvSpPr>
          <p:spPr>
            <a:xfrm>
              <a:off x="4793040" y="6096240"/>
              <a:ext cx="12600" cy="291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9160"/>
                <a:gd name="textAreaBottom" fmla="*/ 30240 h 29160"/>
              </a:gdLst>
              <a:ahLst/>
              <a:cxnLst/>
              <a:rect l="textAreaLeft" t="textAreaTop" r="textAreaRight" b="textAreaBottom"/>
              <a:pathLst>
                <a:path w="13839" h="30218">
                  <a:moveTo>
                    <a:pt x="3301" y="30218"/>
                  </a:moveTo>
                  <a:lnTo>
                    <a:pt x="10665" y="30218"/>
                  </a:lnTo>
                  <a:cubicBezTo>
                    <a:pt x="12633" y="29050"/>
                    <a:pt x="13839" y="26930"/>
                    <a:pt x="13839" y="24632"/>
                  </a:cubicBezTo>
                  <a:lnTo>
                    <a:pt x="13839" y="6983"/>
                  </a:lnTo>
                  <a:cubicBezTo>
                    <a:pt x="13839" y="3174"/>
                    <a:pt x="10792" y="63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24632"/>
                  </a:lnTo>
                  <a:cubicBezTo>
                    <a:pt x="51" y="26943"/>
                    <a:pt x="1295" y="29063"/>
                    <a:pt x="3301" y="3021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4" name="Freeform: Shape 454"/>
            <p:cNvSpPr/>
            <p:nvPr/>
          </p:nvSpPr>
          <p:spPr>
            <a:xfrm>
              <a:off x="7175160" y="6474960"/>
              <a:ext cx="12600" cy="4392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3920"/>
                <a:gd name="textAreaBottom" fmla="*/ 45000 h 43920"/>
              </a:gdLst>
              <a:ahLst/>
              <a:cxnLst/>
              <a:rect l="textAreaLeft" t="textAreaTop" r="textAreaRight" b="textAreaBottom"/>
              <a:pathLst>
                <a:path w="13838" h="44946">
                  <a:moveTo>
                    <a:pt x="0" y="38090"/>
                  </a:moveTo>
                  <a:cubicBezTo>
                    <a:pt x="0" y="41874"/>
                    <a:pt x="3073" y="44946"/>
                    <a:pt x="6856" y="44946"/>
                  </a:cubicBezTo>
                  <a:cubicBezTo>
                    <a:pt x="10665" y="44946"/>
                    <a:pt x="13776" y="41899"/>
                    <a:pt x="13839" y="38090"/>
                  </a:cubicBezTo>
                  <a:lnTo>
                    <a:pt x="13839" y="0"/>
                  </a:lnTo>
                  <a:cubicBezTo>
                    <a:pt x="13827" y="3784"/>
                    <a:pt x="10742" y="6844"/>
                    <a:pt x="6945" y="6831"/>
                  </a:cubicBezTo>
                  <a:cubicBezTo>
                    <a:pt x="5282" y="6818"/>
                    <a:pt x="3657" y="6196"/>
                    <a:pt x="2412" y="5079"/>
                  </a:cubicBezTo>
                  <a:lnTo>
                    <a:pt x="0" y="5079"/>
                  </a:lnTo>
                  <a:lnTo>
                    <a:pt x="0" y="3809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5" name="Freeform: Shape 455"/>
            <p:cNvSpPr/>
            <p:nvPr/>
          </p:nvSpPr>
          <p:spPr>
            <a:xfrm>
              <a:off x="4799520" y="6126480"/>
              <a:ext cx="142920" cy="1260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43980" h="13839">
                  <a:moveTo>
                    <a:pt x="140552" y="6983"/>
                  </a:moveTo>
                  <a:cubicBezTo>
                    <a:pt x="140590" y="4571"/>
                    <a:pt x="141885" y="2349"/>
                    <a:pt x="143980" y="1143"/>
                  </a:cubicBezTo>
                  <a:cubicBezTo>
                    <a:pt x="142914" y="457"/>
                    <a:pt x="141695" y="64"/>
                    <a:pt x="140425" y="0"/>
                  </a:cubicBezTo>
                  <a:lnTo>
                    <a:pt x="0" y="0"/>
                  </a:lnTo>
                  <a:cubicBezTo>
                    <a:pt x="3809" y="64"/>
                    <a:pt x="6856" y="3174"/>
                    <a:pt x="6856" y="6983"/>
                  </a:cubicBezTo>
                  <a:cubicBezTo>
                    <a:pt x="6856" y="10767"/>
                    <a:pt x="3784" y="13840"/>
                    <a:pt x="0" y="13840"/>
                  </a:cubicBezTo>
                  <a:lnTo>
                    <a:pt x="139664" y="13840"/>
                  </a:lnTo>
                  <a:cubicBezTo>
                    <a:pt x="140933" y="13776"/>
                    <a:pt x="142152" y="13382"/>
                    <a:pt x="143219" y="12697"/>
                  </a:cubicBezTo>
                  <a:cubicBezTo>
                    <a:pt x="141416" y="11364"/>
                    <a:pt x="140413" y="9218"/>
                    <a:pt x="140552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6" name="Freeform: Shape 456"/>
            <p:cNvSpPr/>
            <p:nvPr/>
          </p:nvSpPr>
          <p:spPr>
            <a:xfrm>
              <a:off x="6500160" y="6510960"/>
              <a:ext cx="12960" cy="684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3970" h="7924">
                  <a:moveTo>
                    <a:pt x="6921" y="6983"/>
                  </a:moveTo>
                  <a:cubicBezTo>
                    <a:pt x="3112" y="6920"/>
                    <a:pt x="65" y="3809"/>
                    <a:pt x="65" y="0"/>
                  </a:cubicBezTo>
                  <a:lnTo>
                    <a:pt x="65" y="0"/>
                  </a:lnTo>
                  <a:cubicBezTo>
                    <a:pt x="-456" y="3822"/>
                    <a:pt x="2223" y="7339"/>
                    <a:pt x="6045" y="7859"/>
                  </a:cubicBezTo>
                  <a:cubicBezTo>
                    <a:pt x="9867" y="8380"/>
                    <a:pt x="13383" y="5701"/>
                    <a:pt x="13904" y="1879"/>
                  </a:cubicBezTo>
                  <a:cubicBezTo>
                    <a:pt x="13993" y="1257"/>
                    <a:pt x="13993" y="622"/>
                    <a:pt x="13904" y="0"/>
                  </a:cubicBezTo>
                  <a:lnTo>
                    <a:pt x="13904" y="0"/>
                  </a:lnTo>
                  <a:cubicBezTo>
                    <a:pt x="13904" y="3860"/>
                    <a:pt x="10781" y="6983"/>
                    <a:pt x="6921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7" name="Freeform: Shape 457"/>
            <p:cNvSpPr/>
            <p:nvPr/>
          </p:nvSpPr>
          <p:spPr>
            <a:xfrm>
              <a:off x="7705080" y="6511680"/>
              <a:ext cx="12600" cy="72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7200"/>
                <a:gd name="textAreaBottom" fmla="*/ 8280 h 7200"/>
              </a:gdLst>
              <a:ahLst/>
              <a:cxnLst/>
              <a:rect l="textAreaLeft" t="textAreaTop" r="textAreaRight" b="textAreaBottom"/>
              <a:pathLst>
                <a:path w="13712" h="8125">
                  <a:moveTo>
                    <a:pt x="13713" y="0"/>
                  </a:move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270"/>
                  </a:lnTo>
                  <a:cubicBezTo>
                    <a:pt x="0" y="5053"/>
                    <a:pt x="3073" y="8126"/>
                    <a:pt x="6857" y="8126"/>
                  </a:cubicBezTo>
                  <a:cubicBezTo>
                    <a:pt x="10640" y="8126"/>
                    <a:pt x="13713" y="5053"/>
                    <a:pt x="13713" y="1270"/>
                  </a:cubicBezTo>
                  <a:lnTo>
                    <a:pt x="13713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8" name="Freeform: Shape 458"/>
            <p:cNvSpPr/>
            <p:nvPr/>
          </p:nvSpPr>
          <p:spPr>
            <a:xfrm>
              <a:off x="5951880" y="6440040"/>
              <a:ext cx="12600" cy="720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72000"/>
                <a:gd name="textAreaBottom" fmla="*/ 73080 h 72000"/>
              </a:gdLst>
              <a:ahLst/>
              <a:cxnLst/>
              <a:rect l="textAreaLeft" t="textAreaTop" r="textAreaRight" b="textAreaBottom"/>
              <a:pathLst>
                <a:path w="13840" h="73006">
                  <a:moveTo>
                    <a:pt x="6985" y="65896"/>
                  </a:moveTo>
                  <a:cubicBezTo>
                    <a:pt x="10794" y="65960"/>
                    <a:pt x="13841" y="69070"/>
                    <a:pt x="13841" y="72879"/>
                  </a:cubicBezTo>
                  <a:lnTo>
                    <a:pt x="13841" y="6983"/>
                  </a:lnTo>
                  <a:cubicBezTo>
                    <a:pt x="13841" y="3174"/>
                    <a:pt x="10794" y="64"/>
                    <a:pt x="6985" y="0"/>
                  </a:cubicBezTo>
                  <a:cubicBezTo>
                    <a:pt x="3125" y="0"/>
                    <a:pt x="1" y="3123"/>
                    <a:pt x="1" y="6983"/>
                  </a:cubicBezTo>
                  <a:lnTo>
                    <a:pt x="1" y="73006"/>
                  </a:lnTo>
                  <a:cubicBezTo>
                    <a:pt x="-75" y="69147"/>
                    <a:pt x="2998" y="65972"/>
                    <a:pt x="6858" y="65896"/>
                  </a:cubicBezTo>
                  <a:cubicBezTo>
                    <a:pt x="6896" y="65896"/>
                    <a:pt x="6946" y="65896"/>
                    <a:pt x="6985" y="6589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9" name="Freeform: Shape 459"/>
            <p:cNvSpPr/>
            <p:nvPr/>
          </p:nvSpPr>
          <p:spPr>
            <a:xfrm>
              <a:off x="5951880" y="6505920"/>
              <a:ext cx="12600" cy="3142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14280"/>
                <a:gd name="textAreaBottom" fmla="*/ 315360 h 314280"/>
              </a:gdLst>
              <a:ahLst/>
              <a:cxnLst/>
              <a:rect l="textAreaLeft" t="textAreaTop" r="textAreaRight" b="textAreaBottom"/>
              <a:pathLst>
                <a:path w="13839" h="315387">
                  <a:moveTo>
                    <a:pt x="6983" y="315387"/>
                  </a:moveTo>
                  <a:cubicBezTo>
                    <a:pt x="10767" y="315387"/>
                    <a:pt x="13839" y="312315"/>
                    <a:pt x="13839" y="308531"/>
                  </a:cubicBezTo>
                  <a:lnTo>
                    <a:pt x="13839" y="6983"/>
                  </a:lnTo>
                  <a:cubicBezTo>
                    <a:pt x="13839" y="3174"/>
                    <a:pt x="10792" y="64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308658"/>
                  </a:lnTo>
                  <a:cubicBezTo>
                    <a:pt x="140" y="312416"/>
                    <a:pt x="3225" y="315387"/>
                    <a:pt x="6983" y="31538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0" name="Freeform: Shape 460"/>
            <p:cNvSpPr/>
            <p:nvPr/>
          </p:nvSpPr>
          <p:spPr>
            <a:xfrm>
              <a:off x="7177680" y="6473160"/>
              <a:ext cx="10440" cy="7560"/>
            </a:xfrm>
            <a:custGeom>
              <a:avLst/>
              <a:gdLst>
                <a:gd name="textAreaLeft" fmla="*/ 0 w 10440"/>
                <a:gd name="textAreaRight" fmla="*/ 11520 w 10440"/>
                <a:gd name="textAreaTop" fmla="*/ 0 h 7560"/>
                <a:gd name="textAreaBottom" fmla="*/ 8640 h 7560"/>
              </a:gdLst>
              <a:ahLst/>
              <a:cxnLst/>
              <a:rect l="textAreaLeft" t="textAreaTop" r="textAreaRight" b="textAreaBottom"/>
              <a:pathLst>
                <a:path w="11426" h="8604">
                  <a:moveTo>
                    <a:pt x="11427" y="1778"/>
                  </a:moveTo>
                  <a:lnTo>
                    <a:pt x="11427" y="0"/>
                  </a:lnTo>
                  <a:cubicBezTo>
                    <a:pt x="11364" y="3809"/>
                    <a:pt x="8252" y="6856"/>
                    <a:pt x="4444" y="6856"/>
                  </a:cubicBezTo>
                  <a:lnTo>
                    <a:pt x="0" y="6856"/>
                  </a:lnTo>
                  <a:cubicBezTo>
                    <a:pt x="2818" y="9383"/>
                    <a:pt x="7160" y="9142"/>
                    <a:pt x="9688" y="6323"/>
                  </a:cubicBezTo>
                  <a:cubicBezTo>
                    <a:pt x="10805" y="5066"/>
                    <a:pt x="11414" y="3454"/>
                    <a:pt x="11427" y="177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1" name="Freeform: Shape 461"/>
            <p:cNvSpPr/>
            <p:nvPr/>
          </p:nvSpPr>
          <p:spPr>
            <a:xfrm>
              <a:off x="7175880" y="5911200"/>
              <a:ext cx="12600" cy="5612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61240"/>
                <a:gd name="textAreaBottom" fmla="*/ 562320 h 561240"/>
              </a:gdLst>
              <a:ahLst/>
              <a:cxnLst/>
              <a:rect l="textAreaLeft" t="textAreaTop" r="textAreaRight" b="textAreaBottom"/>
              <a:pathLst>
                <a:path w="13515" h="562310">
                  <a:moveTo>
                    <a:pt x="13125" y="562310"/>
                  </a:moveTo>
                  <a:lnTo>
                    <a:pt x="13125" y="7081"/>
                  </a:lnTo>
                  <a:cubicBezTo>
                    <a:pt x="13125" y="3224"/>
                    <a:pt x="10002" y="98"/>
                    <a:pt x="6142" y="98"/>
                  </a:cubicBezTo>
                  <a:cubicBezTo>
                    <a:pt x="5431" y="-33"/>
                    <a:pt x="4695" y="-33"/>
                    <a:pt x="3984" y="98"/>
                  </a:cubicBezTo>
                  <a:lnTo>
                    <a:pt x="2714" y="98"/>
                  </a:lnTo>
                  <a:lnTo>
                    <a:pt x="1698" y="98"/>
                  </a:lnTo>
                  <a:lnTo>
                    <a:pt x="809" y="1114"/>
                  </a:lnTo>
                  <a:lnTo>
                    <a:pt x="48" y="2257"/>
                  </a:lnTo>
                  <a:lnTo>
                    <a:pt x="48" y="3399"/>
                  </a:lnTo>
                  <a:cubicBezTo>
                    <a:pt x="-16" y="3863"/>
                    <a:pt x="-16" y="4332"/>
                    <a:pt x="48" y="4796"/>
                  </a:cubicBezTo>
                  <a:cubicBezTo>
                    <a:pt x="48" y="4796"/>
                    <a:pt x="48" y="4796"/>
                    <a:pt x="48" y="4796"/>
                  </a:cubicBezTo>
                  <a:lnTo>
                    <a:pt x="48" y="553042"/>
                  </a:lnTo>
                  <a:lnTo>
                    <a:pt x="6904" y="553042"/>
                  </a:lnTo>
                  <a:cubicBezTo>
                    <a:pt x="10751" y="553245"/>
                    <a:pt x="13709" y="556533"/>
                    <a:pt x="13506" y="560393"/>
                  </a:cubicBezTo>
                  <a:cubicBezTo>
                    <a:pt x="13468" y="561041"/>
                    <a:pt x="13341" y="561688"/>
                    <a:pt x="13125" y="56231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2" name="Freeform: Shape 462"/>
            <p:cNvSpPr/>
            <p:nvPr/>
          </p:nvSpPr>
          <p:spPr>
            <a:xfrm>
              <a:off x="4773600" y="6126480"/>
              <a:ext cx="12240" cy="12600"/>
            </a:xfrm>
            <a:custGeom>
              <a:avLst/>
              <a:gdLst>
                <a:gd name="textAreaLeft" fmla="*/ 0 w 12240"/>
                <a:gd name="textAreaRight" fmla="*/ 13320 w 122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3458" h="13839">
                  <a:moveTo>
                    <a:pt x="6602" y="6983"/>
                  </a:moveTo>
                  <a:cubicBezTo>
                    <a:pt x="6602" y="3174"/>
                    <a:pt x="9649" y="64"/>
                    <a:pt x="13458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2" y="13840"/>
                    <a:pt x="6856" y="13840"/>
                  </a:cubicBezTo>
                  <a:lnTo>
                    <a:pt x="12950" y="13840"/>
                  </a:lnTo>
                  <a:cubicBezTo>
                    <a:pt x="9357" y="13573"/>
                    <a:pt x="6589" y="10576"/>
                    <a:pt x="6602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3" name="Freeform: Shape 463"/>
            <p:cNvSpPr/>
            <p:nvPr/>
          </p:nvSpPr>
          <p:spPr>
            <a:xfrm>
              <a:off x="4780440" y="6126480"/>
              <a:ext cx="25200" cy="12600"/>
            </a:xfrm>
            <a:custGeom>
              <a:avLst/>
              <a:gdLst>
                <a:gd name="textAreaLeft" fmla="*/ 0 w 25200"/>
                <a:gd name="textAreaRight" fmla="*/ 26280 w 252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26408" h="13839">
                  <a:moveTo>
                    <a:pt x="26409" y="6983"/>
                  </a:moveTo>
                  <a:cubicBezTo>
                    <a:pt x="26409" y="3174"/>
                    <a:pt x="23362" y="64"/>
                    <a:pt x="19553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40"/>
                    <a:pt x="6856" y="13840"/>
                  </a:cubicBezTo>
                  <a:lnTo>
                    <a:pt x="19553" y="13840"/>
                  </a:lnTo>
                  <a:cubicBezTo>
                    <a:pt x="23337" y="13840"/>
                    <a:pt x="26409" y="10767"/>
                    <a:pt x="26409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4" name="Freeform: Shape 464"/>
            <p:cNvSpPr/>
            <p:nvPr/>
          </p:nvSpPr>
          <p:spPr>
            <a:xfrm>
              <a:off x="4939920" y="6126480"/>
              <a:ext cx="64440" cy="1260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65514" h="13839">
                  <a:moveTo>
                    <a:pt x="58659" y="6983"/>
                  </a:moveTo>
                  <a:cubicBezTo>
                    <a:pt x="58659" y="3174"/>
                    <a:pt x="61706" y="64"/>
                    <a:pt x="65515" y="0"/>
                  </a:cubicBezTo>
                  <a:lnTo>
                    <a:pt x="6983" y="0"/>
                  </a:lnTo>
                  <a:cubicBezTo>
                    <a:pt x="5713" y="25"/>
                    <a:pt x="4482" y="432"/>
                    <a:pt x="3428" y="1143"/>
                  </a:cubicBezTo>
                  <a:cubicBezTo>
                    <a:pt x="1333" y="2349"/>
                    <a:pt x="38" y="4571"/>
                    <a:pt x="0" y="6983"/>
                  </a:cubicBezTo>
                  <a:cubicBezTo>
                    <a:pt x="254" y="10703"/>
                    <a:pt x="3250" y="13649"/>
                    <a:pt x="6983" y="13840"/>
                  </a:cubicBezTo>
                  <a:lnTo>
                    <a:pt x="65515" y="13840"/>
                  </a:lnTo>
                  <a:cubicBezTo>
                    <a:pt x="61731" y="13840"/>
                    <a:pt x="58659" y="10767"/>
                    <a:pt x="58659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5" name="Freeform: Shape 465"/>
            <p:cNvSpPr/>
            <p:nvPr/>
          </p:nvSpPr>
          <p:spPr>
            <a:xfrm>
              <a:off x="4998600" y="6126480"/>
              <a:ext cx="13320" cy="12600"/>
            </a:xfrm>
            <a:custGeom>
              <a:avLst/>
              <a:gdLst>
                <a:gd name="textAreaLeft" fmla="*/ 0 w 13320"/>
                <a:gd name="textAreaRight" fmla="*/ 14400 w 133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4474" h="13839">
                  <a:moveTo>
                    <a:pt x="13205" y="0"/>
                  </a:move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40"/>
                    <a:pt x="6856" y="13840"/>
                  </a:cubicBezTo>
                  <a:lnTo>
                    <a:pt x="14474" y="13840"/>
                  </a:lnTo>
                  <a:cubicBezTo>
                    <a:pt x="10691" y="13840"/>
                    <a:pt x="7618" y="10767"/>
                    <a:pt x="7618" y="6983"/>
                  </a:cubicBezTo>
                  <a:cubicBezTo>
                    <a:pt x="7618" y="3174"/>
                    <a:pt x="10665" y="64"/>
                    <a:pt x="14474" y="0"/>
                  </a:cubicBezTo>
                  <a:lnTo>
                    <a:pt x="13205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6" name="Freeform: Shape 466"/>
            <p:cNvSpPr/>
            <p:nvPr/>
          </p:nvSpPr>
          <p:spPr>
            <a:xfrm>
              <a:off x="5006160" y="6126480"/>
              <a:ext cx="163800" cy="12600"/>
            </a:xfrm>
            <a:custGeom>
              <a:avLst/>
              <a:gdLst>
                <a:gd name="textAreaLeft" fmla="*/ 0 w 163800"/>
                <a:gd name="textAreaRight" fmla="*/ 164880 w 1638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64929" h="13839">
                  <a:moveTo>
                    <a:pt x="0" y="6983"/>
                  </a:moveTo>
                  <a:cubicBezTo>
                    <a:pt x="0" y="10767"/>
                    <a:pt x="3073" y="13840"/>
                    <a:pt x="6856" y="13840"/>
                  </a:cubicBezTo>
                  <a:lnTo>
                    <a:pt x="164930" y="13840"/>
                  </a:lnTo>
                  <a:cubicBezTo>
                    <a:pt x="161146" y="13840"/>
                    <a:pt x="158074" y="10767"/>
                    <a:pt x="158074" y="6983"/>
                  </a:cubicBezTo>
                  <a:cubicBezTo>
                    <a:pt x="158074" y="3174"/>
                    <a:pt x="161121" y="64"/>
                    <a:pt x="164930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7" name="Freeform: Shape 467"/>
            <p:cNvSpPr/>
            <p:nvPr/>
          </p:nvSpPr>
          <p:spPr>
            <a:xfrm>
              <a:off x="6500520" y="6510240"/>
              <a:ext cx="12960" cy="756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7560"/>
                <a:gd name="textAreaBottom" fmla="*/ 8640 h 7560"/>
              </a:gdLst>
              <a:ahLst/>
              <a:cxnLst/>
              <a:rect l="textAreaLeft" t="textAreaTop" r="textAreaRight" b="textAreaBottom"/>
              <a:pathLst>
                <a:path w="13970" h="8812">
                  <a:moveTo>
                    <a:pt x="65" y="889"/>
                  </a:moveTo>
                  <a:cubicBezTo>
                    <a:pt x="-456" y="4711"/>
                    <a:pt x="2223" y="8227"/>
                    <a:pt x="6045" y="8748"/>
                  </a:cubicBezTo>
                  <a:cubicBezTo>
                    <a:pt x="9866" y="9269"/>
                    <a:pt x="13384" y="6590"/>
                    <a:pt x="13904" y="2768"/>
                  </a:cubicBezTo>
                  <a:cubicBezTo>
                    <a:pt x="13993" y="2146"/>
                    <a:pt x="13993" y="1511"/>
                    <a:pt x="13904" y="889"/>
                  </a:cubicBezTo>
                  <a:lnTo>
                    <a:pt x="13904" y="0"/>
                  </a:lnTo>
                  <a:cubicBezTo>
                    <a:pt x="13384" y="3822"/>
                    <a:pt x="9866" y="6501"/>
                    <a:pt x="6045" y="5980"/>
                  </a:cubicBezTo>
                  <a:cubicBezTo>
                    <a:pt x="2934" y="5561"/>
                    <a:pt x="484" y="3111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8" name="Freeform: Shape 468"/>
            <p:cNvSpPr/>
            <p:nvPr/>
          </p:nvSpPr>
          <p:spPr>
            <a:xfrm>
              <a:off x="6500880" y="6426000"/>
              <a:ext cx="12960" cy="8928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89280"/>
                <a:gd name="textAreaBottom" fmla="*/ 90360 h 89280"/>
              </a:gdLst>
              <a:ahLst/>
              <a:cxnLst/>
              <a:rect l="textAreaLeft" t="textAreaTop" r="textAreaRight" b="textAreaBottom"/>
              <a:pathLst>
                <a:path w="13886" h="90351">
                  <a:moveTo>
                    <a:pt x="0" y="84306"/>
                  </a:moveTo>
                  <a:cubicBezTo>
                    <a:pt x="521" y="88128"/>
                    <a:pt x="4037" y="90807"/>
                    <a:pt x="7859" y="90287"/>
                  </a:cubicBezTo>
                  <a:cubicBezTo>
                    <a:pt x="10970" y="89867"/>
                    <a:pt x="13420" y="87417"/>
                    <a:pt x="13840" y="84306"/>
                  </a:cubicBezTo>
                  <a:lnTo>
                    <a:pt x="13840" y="6983"/>
                  </a:lnTo>
                  <a:cubicBezTo>
                    <a:pt x="13903" y="6602"/>
                    <a:pt x="13903" y="6221"/>
                    <a:pt x="13840" y="5840"/>
                  </a:cubicBezTo>
                  <a:cubicBezTo>
                    <a:pt x="13345" y="2501"/>
                    <a:pt x="10487" y="25"/>
                    <a:pt x="7110" y="0"/>
                  </a:cubicBezTo>
                  <a:cubicBezTo>
                    <a:pt x="3301" y="63"/>
                    <a:pt x="254" y="3174"/>
                    <a:pt x="254" y="6983"/>
                  </a:cubicBezTo>
                  <a:lnTo>
                    <a:pt x="254" y="8430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9" name="Freeform: Shape 469"/>
            <p:cNvSpPr/>
            <p:nvPr/>
          </p:nvSpPr>
          <p:spPr>
            <a:xfrm>
              <a:off x="7705080" y="6511680"/>
              <a:ext cx="12600" cy="57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760"/>
                <a:gd name="textAreaBottom" fmla="*/ 6840 h 5760"/>
              </a:gdLst>
              <a:ahLst/>
              <a:cxnLst/>
              <a:rect l="textAreaLeft" t="textAreaTop" r="textAreaRight" b="textAreaBottom"/>
              <a:pathLst>
                <a:path w="13712" h="6983">
                  <a:moveTo>
                    <a:pt x="6857" y="6983"/>
                  </a:moveTo>
                  <a:cubicBezTo>
                    <a:pt x="10666" y="6920"/>
                    <a:pt x="13713" y="3809"/>
                    <a:pt x="13713" y="0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0"/>
                  </a:lnTo>
                  <a:cubicBezTo>
                    <a:pt x="0" y="3809"/>
                    <a:pt x="3047" y="6920"/>
                    <a:pt x="6857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0" name="Freeform: Shape 470"/>
            <p:cNvSpPr/>
            <p:nvPr/>
          </p:nvSpPr>
          <p:spPr>
            <a:xfrm>
              <a:off x="5164200" y="6126480"/>
              <a:ext cx="43920" cy="12600"/>
            </a:xfrm>
            <a:custGeom>
              <a:avLst/>
              <a:gdLst>
                <a:gd name="textAreaLeft" fmla="*/ 0 w 43920"/>
                <a:gd name="textAreaRight" fmla="*/ 45000 w 439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44946" h="13839">
                  <a:moveTo>
                    <a:pt x="0" y="6983"/>
                  </a:moveTo>
                  <a:cubicBezTo>
                    <a:pt x="0" y="10767"/>
                    <a:pt x="3073" y="13840"/>
                    <a:pt x="6856" y="13840"/>
                  </a:cubicBezTo>
                  <a:lnTo>
                    <a:pt x="44946" y="13840"/>
                  </a:lnTo>
                  <a:cubicBezTo>
                    <a:pt x="41163" y="13840"/>
                    <a:pt x="38090" y="10767"/>
                    <a:pt x="38090" y="6983"/>
                  </a:cubicBezTo>
                  <a:cubicBezTo>
                    <a:pt x="38090" y="3174"/>
                    <a:pt x="41138" y="64"/>
                    <a:pt x="44946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1" name="Freeform: Shape 471"/>
            <p:cNvSpPr/>
            <p:nvPr/>
          </p:nvSpPr>
          <p:spPr>
            <a:xfrm>
              <a:off x="7705080" y="6510240"/>
              <a:ext cx="12600" cy="68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3712" h="7871">
                  <a:moveTo>
                    <a:pt x="6857" y="7872"/>
                  </a:moveTo>
                  <a:cubicBezTo>
                    <a:pt x="10666" y="7808"/>
                    <a:pt x="13713" y="4698"/>
                    <a:pt x="13713" y="889"/>
                  </a:cubicBezTo>
                  <a:lnTo>
                    <a:pt x="13713" y="0"/>
                  </a:lnTo>
                  <a:cubicBezTo>
                    <a:pt x="13713" y="3783"/>
                    <a:pt x="10640" y="6856"/>
                    <a:pt x="6857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7" y="787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2" name="Freeform: Shape 472"/>
            <p:cNvSpPr/>
            <p:nvPr/>
          </p:nvSpPr>
          <p:spPr>
            <a:xfrm>
              <a:off x="7705080" y="5895000"/>
              <a:ext cx="12600" cy="6206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20640"/>
                <a:gd name="textAreaBottom" fmla="*/ 621720 h 620640"/>
              </a:gdLst>
              <a:ahLst/>
              <a:cxnLst/>
              <a:rect l="textAreaLeft" t="textAreaTop" r="textAreaRight" b="textAreaBottom"/>
              <a:pathLst>
                <a:path w="13712" h="621886">
                  <a:moveTo>
                    <a:pt x="0" y="6856"/>
                  </a:moveTo>
                  <a:lnTo>
                    <a:pt x="0" y="615031"/>
                  </a:lnTo>
                  <a:cubicBezTo>
                    <a:pt x="0" y="618814"/>
                    <a:pt x="3073" y="621887"/>
                    <a:pt x="6857" y="621887"/>
                  </a:cubicBezTo>
                  <a:cubicBezTo>
                    <a:pt x="10640" y="621887"/>
                    <a:pt x="13713" y="618814"/>
                    <a:pt x="13713" y="615031"/>
                  </a:cubicBezTo>
                  <a:lnTo>
                    <a:pt x="13713" y="6856"/>
                  </a:lnTo>
                  <a:cubicBezTo>
                    <a:pt x="13713" y="3070"/>
                    <a:pt x="10640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3" name="Freeform: Shape 473"/>
            <p:cNvSpPr/>
            <p:nvPr/>
          </p:nvSpPr>
          <p:spPr>
            <a:xfrm>
              <a:off x="5202720" y="6126480"/>
              <a:ext cx="9000" cy="12600"/>
            </a:xfrm>
            <a:custGeom>
              <a:avLst/>
              <a:gdLst>
                <a:gd name="textAreaLeft" fmla="*/ 0 w 9000"/>
                <a:gd name="textAreaRight" fmla="*/ 10080 w 90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0157" h="13839">
                  <a:moveTo>
                    <a:pt x="0" y="6983"/>
                  </a:moveTo>
                  <a:cubicBezTo>
                    <a:pt x="0" y="10767"/>
                    <a:pt x="3073" y="13840"/>
                    <a:pt x="6856" y="13840"/>
                  </a:cubicBezTo>
                  <a:lnTo>
                    <a:pt x="10157" y="13840"/>
                  </a:lnTo>
                  <a:cubicBezTo>
                    <a:pt x="6348" y="13840"/>
                    <a:pt x="3238" y="10792"/>
                    <a:pt x="3174" y="6983"/>
                  </a:cubicBezTo>
                  <a:cubicBezTo>
                    <a:pt x="3174" y="3123"/>
                    <a:pt x="6298" y="0"/>
                    <a:pt x="10157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4" name="Freeform: Shape 474"/>
            <p:cNvSpPr/>
            <p:nvPr/>
          </p:nvSpPr>
          <p:spPr>
            <a:xfrm>
              <a:off x="5205600" y="6127200"/>
              <a:ext cx="20880" cy="12240"/>
            </a:xfrm>
            <a:custGeom>
              <a:avLst/>
              <a:gdLst>
                <a:gd name="textAreaLeft" fmla="*/ 0 w 20880"/>
                <a:gd name="textAreaRight" fmla="*/ 21960 w 20880"/>
                <a:gd name="textAreaTop" fmla="*/ 0 h 12240"/>
                <a:gd name="textAreaBottom" fmla="*/ 13320 h 12240"/>
              </a:gdLst>
              <a:ahLst/>
              <a:cxnLst/>
              <a:rect l="textAreaLeft" t="textAreaTop" r="textAreaRight" b="textAreaBottom"/>
              <a:pathLst>
                <a:path w="21895" h="13342">
                  <a:moveTo>
                    <a:pt x="0" y="6487"/>
                  </a:moveTo>
                  <a:cubicBezTo>
                    <a:pt x="64" y="10296"/>
                    <a:pt x="3174" y="13343"/>
                    <a:pt x="6983" y="13343"/>
                  </a:cubicBezTo>
                  <a:lnTo>
                    <a:pt x="14982" y="13343"/>
                  </a:lnTo>
                  <a:cubicBezTo>
                    <a:pt x="18766" y="13343"/>
                    <a:pt x="21838" y="10270"/>
                    <a:pt x="21838" y="6487"/>
                  </a:cubicBezTo>
                  <a:cubicBezTo>
                    <a:pt x="21915" y="5814"/>
                    <a:pt x="21915" y="5128"/>
                    <a:pt x="21838" y="4455"/>
                  </a:cubicBezTo>
                  <a:cubicBezTo>
                    <a:pt x="21572" y="3782"/>
                    <a:pt x="21242" y="3147"/>
                    <a:pt x="20823" y="2551"/>
                  </a:cubicBezTo>
                  <a:lnTo>
                    <a:pt x="19934" y="1408"/>
                  </a:lnTo>
                  <a:lnTo>
                    <a:pt x="18791" y="646"/>
                  </a:lnTo>
                  <a:cubicBezTo>
                    <a:pt x="18461" y="367"/>
                    <a:pt x="18067" y="151"/>
                    <a:pt x="17649" y="11"/>
                  </a:cubicBezTo>
                  <a:lnTo>
                    <a:pt x="16252" y="11"/>
                  </a:lnTo>
                  <a:lnTo>
                    <a:pt x="15363" y="11"/>
                  </a:lnTo>
                  <a:lnTo>
                    <a:pt x="7364" y="11"/>
                  </a:lnTo>
                  <a:cubicBezTo>
                    <a:pt x="3555" y="-204"/>
                    <a:pt x="267" y="2678"/>
                    <a:pt x="0" y="648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5" name="Freeform: Shape 475"/>
            <p:cNvSpPr/>
            <p:nvPr/>
          </p:nvSpPr>
          <p:spPr>
            <a:xfrm>
              <a:off x="7090560" y="6466320"/>
              <a:ext cx="97560" cy="12600"/>
            </a:xfrm>
            <a:custGeom>
              <a:avLst/>
              <a:gdLst>
                <a:gd name="textAreaLeft" fmla="*/ 0 w 97560"/>
                <a:gd name="textAreaRight" fmla="*/ 98640 w 975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98525" h="13839">
                  <a:moveTo>
                    <a:pt x="6856" y="13839"/>
                  </a:moveTo>
                  <a:lnTo>
                    <a:pt x="91543" y="13839"/>
                  </a:lnTo>
                  <a:cubicBezTo>
                    <a:pt x="95352" y="13839"/>
                    <a:pt x="98463" y="10792"/>
                    <a:pt x="98526" y="6983"/>
                  </a:cubicBezTo>
                  <a:cubicBezTo>
                    <a:pt x="98526" y="3123"/>
                    <a:pt x="95403" y="0"/>
                    <a:pt x="91543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6" name="Freeform: Shape 476"/>
            <p:cNvSpPr/>
            <p:nvPr/>
          </p:nvSpPr>
          <p:spPr>
            <a:xfrm>
              <a:off x="7835040" y="6507360"/>
              <a:ext cx="1440" cy="3560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56040"/>
                <a:gd name="textAreaBottom" fmla="*/ 357120 h 356040"/>
              </a:gdLst>
              <a:ahLst/>
              <a:cxnLst/>
              <a:rect l="textAreaLeft" t="textAreaTop" r="textAreaRight" b="textAreaBottom"/>
              <a:pathLst>
                <a:path w="2539" h="357032">
                  <a:moveTo>
                    <a:pt x="2539" y="7999"/>
                  </a:moveTo>
                  <a:lnTo>
                    <a:pt x="2539" y="7999"/>
                  </a:lnTo>
                  <a:lnTo>
                    <a:pt x="2539" y="1270"/>
                  </a:lnTo>
                  <a:cubicBezTo>
                    <a:pt x="2539" y="571"/>
                    <a:pt x="1968" y="0"/>
                    <a:pt x="1270" y="0"/>
                  </a:cubicBezTo>
                  <a:cubicBezTo>
                    <a:pt x="572" y="0"/>
                    <a:pt x="0" y="571"/>
                    <a:pt x="0" y="1270"/>
                  </a:cubicBezTo>
                  <a:lnTo>
                    <a:pt x="0" y="7999"/>
                  </a:lnTo>
                  <a:lnTo>
                    <a:pt x="0" y="7999"/>
                  </a:lnTo>
                  <a:lnTo>
                    <a:pt x="0" y="357033"/>
                  </a:lnTo>
                  <a:lnTo>
                    <a:pt x="2539" y="357033"/>
                  </a:lnTo>
                  <a:lnTo>
                    <a:pt x="2539" y="787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7" name="Freeform: Shape 477"/>
            <p:cNvSpPr/>
            <p:nvPr/>
          </p:nvSpPr>
          <p:spPr>
            <a:xfrm>
              <a:off x="6055200" y="5854680"/>
              <a:ext cx="12600" cy="66132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61320"/>
                <a:gd name="textAreaBottom" fmla="*/ 662400 h 661320"/>
              </a:gdLst>
              <a:ahLst/>
              <a:cxnLst/>
              <a:rect l="textAreaLeft" t="textAreaTop" r="textAreaRight" b="textAreaBottom"/>
              <a:pathLst>
                <a:path w="13839" h="662262">
                  <a:moveTo>
                    <a:pt x="0" y="6983"/>
                  </a:moveTo>
                  <a:lnTo>
                    <a:pt x="0" y="655406"/>
                  </a:lnTo>
                  <a:cubicBezTo>
                    <a:pt x="64" y="659215"/>
                    <a:pt x="3174" y="662263"/>
                    <a:pt x="6983" y="662263"/>
                  </a:cubicBezTo>
                  <a:cubicBezTo>
                    <a:pt x="10767" y="662263"/>
                    <a:pt x="13839" y="659190"/>
                    <a:pt x="13839" y="655406"/>
                  </a:cubicBezTo>
                  <a:lnTo>
                    <a:pt x="13839" y="6983"/>
                  </a:lnTo>
                  <a:cubicBezTo>
                    <a:pt x="13839" y="3175"/>
                    <a:pt x="10792" y="69"/>
                    <a:pt x="6983" y="0"/>
                  </a:cubicBezTo>
                  <a:cubicBezTo>
                    <a:pt x="3123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8" name="Freeform: Shape 478"/>
            <p:cNvSpPr/>
            <p:nvPr/>
          </p:nvSpPr>
          <p:spPr>
            <a:xfrm>
              <a:off x="7801200" y="5861520"/>
              <a:ext cx="11880" cy="10260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02600"/>
                <a:gd name="textAreaBottom" fmla="*/ 103680 h 102600"/>
              </a:gdLst>
              <a:ahLst/>
              <a:cxnLst/>
              <a:rect l="textAreaLeft" t="textAreaTop" r="textAreaRight" b="textAreaBottom"/>
              <a:pathLst>
                <a:path w="12792" h="103584">
                  <a:moveTo>
                    <a:pt x="95" y="98109"/>
                  </a:moveTo>
                  <a:cubicBezTo>
                    <a:pt x="19" y="98572"/>
                    <a:pt x="19" y="99044"/>
                    <a:pt x="95" y="99506"/>
                  </a:cubicBezTo>
                  <a:cubicBezTo>
                    <a:pt x="-32" y="99832"/>
                    <a:pt x="-32" y="100195"/>
                    <a:pt x="95" y="100522"/>
                  </a:cubicBezTo>
                  <a:cubicBezTo>
                    <a:pt x="273" y="100986"/>
                    <a:pt x="527" y="101417"/>
                    <a:pt x="857" y="101791"/>
                  </a:cubicBezTo>
                  <a:lnTo>
                    <a:pt x="1492" y="102553"/>
                  </a:lnTo>
                  <a:cubicBezTo>
                    <a:pt x="1911" y="102923"/>
                    <a:pt x="2381" y="103222"/>
                    <a:pt x="2888" y="103442"/>
                  </a:cubicBezTo>
                  <a:cubicBezTo>
                    <a:pt x="2888" y="103442"/>
                    <a:pt x="2888" y="103442"/>
                    <a:pt x="3650" y="103442"/>
                  </a:cubicBezTo>
                  <a:cubicBezTo>
                    <a:pt x="4488" y="103632"/>
                    <a:pt x="5352" y="103632"/>
                    <a:pt x="6189" y="103442"/>
                  </a:cubicBezTo>
                  <a:cubicBezTo>
                    <a:pt x="7257" y="103447"/>
                    <a:pt x="8297" y="103185"/>
                    <a:pt x="9237" y="102680"/>
                  </a:cubicBezTo>
                  <a:lnTo>
                    <a:pt x="9237" y="102680"/>
                  </a:lnTo>
                  <a:cubicBezTo>
                    <a:pt x="11382" y="101445"/>
                    <a:pt x="12728" y="99185"/>
                    <a:pt x="12792" y="96713"/>
                  </a:cubicBezTo>
                  <a:lnTo>
                    <a:pt x="12792" y="6566"/>
                  </a:lnTo>
                  <a:cubicBezTo>
                    <a:pt x="12780" y="3623"/>
                    <a:pt x="10887" y="1017"/>
                    <a:pt x="8094" y="90"/>
                  </a:cubicBezTo>
                  <a:lnTo>
                    <a:pt x="6698" y="90"/>
                  </a:lnTo>
                  <a:lnTo>
                    <a:pt x="7205" y="90"/>
                  </a:lnTo>
                  <a:cubicBezTo>
                    <a:pt x="6494" y="-30"/>
                    <a:pt x="5758" y="-30"/>
                    <a:pt x="5047" y="90"/>
                  </a:cubicBezTo>
                  <a:lnTo>
                    <a:pt x="3777" y="90"/>
                  </a:lnTo>
                  <a:lnTo>
                    <a:pt x="2762" y="852"/>
                  </a:lnTo>
                  <a:lnTo>
                    <a:pt x="1873" y="1741"/>
                  </a:lnTo>
                  <a:lnTo>
                    <a:pt x="1111" y="2884"/>
                  </a:lnTo>
                  <a:lnTo>
                    <a:pt x="1111" y="4026"/>
                  </a:lnTo>
                  <a:cubicBezTo>
                    <a:pt x="1111" y="4026"/>
                    <a:pt x="1111" y="4915"/>
                    <a:pt x="1111" y="5423"/>
                  </a:cubicBezTo>
                  <a:cubicBezTo>
                    <a:pt x="1111" y="5931"/>
                    <a:pt x="1111" y="5423"/>
                    <a:pt x="1111" y="5423"/>
                  </a:cubicBezTo>
                  <a:lnTo>
                    <a:pt x="1111" y="96332"/>
                  </a:lnTo>
                  <a:cubicBezTo>
                    <a:pt x="1111" y="96332"/>
                    <a:pt x="95" y="97855"/>
                    <a:pt x="95" y="9810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9" name="Freeform: Shape 479"/>
            <p:cNvSpPr/>
            <p:nvPr/>
          </p:nvSpPr>
          <p:spPr>
            <a:xfrm>
              <a:off x="4143240" y="6100560"/>
              <a:ext cx="12600" cy="201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0160"/>
                <a:gd name="textAreaBottom" fmla="*/ 21240 h 20160"/>
              </a:gdLst>
              <a:ahLst/>
              <a:cxnLst/>
              <a:rect l="textAreaLeft" t="textAreaTop" r="textAreaRight" b="textAreaBottom"/>
              <a:pathLst>
                <a:path w="13839" h="21330">
                  <a:moveTo>
                    <a:pt x="13078" y="4063"/>
                  </a:moveTo>
                  <a:cubicBezTo>
                    <a:pt x="12621" y="3098"/>
                    <a:pt x="11923" y="2273"/>
                    <a:pt x="11046" y="1651"/>
                  </a:cubicBezTo>
                  <a:cubicBezTo>
                    <a:pt x="9878" y="648"/>
                    <a:pt x="8393" y="63"/>
                    <a:pt x="6856" y="0"/>
                  </a:cubicBezTo>
                  <a:cubicBezTo>
                    <a:pt x="5282" y="76"/>
                    <a:pt x="3771" y="660"/>
                    <a:pt x="2539" y="1651"/>
                  </a:cubicBezTo>
                  <a:cubicBezTo>
                    <a:pt x="1701" y="2273"/>
                    <a:pt x="1054" y="3111"/>
                    <a:pt x="635" y="4063"/>
                  </a:cubicBezTo>
                  <a:cubicBezTo>
                    <a:pt x="292" y="4787"/>
                    <a:pt x="76" y="5561"/>
                    <a:pt x="0" y="6348"/>
                  </a:cubicBezTo>
                  <a:lnTo>
                    <a:pt x="0" y="14347"/>
                  </a:lnTo>
                  <a:cubicBezTo>
                    <a:pt x="0" y="18207"/>
                    <a:pt x="3123" y="21331"/>
                    <a:pt x="6983" y="21331"/>
                  </a:cubicBezTo>
                  <a:cubicBezTo>
                    <a:pt x="10792" y="21267"/>
                    <a:pt x="13840" y="18156"/>
                    <a:pt x="13840" y="14347"/>
                  </a:cubicBezTo>
                  <a:lnTo>
                    <a:pt x="13840" y="6348"/>
                  </a:lnTo>
                  <a:cubicBezTo>
                    <a:pt x="13713" y="5548"/>
                    <a:pt x="13459" y="4774"/>
                    <a:pt x="13078" y="406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0" name="Freeform: Shape 480"/>
            <p:cNvSpPr/>
            <p:nvPr/>
          </p:nvSpPr>
          <p:spPr>
            <a:xfrm>
              <a:off x="1989720" y="6388560"/>
              <a:ext cx="20880" cy="474840"/>
            </a:xfrm>
            <a:custGeom>
              <a:avLst/>
              <a:gdLst>
                <a:gd name="textAreaLeft" fmla="*/ 0 w 20880"/>
                <a:gd name="textAreaRight" fmla="*/ 21960 w 20880"/>
                <a:gd name="textAreaTop" fmla="*/ 0 h 474840"/>
                <a:gd name="textAreaBottom" fmla="*/ 475920 h 474840"/>
              </a:gdLst>
              <a:ahLst/>
              <a:cxnLst/>
              <a:rect l="textAreaLeft" t="textAreaTop" r="textAreaRight" b="textAreaBottom"/>
              <a:pathLst>
                <a:path w="21838" h="476001">
                  <a:moveTo>
                    <a:pt x="21838" y="68309"/>
                  </a:moveTo>
                  <a:lnTo>
                    <a:pt x="21838" y="0"/>
                  </a:lnTo>
                  <a:lnTo>
                    <a:pt x="0" y="0"/>
                  </a:lnTo>
                  <a:lnTo>
                    <a:pt x="0" y="476001"/>
                  </a:lnTo>
                  <a:lnTo>
                    <a:pt x="16252" y="476001"/>
                  </a:lnTo>
                  <a:lnTo>
                    <a:pt x="16252" y="75038"/>
                  </a:lnTo>
                  <a:cubicBezTo>
                    <a:pt x="16252" y="71749"/>
                    <a:pt x="18601" y="68918"/>
                    <a:pt x="21838" y="68309"/>
                  </a:cubicBezTo>
                  <a:close/>
                </a:path>
              </a:pathLst>
            </a:custGeom>
            <a:solidFill>
              <a:srgbClr val="E8E7E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1" name="Freeform: Shape 481"/>
            <p:cNvSpPr/>
            <p:nvPr/>
          </p:nvSpPr>
          <p:spPr>
            <a:xfrm>
              <a:off x="2014200" y="6392880"/>
              <a:ext cx="370080" cy="66960"/>
            </a:xfrm>
            <a:custGeom>
              <a:avLst/>
              <a:gdLst>
                <a:gd name="textAreaLeft" fmla="*/ 0 w 370080"/>
                <a:gd name="textAreaRight" fmla="*/ 371160 w 370080"/>
                <a:gd name="textAreaTop" fmla="*/ 0 h 66960"/>
                <a:gd name="textAreaBottom" fmla="*/ 68040 h 66960"/>
              </a:gdLst>
              <a:ahLst/>
              <a:cxnLst/>
              <a:rect l="textAreaLeft" t="textAreaTop" r="textAreaRight" b="textAreaBottom"/>
              <a:pathLst>
                <a:path w="370997" h="68181">
                  <a:moveTo>
                    <a:pt x="0" y="0"/>
                  </a:moveTo>
                  <a:lnTo>
                    <a:pt x="0" y="68182"/>
                  </a:lnTo>
                  <a:lnTo>
                    <a:pt x="338240" y="68182"/>
                  </a:lnTo>
                  <a:lnTo>
                    <a:pt x="370997" y="68182"/>
                  </a:lnTo>
                  <a:lnTo>
                    <a:pt x="370997" y="508"/>
                  </a:lnTo>
                  <a:lnTo>
                    <a:pt x="338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2" name="Freeform: Shape 482"/>
            <p:cNvSpPr/>
            <p:nvPr/>
          </p:nvSpPr>
          <p:spPr>
            <a:xfrm>
              <a:off x="653760" y="5595120"/>
              <a:ext cx="27000" cy="189720"/>
            </a:xfrm>
            <a:custGeom>
              <a:avLst/>
              <a:gdLst>
                <a:gd name="textAreaLeft" fmla="*/ 0 w 27000"/>
                <a:gd name="textAreaRight" fmla="*/ 28080 w 27000"/>
                <a:gd name="textAreaTop" fmla="*/ 0 h 189720"/>
                <a:gd name="textAreaBottom" fmla="*/ 190800 h 189720"/>
              </a:gdLst>
              <a:ahLst/>
              <a:cxnLst/>
              <a:rect l="textAreaLeft" t="textAreaTop" r="textAreaRight" b="textAreaBottom"/>
              <a:pathLst>
                <a:path w="28059" h="190959">
                  <a:moveTo>
                    <a:pt x="28060" y="190959"/>
                  </a:moveTo>
                  <a:lnTo>
                    <a:pt x="28060" y="10411"/>
                  </a:lnTo>
                  <a:lnTo>
                    <a:pt x="26028" y="0"/>
                  </a:lnTo>
                  <a:lnTo>
                    <a:pt x="0" y="0"/>
                  </a:lnTo>
                  <a:lnTo>
                    <a:pt x="0" y="9649"/>
                  </a:lnTo>
                  <a:lnTo>
                    <a:pt x="0" y="190959"/>
                  </a:lnTo>
                  <a:lnTo>
                    <a:pt x="28060" y="190959"/>
                  </a:ln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3" name="Freeform: Shape 483"/>
            <p:cNvSpPr/>
            <p:nvPr/>
          </p:nvSpPr>
          <p:spPr>
            <a:xfrm>
              <a:off x="169920" y="4787280"/>
              <a:ext cx="243360" cy="952200"/>
            </a:xfrm>
            <a:custGeom>
              <a:avLst/>
              <a:gdLst>
                <a:gd name="textAreaLeft" fmla="*/ 0 w 243360"/>
                <a:gd name="textAreaRight" fmla="*/ 244440 w 243360"/>
                <a:gd name="textAreaTop" fmla="*/ 0 h 952200"/>
                <a:gd name="textAreaBottom" fmla="*/ 953280 h 952200"/>
              </a:gdLst>
              <a:ahLst/>
              <a:cxnLst/>
              <a:rect l="textAreaLeft" t="textAreaTop" r="textAreaRight" b="textAreaBottom"/>
              <a:pathLst>
                <a:path w="244538" h="953145">
                  <a:moveTo>
                    <a:pt x="86591" y="166581"/>
                  </a:moveTo>
                  <a:cubicBezTo>
                    <a:pt x="87471" y="166400"/>
                    <a:pt x="88378" y="166400"/>
                    <a:pt x="89258" y="166581"/>
                  </a:cubicBezTo>
                  <a:cubicBezTo>
                    <a:pt x="89646" y="166762"/>
                    <a:pt x="89992" y="167021"/>
                    <a:pt x="90273" y="167343"/>
                  </a:cubicBezTo>
                  <a:cubicBezTo>
                    <a:pt x="90273" y="167343"/>
                    <a:pt x="91162" y="167343"/>
                    <a:pt x="91416" y="168105"/>
                  </a:cubicBezTo>
                  <a:cubicBezTo>
                    <a:pt x="92064" y="168714"/>
                    <a:pt x="92583" y="169448"/>
                    <a:pt x="92940" y="170263"/>
                  </a:cubicBezTo>
                  <a:lnTo>
                    <a:pt x="92940" y="170263"/>
                  </a:lnTo>
                  <a:lnTo>
                    <a:pt x="99542" y="186261"/>
                  </a:lnTo>
                  <a:lnTo>
                    <a:pt x="99542" y="186261"/>
                  </a:lnTo>
                  <a:cubicBezTo>
                    <a:pt x="99598" y="186683"/>
                    <a:pt x="99598" y="187109"/>
                    <a:pt x="99542" y="187531"/>
                  </a:cubicBezTo>
                  <a:cubicBezTo>
                    <a:pt x="99542" y="187531"/>
                    <a:pt x="99542" y="188420"/>
                    <a:pt x="99542" y="188928"/>
                  </a:cubicBezTo>
                  <a:lnTo>
                    <a:pt x="99542" y="188928"/>
                  </a:lnTo>
                  <a:lnTo>
                    <a:pt x="99542" y="953145"/>
                  </a:lnTo>
                  <a:lnTo>
                    <a:pt x="244538" y="953145"/>
                  </a:lnTo>
                  <a:lnTo>
                    <a:pt x="244538" y="15236"/>
                  </a:lnTo>
                  <a:lnTo>
                    <a:pt x="240475" y="0"/>
                  </a:lnTo>
                  <a:lnTo>
                    <a:pt x="0" y="0"/>
                  </a:lnTo>
                  <a:lnTo>
                    <a:pt x="0" y="16658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90">
              <a:solidFill>
                <a:srgbClr val="66B2B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4" name="Freeform: Shape 484"/>
            <p:cNvSpPr/>
            <p:nvPr/>
          </p:nvSpPr>
          <p:spPr>
            <a:xfrm>
              <a:off x="686880" y="5806080"/>
              <a:ext cx="360" cy="27252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272520"/>
                <a:gd name="textAreaBottom" fmla="*/ 273600 h 272520"/>
              </a:gdLst>
              <a:ahLst/>
              <a:cxnLst/>
              <a:rect l="textAreaLeft" t="textAreaTop" r="textAreaRight" b="textAreaBottom"/>
              <a:pathLst>
                <a:path w="761" h="273741">
                  <a:moveTo>
                    <a:pt x="762" y="27348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273742"/>
                  </a:lnTo>
                  <a:close/>
                </a:path>
              </a:pathLst>
            </a:custGeom>
            <a:solidFill>
              <a:srgbClr val="F4F5F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5" name="Freeform: Shape 485"/>
            <p:cNvSpPr/>
            <p:nvPr/>
          </p:nvSpPr>
          <p:spPr>
            <a:xfrm>
              <a:off x="689760" y="5806440"/>
              <a:ext cx="316800" cy="584280"/>
            </a:xfrm>
            <a:custGeom>
              <a:avLst/>
              <a:gdLst>
                <a:gd name="textAreaLeft" fmla="*/ 0 w 316800"/>
                <a:gd name="textAreaRight" fmla="*/ 317880 w 316800"/>
                <a:gd name="textAreaTop" fmla="*/ 0 h 584280"/>
                <a:gd name="textAreaBottom" fmla="*/ 585360 h 584280"/>
              </a:gdLst>
              <a:ahLst/>
              <a:cxnLst/>
              <a:rect l="textAreaLeft" t="textAreaTop" r="textAreaRight" b="textAreaBottom"/>
              <a:pathLst>
                <a:path w="318052" h="585447">
                  <a:moveTo>
                    <a:pt x="6729" y="273234"/>
                  </a:moveTo>
                  <a:lnTo>
                    <a:pt x="7745" y="273234"/>
                  </a:lnTo>
                  <a:lnTo>
                    <a:pt x="9142" y="273234"/>
                  </a:lnTo>
                  <a:cubicBezTo>
                    <a:pt x="9520" y="273171"/>
                    <a:pt x="9906" y="273171"/>
                    <a:pt x="10284" y="273234"/>
                  </a:cubicBezTo>
                  <a:lnTo>
                    <a:pt x="11427" y="273996"/>
                  </a:lnTo>
                  <a:lnTo>
                    <a:pt x="12316" y="275139"/>
                  </a:lnTo>
                  <a:lnTo>
                    <a:pt x="12316" y="275900"/>
                  </a:lnTo>
                  <a:lnTo>
                    <a:pt x="13332" y="277932"/>
                  </a:lnTo>
                  <a:lnTo>
                    <a:pt x="13332" y="277932"/>
                  </a:lnTo>
                  <a:cubicBezTo>
                    <a:pt x="13389" y="278402"/>
                    <a:pt x="13389" y="278859"/>
                    <a:pt x="13332" y="279329"/>
                  </a:cubicBezTo>
                  <a:cubicBezTo>
                    <a:pt x="13391" y="279798"/>
                    <a:pt x="13391" y="280255"/>
                    <a:pt x="13332" y="280725"/>
                  </a:cubicBezTo>
                  <a:lnTo>
                    <a:pt x="13332" y="280725"/>
                  </a:lnTo>
                  <a:lnTo>
                    <a:pt x="13332" y="585447"/>
                  </a:lnTo>
                  <a:lnTo>
                    <a:pt x="318052" y="585447"/>
                  </a:lnTo>
                  <a:lnTo>
                    <a:pt x="318052" y="0"/>
                  </a:lnTo>
                  <a:lnTo>
                    <a:pt x="0" y="0"/>
                  </a:lnTo>
                  <a:lnTo>
                    <a:pt x="0" y="273234"/>
                  </a:lnTo>
                  <a:close/>
                </a:path>
              </a:pathLst>
            </a:custGeom>
            <a:solidFill>
              <a:schemeClr val="accent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6" name="Freeform: Shape 486"/>
            <p:cNvSpPr/>
            <p:nvPr/>
          </p:nvSpPr>
          <p:spPr>
            <a:xfrm>
              <a:off x="3438360" y="6471360"/>
              <a:ext cx="211680" cy="392040"/>
            </a:xfrm>
            <a:custGeom>
              <a:avLst/>
              <a:gdLst>
                <a:gd name="textAreaLeft" fmla="*/ 0 w 211680"/>
                <a:gd name="textAreaRight" fmla="*/ 212760 w 211680"/>
                <a:gd name="textAreaTop" fmla="*/ 0 h 392040"/>
                <a:gd name="textAreaBottom" fmla="*/ 393120 h 392040"/>
              </a:gdLst>
              <a:ahLst/>
              <a:cxnLst/>
              <a:rect l="textAreaLeft" t="textAreaTop" r="textAreaRight" b="textAreaBottom"/>
              <a:pathLst>
                <a:path w="212669" h="393091">
                  <a:moveTo>
                    <a:pt x="158963" y="0"/>
                  </a:moveTo>
                  <a:lnTo>
                    <a:pt x="84179" y="0"/>
                  </a:lnTo>
                  <a:lnTo>
                    <a:pt x="0" y="0"/>
                  </a:lnTo>
                  <a:lnTo>
                    <a:pt x="0" y="393091"/>
                  </a:lnTo>
                  <a:lnTo>
                    <a:pt x="212670" y="393091"/>
                  </a:lnTo>
                  <a:lnTo>
                    <a:pt x="212670" y="2158"/>
                  </a:lnTo>
                  <a:lnTo>
                    <a:pt x="158963" y="0"/>
                  </a:lnTo>
                  <a:close/>
                </a:path>
              </a:pathLst>
            </a:custGeom>
            <a:solidFill>
              <a:schemeClr val="accent1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7" name="Freeform: Shape 487"/>
            <p:cNvSpPr/>
            <p:nvPr/>
          </p:nvSpPr>
          <p:spPr>
            <a:xfrm>
              <a:off x="3382560" y="6471720"/>
              <a:ext cx="52200" cy="392040"/>
            </a:xfrm>
            <a:custGeom>
              <a:avLst/>
              <a:gdLst>
                <a:gd name="textAreaLeft" fmla="*/ 0 w 52200"/>
                <a:gd name="textAreaRight" fmla="*/ 53280 w 52200"/>
                <a:gd name="textAreaTop" fmla="*/ 0 h 392040"/>
                <a:gd name="textAreaBottom" fmla="*/ 393120 h 392040"/>
              </a:gdLst>
              <a:ahLst/>
              <a:cxnLst/>
              <a:rect l="textAreaLeft" t="textAreaTop" r="textAreaRight" b="textAreaBottom"/>
              <a:pathLst>
                <a:path w="53199" h="392964">
                  <a:moveTo>
                    <a:pt x="0" y="0"/>
                  </a:moveTo>
                  <a:lnTo>
                    <a:pt x="53199" y="0"/>
                  </a:lnTo>
                  <a:lnTo>
                    <a:pt x="53199" y="392964"/>
                  </a:lnTo>
                  <a:lnTo>
                    <a:pt x="0" y="392964"/>
                  </a:lnTo>
                  <a:close/>
                </a:path>
              </a:pathLst>
            </a:custGeom>
            <a:solidFill>
              <a:schemeClr val="accent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8" name="Freeform: Shape 488"/>
            <p:cNvSpPr/>
            <p:nvPr/>
          </p:nvSpPr>
          <p:spPr>
            <a:xfrm>
              <a:off x="3319200" y="5907960"/>
              <a:ext cx="195480" cy="552960"/>
            </a:xfrm>
            <a:custGeom>
              <a:avLst/>
              <a:gdLst>
                <a:gd name="textAreaLeft" fmla="*/ 0 w 195480"/>
                <a:gd name="textAreaRight" fmla="*/ 196560 w 195480"/>
                <a:gd name="textAreaTop" fmla="*/ 0 h 552960"/>
                <a:gd name="textAreaBottom" fmla="*/ 554040 h 552960"/>
              </a:gdLst>
              <a:ahLst/>
              <a:cxnLst/>
              <a:rect l="textAreaLeft" t="textAreaTop" r="textAreaRight" b="textAreaBottom"/>
              <a:pathLst>
                <a:path w="196417" h="553959">
                  <a:moveTo>
                    <a:pt x="196418" y="0"/>
                  </a:moveTo>
                  <a:lnTo>
                    <a:pt x="0" y="0"/>
                  </a:lnTo>
                  <a:lnTo>
                    <a:pt x="0" y="3174"/>
                  </a:lnTo>
                  <a:lnTo>
                    <a:pt x="0" y="551420"/>
                  </a:lnTo>
                  <a:lnTo>
                    <a:pt x="62468" y="553959"/>
                  </a:lnTo>
                  <a:lnTo>
                    <a:pt x="196418" y="553959"/>
                  </a:lnTo>
                  <a:lnTo>
                    <a:pt x="19641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9" name="Freeform: Shape 489"/>
            <p:cNvSpPr/>
            <p:nvPr/>
          </p:nvSpPr>
          <p:spPr>
            <a:xfrm>
              <a:off x="1011960" y="5633640"/>
              <a:ext cx="171720" cy="127080"/>
            </a:xfrm>
            <a:custGeom>
              <a:avLst/>
              <a:gdLst>
                <a:gd name="textAreaLeft" fmla="*/ 0 w 171720"/>
                <a:gd name="textAreaRight" fmla="*/ 172800 w 171720"/>
                <a:gd name="textAreaTop" fmla="*/ 0 h 127080"/>
                <a:gd name="textAreaBottom" fmla="*/ 128160 h 127080"/>
              </a:gdLst>
              <a:ahLst/>
              <a:cxnLst/>
              <a:rect l="textAreaLeft" t="textAreaTop" r="textAreaRight" b="textAreaBottom"/>
              <a:pathLst>
                <a:path w="172675" h="127983">
                  <a:moveTo>
                    <a:pt x="127" y="126968"/>
                  </a:moveTo>
                  <a:lnTo>
                    <a:pt x="1270" y="126968"/>
                  </a:lnTo>
                  <a:lnTo>
                    <a:pt x="2666" y="126968"/>
                  </a:lnTo>
                  <a:lnTo>
                    <a:pt x="172675" y="126968"/>
                  </a:lnTo>
                  <a:lnTo>
                    <a:pt x="172675" y="0"/>
                  </a:lnTo>
                  <a:lnTo>
                    <a:pt x="0" y="0"/>
                  </a:lnTo>
                  <a:lnTo>
                    <a:pt x="0" y="1016"/>
                  </a:lnTo>
                  <a:lnTo>
                    <a:pt x="0" y="127983"/>
                  </a:ln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0" name="Freeform: Shape 490"/>
            <p:cNvSpPr/>
            <p:nvPr/>
          </p:nvSpPr>
          <p:spPr>
            <a:xfrm>
              <a:off x="491400" y="5611680"/>
              <a:ext cx="147600" cy="466920"/>
            </a:xfrm>
            <a:custGeom>
              <a:avLst/>
              <a:gdLst>
                <a:gd name="textAreaLeft" fmla="*/ 0 w 147600"/>
                <a:gd name="textAreaRight" fmla="*/ 148680 w 147600"/>
                <a:gd name="textAreaTop" fmla="*/ 0 h 466920"/>
                <a:gd name="textAreaBottom" fmla="*/ 468000 h 466920"/>
              </a:gdLst>
              <a:ahLst/>
              <a:cxnLst/>
              <a:rect l="textAreaLeft" t="textAreaTop" r="textAreaRight" b="textAreaBottom"/>
              <a:pathLst>
                <a:path w="148551" h="468002">
                  <a:moveTo>
                    <a:pt x="3809" y="191086"/>
                  </a:moveTo>
                  <a:lnTo>
                    <a:pt x="3047" y="192229"/>
                  </a:lnTo>
                  <a:lnTo>
                    <a:pt x="2031" y="193118"/>
                  </a:lnTo>
                  <a:lnTo>
                    <a:pt x="2031" y="193752"/>
                  </a:lnTo>
                  <a:lnTo>
                    <a:pt x="2031" y="193752"/>
                  </a:lnTo>
                  <a:cubicBezTo>
                    <a:pt x="1421" y="194157"/>
                    <a:pt x="726" y="194418"/>
                    <a:pt x="0" y="194514"/>
                  </a:cubicBezTo>
                  <a:lnTo>
                    <a:pt x="0" y="468002"/>
                  </a:lnTo>
                  <a:lnTo>
                    <a:pt x="148551" y="468002"/>
                  </a:lnTo>
                  <a:lnTo>
                    <a:pt x="148551" y="0"/>
                  </a:lnTo>
                  <a:lnTo>
                    <a:pt x="3809" y="0"/>
                  </a:lnTo>
                  <a:lnTo>
                    <a:pt x="3809" y="187785"/>
                  </a:lnTo>
                  <a:cubicBezTo>
                    <a:pt x="3809" y="187785"/>
                    <a:pt x="3809" y="187785"/>
                    <a:pt x="3809" y="188547"/>
                  </a:cubicBezTo>
                  <a:cubicBezTo>
                    <a:pt x="3942" y="189174"/>
                    <a:pt x="3942" y="189824"/>
                    <a:pt x="3809" y="190451"/>
                  </a:cubicBezTo>
                  <a:close/>
                </a:path>
              </a:pathLst>
            </a:custGeom>
            <a:solidFill>
              <a:schemeClr val="accent1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1" name="Freeform: Shape 491"/>
            <p:cNvSpPr/>
            <p:nvPr/>
          </p:nvSpPr>
          <p:spPr>
            <a:xfrm>
              <a:off x="3313440" y="6468480"/>
              <a:ext cx="65520" cy="394920"/>
            </a:xfrm>
            <a:custGeom>
              <a:avLst/>
              <a:gdLst>
                <a:gd name="textAreaLeft" fmla="*/ 0 w 65520"/>
                <a:gd name="textAreaRight" fmla="*/ 66600 w 65520"/>
                <a:gd name="textAreaTop" fmla="*/ 0 h 394920"/>
                <a:gd name="textAreaBottom" fmla="*/ 396000 h 394920"/>
              </a:gdLst>
              <a:ahLst/>
              <a:cxnLst/>
              <a:rect l="textAreaLeft" t="textAreaTop" r="textAreaRight" b="textAreaBottom"/>
              <a:pathLst>
                <a:path w="66657" h="395884">
                  <a:moveTo>
                    <a:pt x="0" y="0"/>
                  </a:moveTo>
                  <a:lnTo>
                    <a:pt x="0" y="395885"/>
                  </a:lnTo>
                  <a:lnTo>
                    <a:pt x="66658" y="395885"/>
                  </a:lnTo>
                  <a:lnTo>
                    <a:pt x="66658" y="2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2" name="Freeform: Shape 492"/>
            <p:cNvSpPr/>
            <p:nvPr/>
          </p:nvSpPr>
          <p:spPr>
            <a:xfrm>
              <a:off x="3196440" y="6463080"/>
              <a:ext cx="115200" cy="399600"/>
            </a:xfrm>
            <a:custGeom>
              <a:avLst/>
              <a:gdLst>
                <a:gd name="textAreaLeft" fmla="*/ 0 w 115200"/>
                <a:gd name="textAreaRight" fmla="*/ 116280 w 115200"/>
                <a:gd name="textAreaTop" fmla="*/ 0 h 399600"/>
                <a:gd name="textAreaBottom" fmla="*/ 400680 h 399600"/>
              </a:gdLst>
              <a:ahLst/>
              <a:cxnLst/>
              <a:rect l="textAreaLeft" t="textAreaTop" r="textAreaRight" b="textAreaBottom"/>
              <a:pathLst>
                <a:path w="116301" h="400582">
                  <a:moveTo>
                    <a:pt x="91924" y="4698"/>
                  </a:moveTo>
                  <a:cubicBezTo>
                    <a:pt x="89093" y="4545"/>
                    <a:pt x="86630" y="2692"/>
                    <a:pt x="85703" y="0"/>
                  </a:cubicBezTo>
                  <a:lnTo>
                    <a:pt x="79227" y="0"/>
                  </a:lnTo>
                  <a:cubicBezTo>
                    <a:pt x="79062" y="368"/>
                    <a:pt x="78847" y="711"/>
                    <a:pt x="78593" y="1016"/>
                  </a:cubicBezTo>
                  <a:lnTo>
                    <a:pt x="78593" y="1904"/>
                  </a:lnTo>
                  <a:cubicBezTo>
                    <a:pt x="78174" y="2273"/>
                    <a:pt x="77704" y="2577"/>
                    <a:pt x="77196" y="2793"/>
                  </a:cubicBezTo>
                  <a:lnTo>
                    <a:pt x="76434" y="2793"/>
                  </a:lnTo>
                  <a:cubicBezTo>
                    <a:pt x="75558" y="2971"/>
                    <a:pt x="74644" y="2971"/>
                    <a:pt x="73768" y="2793"/>
                  </a:cubicBezTo>
                  <a:lnTo>
                    <a:pt x="73768" y="2793"/>
                  </a:lnTo>
                  <a:lnTo>
                    <a:pt x="50787" y="1904"/>
                  </a:lnTo>
                  <a:lnTo>
                    <a:pt x="0" y="1904"/>
                  </a:lnTo>
                  <a:lnTo>
                    <a:pt x="0" y="400583"/>
                  </a:lnTo>
                  <a:lnTo>
                    <a:pt x="116302" y="400583"/>
                  </a:lnTo>
                  <a:lnTo>
                    <a:pt x="116302" y="5587"/>
                  </a:lnTo>
                  <a:close/>
                </a:path>
              </a:pathLst>
            </a:custGeom>
            <a:solidFill>
              <a:schemeClr val="accent4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3" name="Freeform: Shape 493"/>
            <p:cNvSpPr/>
            <p:nvPr/>
          </p:nvSpPr>
          <p:spPr>
            <a:xfrm>
              <a:off x="2353680" y="6470280"/>
              <a:ext cx="30240" cy="393120"/>
            </a:xfrm>
            <a:custGeom>
              <a:avLst/>
              <a:gdLst>
                <a:gd name="textAreaLeft" fmla="*/ 0 w 30240"/>
                <a:gd name="textAreaRight" fmla="*/ 31320 w 30240"/>
                <a:gd name="textAreaTop" fmla="*/ 0 h 393120"/>
                <a:gd name="textAreaBottom" fmla="*/ 394200 h 393120"/>
              </a:gdLst>
              <a:ahLst/>
              <a:cxnLst/>
              <a:rect l="textAreaLeft" t="textAreaTop" r="textAreaRight" b="textAreaBottom"/>
              <a:pathLst>
                <a:path w="31487" h="394107">
                  <a:moveTo>
                    <a:pt x="0" y="0"/>
                  </a:moveTo>
                  <a:lnTo>
                    <a:pt x="31488" y="0"/>
                  </a:lnTo>
                  <a:lnTo>
                    <a:pt x="31488" y="394107"/>
                  </a:lnTo>
                  <a:lnTo>
                    <a:pt x="0" y="394107"/>
                  </a:ln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4" name="Freeform: Shape 494"/>
            <p:cNvSpPr/>
            <p:nvPr/>
          </p:nvSpPr>
          <p:spPr>
            <a:xfrm>
              <a:off x="2019600" y="6470280"/>
              <a:ext cx="330480" cy="393120"/>
            </a:xfrm>
            <a:custGeom>
              <a:avLst/>
              <a:gdLst>
                <a:gd name="textAreaLeft" fmla="*/ 0 w 330480"/>
                <a:gd name="textAreaRight" fmla="*/ 331560 w 330480"/>
                <a:gd name="textAreaTop" fmla="*/ 0 h 393120"/>
                <a:gd name="textAreaBottom" fmla="*/ 394200 h 393120"/>
              </a:gdLst>
              <a:ahLst/>
              <a:cxnLst/>
              <a:rect l="textAreaLeft" t="textAreaTop" r="textAreaRight" b="textAreaBottom"/>
              <a:pathLst>
                <a:path w="331383" h="394107">
                  <a:moveTo>
                    <a:pt x="0" y="0"/>
                  </a:moveTo>
                  <a:lnTo>
                    <a:pt x="331384" y="0"/>
                  </a:lnTo>
                  <a:lnTo>
                    <a:pt x="331384" y="394107"/>
                  </a:lnTo>
                  <a:lnTo>
                    <a:pt x="0" y="39410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5" name="Freeform: Shape 495"/>
            <p:cNvSpPr/>
            <p:nvPr/>
          </p:nvSpPr>
          <p:spPr>
            <a:xfrm>
              <a:off x="1309320" y="6402600"/>
              <a:ext cx="117000" cy="460440"/>
            </a:xfrm>
            <a:custGeom>
              <a:avLst/>
              <a:gdLst>
                <a:gd name="textAreaLeft" fmla="*/ 0 w 117000"/>
                <a:gd name="textAreaRight" fmla="*/ 118080 w 117000"/>
                <a:gd name="textAreaTop" fmla="*/ 0 h 460440"/>
                <a:gd name="textAreaBottom" fmla="*/ 461520 h 460440"/>
              </a:gdLst>
              <a:ahLst/>
              <a:cxnLst/>
              <a:rect l="textAreaLeft" t="textAreaTop" r="textAreaRight" b="textAreaBottom"/>
              <a:pathLst>
                <a:path w="118206" h="461526">
                  <a:moveTo>
                    <a:pt x="118206" y="360588"/>
                  </a:moveTo>
                  <a:lnTo>
                    <a:pt x="118206" y="0"/>
                  </a:lnTo>
                  <a:lnTo>
                    <a:pt x="65007" y="0"/>
                  </a:lnTo>
                  <a:lnTo>
                    <a:pt x="63483" y="0"/>
                  </a:lnTo>
                  <a:lnTo>
                    <a:pt x="0" y="0"/>
                  </a:lnTo>
                  <a:lnTo>
                    <a:pt x="0" y="461527"/>
                  </a:lnTo>
                  <a:lnTo>
                    <a:pt x="117698" y="461527"/>
                  </a:lnTo>
                  <a:lnTo>
                    <a:pt x="117698" y="359953"/>
                  </a:lnTo>
                  <a:close/>
                </a:path>
              </a:pathLst>
            </a:custGeom>
            <a:solidFill>
              <a:srgbClr val="22B0AE"/>
            </a:solidFill>
            <a:ln w="12690">
              <a:solidFill>
                <a:srgbClr val="66B2B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6" name="Freeform: Shape 496"/>
            <p:cNvSpPr/>
            <p:nvPr/>
          </p:nvSpPr>
          <p:spPr>
            <a:xfrm>
              <a:off x="1216080" y="5821560"/>
              <a:ext cx="313560" cy="641520"/>
            </a:xfrm>
            <a:custGeom>
              <a:avLst/>
              <a:gdLst>
                <a:gd name="textAreaLeft" fmla="*/ 0 w 313560"/>
                <a:gd name="textAreaRight" fmla="*/ 314640 w 313560"/>
                <a:gd name="textAreaTop" fmla="*/ 0 h 641520"/>
                <a:gd name="textAreaBottom" fmla="*/ 642600 h 641520"/>
              </a:gdLst>
              <a:ahLst/>
              <a:cxnLst/>
              <a:rect l="textAreaLeft" t="textAreaTop" r="textAreaRight" b="textAreaBottom"/>
              <a:pathLst>
                <a:path w="314497" h="642709">
                  <a:moveTo>
                    <a:pt x="77831" y="571100"/>
                  </a:moveTo>
                  <a:lnTo>
                    <a:pt x="77831" y="571100"/>
                  </a:lnTo>
                  <a:lnTo>
                    <a:pt x="82909" y="571100"/>
                  </a:lnTo>
                  <a:lnTo>
                    <a:pt x="218637" y="571100"/>
                  </a:lnTo>
                  <a:cubicBezTo>
                    <a:pt x="222497" y="571100"/>
                    <a:pt x="225620" y="574223"/>
                    <a:pt x="225620" y="578083"/>
                  </a:cubicBezTo>
                  <a:lnTo>
                    <a:pt x="225620" y="642710"/>
                  </a:lnTo>
                  <a:lnTo>
                    <a:pt x="314497" y="642710"/>
                  </a:lnTo>
                  <a:lnTo>
                    <a:pt x="314497" y="0"/>
                  </a:lnTo>
                  <a:lnTo>
                    <a:pt x="0" y="0"/>
                  </a:lnTo>
                  <a:lnTo>
                    <a:pt x="0" y="571354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7" name="Freeform: Shape 497"/>
            <p:cNvSpPr/>
            <p:nvPr/>
          </p:nvSpPr>
          <p:spPr>
            <a:xfrm>
              <a:off x="1539000" y="6465240"/>
              <a:ext cx="434160" cy="397440"/>
            </a:xfrm>
            <a:custGeom>
              <a:avLst/>
              <a:gdLst>
                <a:gd name="textAreaLeft" fmla="*/ 0 w 434160"/>
                <a:gd name="textAreaRight" fmla="*/ 435240 w 434160"/>
                <a:gd name="textAreaTop" fmla="*/ 0 h 397440"/>
                <a:gd name="textAreaBottom" fmla="*/ 398520 h 397440"/>
              </a:gdLst>
              <a:ahLst/>
              <a:cxnLst/>
              <a:rect l="textAreaLeft" t="textAreaTop" r="textAreaRight" b="textAreaBottom"/>
              <a:pathLst>
                <a:path w="435369" h="398677">
                  <a:moveTo>
                    <a:pt x="4190" y="508"/>
                  </a:moveTo>
                  <a:cubicBezTo>
                    <a:pt x="3136" y="1828"/>
                    <a:pt x="1651" y="2730"/>
                    <a:pt x="0" y="3047"/>
                  </a:cubicBezTo>
                  <a:lnTo>
                    <a:pt x="0" y="291263"/>
                  </a:lnTo>
                  <a:cubicBezTo>
                    <a:pt x="800" y="291403"/>
                    <a:pt x="1562" y="291657"/>
                    <a:pt x="2285" y="292025"/>
                  </a:cubicBezTo>
                  <a:lnTo>
                    <a:pt x="37582" y="312594"/>
                  </a:lnTo>
                  <a:lnTo>
                    <a:pt x="37582" y="312594"/>
                  </a:lnTo>
                  <a:cubicBezTo>
                    <a:pt x="37976" y="312861"/>
                    <a:pt x="38331" y="313216"/>
                    <a:pt x="38598" y="313610"/>
                  </a:cubicBezTo>
                  <a:cubicBezTo>
                    <a:pt x="38915" y="313889"/>
                    <a:pt x="39182" y="314232"/>
                    <a:pt x="39360" y="314625"/>
                  </a:cubicBezTo>
                  <a:lnTo>
                    <a:pt x="39360" y="315768"/>
                  </a:lnTo>
                  <a:cubicBezTo>
                    <a:pt x="39360" y="315768"/>
                    <a:pt x="39360" y="316657"/>
                    <a:pt x="39360" y="317165"/>
                  </a:cubicBezTo>
                  <a:cubicBezTo>
                    <a:pt x="39360" y="317673"/>
                    <a:pt x="39360" y="317165"/>
                    <a:pt x="39360" y="318053"/>
                  </a:cubicBezTo>
                  <a:lnTo>
                    <a:pt x="39360" y="398678"/>
                  </a:lnTo>
                  <a:lnTo>
                    <a:pt x="435370" y="398678"/>
                  </a:lnTo>
                  <a:lnTo>
                    <a:pt x="435370" y="0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8" name="Freeform: Shape 498"/>
            <p:cNvSpPr/>
            <p:nvPr/>
          </p:nvSpPr>
          <p:spPr>
            <a:xfrm>
              <a:off x="1440720" y="6467040"/>
              <a:ext cx="93960" cy="298800"/>
            </a:xfrm>
            <a:custGeom>
              <a:avLst/>
              <a:gdLst>
                <a:gd name="textAreaLeft" fmla="*/ 0 w 93960"/>
                <a:gd name="textAreaRight" fmla="*/ 95040 w 93960"/>
                <a:gd name="textAreaTop" fmla="*/ 0 h 298800"/>
                <a:gd name="textAreaBottom" fmla="*/ 299880 h 298800"/>
              </a:gdLst>
              <a:ahLst/>
              <a:cxnLst/>
              <a:rect l="textAreaLeft" t="textAreaTop" r="textAreaRight" b="textAreaBottom"/>
              <a:pathLst>
                <a:path w="95098" h="299897">
                  <a:moveTo>
                    <a:pt x="635" y="299897"/>
                  </a:moveTo>
                  <a:lnTo>
                    <a:pt x="89512" y="299897"/>
                  </a:lnTo>
                  <a:cubicBezTo>
                    <a:pt x="89689" y="299148"/>
                    <a:pt x="89943" y="298424"/>
                    <a:pt x="90273" y="297739"/>
                  </a:cubicBezTo>
                  <a:cubicBezTo>
                    <a:pt x="91340" y="295999"/>
                    <a:pt x="93092" y="294793"/>
                    <a:pt x="95098" y="294438"/>
                  </a:cubicBezTo>
                  <a:lnTo>
                    <a:pt x="95098" y="5460"/>
                  </a:lnTo>
                  <a:cubicBezTo>
                    <a:pt x="92318" y="4964"/>
                    <a:pt x="90134" y="2781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9" name="Freeform: Shape 499"/>
            <p:cNvSpPr/>
            <p:nvPr/>
          </p:nvSpPr>
          <p:spPr>
            <a:xfrm>
              <a:off x="0" y="6406920"/>
              <a:ext cx="360" cy="46080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460800"/>
                <a:gd name="textAreaBottom" fmla="*/ 461880 h 460800"/>
              </a:gdLst>
              <a:ahLst/>
              <a:cxnLst/>
              <a:rect l="textAreaLeft" t="textAreaTop" r="textAreaRight" b="textAreaBottom"/>
              <a:pathLst>
                <a:path w="1523" h="461780">
                  <a:moveTo>
                    <a:pt x="0" y="0"/>
                  </a:moveTo>
                  <a:lnTo>
                    <a:pt x="1524" y="0"/>
                  </a:lnTo>
                  <a:lnTo>
                    <a:pt x="1524" y="461781"/>
                  </a:lnTo>
                  <a:lnTo>
                    <a:pt x="0" y="461781"/>
                  </a:lnTo>
                  <a:close/>
                </a:path>
              </a:pathLst>
            </a:custGeom>
            <a:solidFill>
              <a:srgbClr val="F9C9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0" name="Freeform: Shape 500"/>
            <p:cNvSpPr/>
            <p:nvPr/>
          </p:nvSpPr>
          <p:spPr>
            <a:xfrm>
              <a:off x="3960" y="6402600"/>
              <a:ext cx="239400" cy="460800"/>
            </a:xfrm>
            <a:custGeom>
              <a:avLst/>
              <a:gdLst>
                <a:gd name="textAreaLeft" fmla="*/ 0 w 239400"/>
                <a:gd name="textAreaRight" fmla="*/ 240480 w 239400"/>
                <a:gd name="textAreaTop" fmla="*/ 0 h 460800"/>
                <a:gd name="textAreaBottom" fmla="*/ 461880 h 460800"/>
              </a:gdLst>
              <a:ahLst/>
              <a:cxnLst/>
              <a:rect l="textAreaLeft" t="textAreaTop" r="textAreaRight" b="textAreaBottom"/>
              <a:pathLst>
                <a:path w="240602" h="461780">
                  <a:moveTo>
                    <a:pt x="0" y="0"/>
                  </a:moveTo>
                  <a:lnTo>
                    <a:pt x="240602" y="0"/>
                  </a:lnTo>
                  <a:lnTo>
                    <a:pt x="240602" y="461781"/>
                  </a:lnTo>
                  <a:lnTo>
                    <a:pt x="0" y="461781"/>
                  </a:ln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1" name="Freeform: Shape 501"/>
            <p:cNvSpPr/>
            <p:nvPr/>
          </p:nvSpPr>
          <p:spPr>
            <a:xfrm>
              <a:off x="653760" y="5788440"/>
              <a:ext cx="29520" cy="29016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290160"/>
                <a:gd name="textAreaBottom" fmla="*/ 291240 h 290160"/>
              </a:gdLst>
              <a:ahLst/>
              <a:cxnLst/>
              <a:rect l="textAreaLeft" t="textAreaTop" r="textAreaRight" b="textAreaBottom"/>
              <a:pathLst>
                <a:path w="30472" h="291263">
                  <a:moveTo>
                    <a:pt x="0" y="0"/>
                  </a:moveTo>
                  <a:lnTo>
                    <a:pt x="0" y="291264"/>
                  </a:lnTo>
                  <a:lnTo>
                    <a:pt x="30472" y="291264"/>
                  </a:lnTo>
                  <a:lnTo>
                    <a:pt x="30472" y="16252"/>
                  </a:lnTo>
                  <a:cubicBezTo>
                    <a:pt x="28960" y="14943"/>
                    <a:pt x="28081" y="13047"/>
                    <a:pt x="28060" y="11046"/>
                  </a:cubicBezTo>
                  <a:lnTo>
                    <a:pt x="28060" y="0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2" name="Freeform: Shape 502"/>
            <p:cNvSpPr/>
            <p:nvPr/>
          </p:nvSpPr>
          <p:spPr>
            <a:xfrm>
              <a:off x="1012320" y="5805720"/>
              <a:ext cx="360" cy="585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585360"/>
                <a:gd name="textAreaBottom" fmla="*/ 586440 h 585360"/>
              </a:gdLst>
              <a:ahLst/>
              <a:cxnLst/>
              <a:rect l="textAreaLeft" t="textAreaTop" r="textAreaRight" b="textAreaBottom"/>
              <a:pathLst>
                <a:path w="1396" h="586589">
                  <a:moveTo>
                    <a:pt x="1397" y="0"/>
                  </a:moveTo>
                  <a:lnTo>
                    <a:pt x="0" y="0"/>
                  </a:lnTo>
                  <a:lnTo>
                    <a:pt x="0" y="586590"/>
                  </a:lnTo>
                  <a:lnTo>
                    <a:pt x="1397" y="586590"/>
                  </a:lnTo>
                  <a:close/>
                </a:path>
              </a:pathLst>
            </a:custGeom>
            <a:solidFill>
              <a:srgbClr val="F9AA19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3" name="Freeform: Shape 503"/>
            <p:cNvSpPr/>
            <p:nvPr/>
          </p:nvSpPr>
          <p:spPr>
            <a:xfrm>
              <a:off x="1016280" y="5773680"/>
              <a:ext cx="185040" cy="618120"/>
            </a:xfrm>
            <a:custGeom>
              <a:avLst/>
              <a:gdLst>
                <a:gd name="textAreaLeft" fmla="*/ 0 w 185040"/>
                <a:gd name="textAreaRight" fmla="*/ 186120 w 185040"/>
                <a:gd name="textAreaTop" fmla="*/ 0 h 618120"/>
                <a:gd name="textAreaBottom" fmla="*/ 619200 h 618120"/>
              </a:gdLst>
              <a:ahLst/>
              <a:cxnLst/>
              <a:rect l="textAreaLeft" t="textAreaTop" r="textAreaRight" b="textAreaBottom"/>
              <a:pathLst>
                <a:path w="186133" h="619093">
                  <a:moveTo>
                    <a:pt x="1524" y="7745"/>
                  </a:moveTo>
                  <a:lnTo>
                    <a:pt x="0" y="13078"/>
                  </a:lnTo>
                  <a:lnTo>
                    <a:pt x="0" y="21204"/>
                  </a:lnTo>
                  <a:cubicBezTo>
                    <a:pt x="1215" y="22415"/>
                    <a:pt x="1901" y="24059"/>
                    <a:pt x="1905" y="25774"/>
                  </a:cubicBezTo>
                  <a:cubicBezTo>
                    <a:pt x="1893" y="27527"/>
                    <a:pt x="1211" y="29208"/>
                    <a:pt x="0" y="30472"/>
                  </a:cubicBezTo>
                  <a:lnTo>
                    <a:pt x="0" y="619094"/>
                  </a:lnTo>
                  <a:lnTo>
                    <a:pt x="186134" y="619094"/>
                  </a:lnTo>
                  <a:lnTo>
                    <a:pt x="186134" y="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4" name="Freeform: Shape 504"/>
            <p:cNvSpPr/>
            <p:nvPr/>
          </p:nvSpPr>
          <p:spPr>
            <a:xfrm>
              <a:off x="1441440" y="6769440"/>
              <a:ext cx="126000" cy="16200"/>
            </a:xfrm>
            <a:custGeom>
              <a:avLst/>
              <a:gdLst>
                <a:gd name="textAreaLeft" fmla="*/ 0 w 126000"/>
                <a:gd name="textAreaRight" fmla="*/ 127080 w 126000"/>
                <a:gd name="textAreaTop" fmla="*/ 0 h 16200"/>
                <a:gd name="textAreaBottom" fmla="*/ 17280 h 16200"/>
              </a:gdLst>
              <a:ahLst/>
              <a:cxnLst/>
              <a:rect l="textAreaLeft" t="textAreaTop" r="textAreaRight" b="textAreaBottom"/>
              <a:pathLst>
                <a:path w="127093" h="17394">
                  <a:moveTo>
                    <a:pt x="127" y="17395"/>
                  </a:moveTo>
                  <a:lnTo>
                    <a:pt x="127094" y="17395"/>
                  </a:lnTo>
                  <a:lnTo>
                    <a:pt x="101701" y="4698"/>
                  </a:lnTo>
                  <a:cubicBezTo>
                    <a:pt x="99847" y="3771"/>
                    <a:pt x="98526" y="2032"/>
                    <a:pt x="981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5" name="Freeform: Shape 505"/>
            <p:cNvSpPr/>
            <p:nvPr/>
          </p:nvSpPr>
          <p:spPr>
            <a:xfrm>
              <a:off x="1441440" y="6784920"/>
              <a:ext cx="123480" cy="78480"/>
            </a:xfrm>
            <a:custGeom>
              <a:avLst/>
              <a:gdLst>
                <a:gd name="textAreaLeft" fmla="*/ 0 w 123480"/>
                <a:gd name="textAreaRight" fmla="*/ 124560 w 123480"/>
                <a:gd name="textAreaTop" fmla="*/ 0 h 78480"/>
                <a:gd name="textAreaBottom" fmla="*/ 79560 h 78480"/>
              </a:gdLst>
              <a:ahLst/>
              <a:cxnLst/>
              <a:rect l="textAreaLeft" t="textAreaTop" r="textAreaRight" b="textAreaBottom"/>
              <a:pathLst>
                <a:path w="124681" h="79481">
                  <a:moveTo>
                    <a:pt x="119984" y="0"/>
                  </a:moveTo>
                  <a:lnTo>
                    <a:pt x="0" y="0"/>
                  </a:lnTo>
                  <a:lnTo>
                    <a:pt x="0" y="79482"/>
                  </a:lnTo>
                  <a:lnTo>
                    <a:pt x="124682" y="79482"/>
                  </a:lnTo>
                  <a:lnTo>
                    <a:pt x="124682" y="2793"/>
                  </a:lnTo>
                  <a:lnTo>
                    <a:pt x="119984" y="0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6" name="Freeform: Shape 506"/>
            <p:cNvSpPr/>
            <p:nvPr/>
          </p:nvSpPr>
          <p:spPr>
            <a:xfrm>
              <a:off x="2580120" y="6432840"/>
              <a:ext cx="38520" cy="3024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30240"/>
                <a:gd name="textAreaBottom" fmla="*/ 31320 h 30240"/>
              </a:gdLst>
              <a:ahLst/>
              <a:cxnLst/>
              <a:rect l="textAreaLeft" t="textAreaTop" r="textAreaRight" b="textAreaBottom"/>
              <a:pathLst>
                <a:path w="39486" h="31360">
                  <a:moveTo>
                    <a:pt x="10157" y="30218"/>
                  </a:moveTo>
                  <a:cubicBezTo>
                    <a:pt x="10475" y="30079"/>
                    <a:pt x="10843" y="30079"/>
                    <a:pt x="11173" y="30218"/>
                  </a:cubicBezTo>
                  <a:lnTo>
                    <a:pt x="20950" y="30218"/>
                  </a:lnTo>
                  <a:cubicBezTo>
                    <a:pt x="21584" y="30218"/>
                    <a:pt x="22092" y="30726"/>
                    <a:pt x="22092" y="31361"/>
                  </a:cubicBezTo>
                  <a:lnTo>
                    <a:pt x="39487" y="31361"/>
                  </a:lnTo>
                  <a:lnTo>
                    <a:pt x="39487" y="0"/>
                  </a:lnTo>
                  <a:lnTo>
                    <a:pt x="0" y="0"/>
                  </a:lnTo>
                  <a:lnTo>
                    <a:pt x="0" y="27679"/>
                  </a:lnTo>
                  <a:cubicBezTo>
                    <a:pt x="0" y="27679"/>
                    <a:pt x="0" y="28822"/>
                    <a:pt x="0" y="29583"/>
                  </a:cubicBezTo>
                  <a:close/>
                </a:path>
              </a:pathLst>
            </a:custGeom>
            <a:solidFill>
              <a:srgbClr val="F9C9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7" name="Freeform: Shape 507"/>
            <p:cNvSpPr/>
            <p:nvPr/>
          </p:nvSpPr>
          <p:spPr>
            <a:xfrm>
              <a:off x="2622240" y="6433200"/>
              <a:ext cx="27720" cy="30240"/>
            </a:xfrm>
            <a:custGeom>
              <a:avLst/>
              <a:gdLst>
                <a:gd name="textAreaLeft" fmla="*/ 0 w 27720"/>
                <a:gd name="textAreaRight" fmla="*/ 28800 w 27720"/>
                <a:gd name="textAreaTop" fmla="*/ 0 h 30240"/>
                <a:gd name="textAreaBottom" fmla="*/ 31320 h 30240"/>
              </a:gdLst>
              <a:ahLst/>
              <a:cxnLst/>
              <a:rect l="textAreaLeft" t="textAreaTop" r="textAreaRight" b="textAreaBottom"/>
              <a:pathLst>
                <a:path w="28821" h="31360">
                  <a:moveTo>
                    <a:pt x="0" y="0"/>
                  </a:moveTo>
                  <a:lnTo>
                    <a:pt x="28822" y="0"/>
                  </a:lnTo>
                  <a:lnTo>
                    <a:pt x="2882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8" name="Freeform: Shape 508"/>
            <p:cNvSpPr/>
            <p:nvPr/>
          </p:nvSpPr>
          <p:spPr>
            <a:xfrm>
              <a:off x="2399040" y="6463080"/>
              <a:ext cx="250920" cy="400680"/>
            </a:xfrm>
            <a:custGeom>
              <a:avLst/>
              <a:gdLst>
                <a:gd name="textAreaLeft" fmla="*/ 0 w 250920"/>
                <a:gd name="textAreaRight" fmla="*/ 252000 w 250920"/>
                <a:gd name="textAreaTop" fmla="*/ 0 h 400680"/>
                <a:gd name="textAreaBottom" fmla="*/ 401760 h 400680"/>
              </a:gdLst>
              <a:ahLst/>
              <a:cxnLst/>
              <a:rect l="textAreaLeft" t="textAreaTop" r="textAreaRight" b="textAreaBottom"/>
              <a:pathLst>
                <a:path w="252156" h="401598">
                  <a:moveTo>
                    <a:pt x="180293" y="0"/>
                  </a:moveTo>
                  <a:cubicBezTo>
                    <a:pt x="179023" y="1765"/>
                    <a:pt x="177005" y="2857"/>
                    <a:pt x="174834" y="2920"/>
                  </a:cubicBezTo>
                  <a:lnTo>
                    <a:pt x="0" y="2920"/>
                  </a:lnTo>
                  <a:lnTo>
                    <a:pt x="0" y="401598"/>
                  </a:lnTo>
                  <a:lnTo>
                    <a:pt x="252156" y="401598"/>
                  </a:lnTo>
                  <a:lnTo>
                    <a:pt x="252156" y="0"/>
                  </a:ln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9" name="Freeform: Shape 509"/>
            <p:cNvSpPr/>
            <p:nvPr/>
          </p:nvSpPr>
          <p:spPr>
            <a:xfrm>
              <a:off x="2719440" y="5857560"/>
              <a:ext cx="460440" cy="1005840"/>
            </a:xfrm>
            <a:custGeom>
              <a:avLst/>
              <a:gdLst>
                <a:gd name="textAreaLeft" fmla="*/ 0 w 460440"/>
                <a:gd name="textAreaRight" fmla="*/ 461520 w 460440"/>
                <a:gd name="textAreaTop" fmla="*/ 0 h 1005840"/>
                <a:gd name="textAreaBottom" fmla="*/ 1006920 h 1005840"/>
              </a:gdLst>
              <a:ahLst/>
              <a:cxnLst/>
              <a:rect l="textAreaLeft" t="textAreaTop" r="textAreaRight" b="textAreaBottom"/>
              <a:pathLst>
                <a:path w="461397" h="1006852">
                  <a:moveTo>
                    <a:pt x="461398" y="602842"/>
                  </a:moveTo>
                  <a:lnTo>
                    <a:pt x="461398" y="602207"/>
                  </a:lnTo>
                  <a:lnTo>
                    <a:pt x="461398" y="601191"/>
                  </a:lnTo>
                  <a:lnTo>
                    <a:pt x="461398" y="0"/>
                  </a:lnTo>
                  <a:lnTo>
                    <a:pt x="0" y="0"/>
                  </a:lnTo>
                  <a:lnTo>
                    <a:pt x="0" y="1006852"/>
                  </a:lnTo>
                  <a:lnTo>
                    <a:pt x="461398" y="1006852"/>
                  </a:lnTo>
                  <a:lnTo>
                    <a:pt x="461398" y="603984"/>
                  </a:lnTo>
                  <a:lnTo>
                    <a:pt x="461398" y="6028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0" name="Freeform: Shape 510"/>
            <p:cNvSpPr/>
            <p:nvPr/>
          </p:nvSpPr>
          <p:spPr>
            <a:xfrm>
              <a:off x="2665080" y="5858280"/>
              <a:ext cx="51120" cy="1005120"/>
            </a:xfrm>
            <a:custGeom>
              <a:avLst/>
              <a:gdLst>
                <a:gd name="textAreaLeft" fmla="*/ 0 w 51120"/>
                <a:gd name="textAreaRight" fmla="*/ 52200 w 51120"/>
                <a:gd name="textAreaTop" fmla="*/ 0 h 1005120"/>
                <a:gd name="textAreaBottom" fmla="*/ 1006200 h 1005120"/>
              </a:gdLst>
              <a:ahLst/>
              <a:cxnLst/>
              <a:rect l="textAreaLeft" t="textAreaTop" r="textAreaRight" b="textAreaBottom"/>
              <a:pathLst>
                <a:path w="52183" h="1006344">
                  <a:moveTo>
                    <a:pt x="0" y="14093"/>
                  </a:moveTo>
                  <a:lnTo>
                    <a:pt x="0" y="563990"/>
                  </a:lnTo>
                  <a:lnTo>
                    <a:pt x="0" y="565767"/>
                  </a:lnTo>
                  <a:lnTo>
                    <a:pt x="0" y="603477"/>
                  </a:lnTo>
                  <a:lnTo>
                    <a:pt x="0" y="1006344"/>
                  </a:lnTo>
                  <a:lnTo>
                    <a:pt x="52183" y="1006344"/>
                  </a:lnTo>
                  <a:lnTo>
                    <a:pt x="52183" y="0"/>
                  </a:lnTo>
                  <a:lnTo>
                    <a:pt x="0" y="14093"/>
                  </a:lnTo>
                  <a:close/>
                </a:path>
              </a:pathLst>
            </a:custGeom>
            <a:solidFill>
              <a:srgbClr val="22B0AE"/>
            </a:solidFill>
            <a:ln w="12690">
              <a:solidFill>
                <a:srgbClr val="66B2B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1" name="Freeform: Shape 511"/>
            <p:cNvSpPr/>
            <p:nvPr/>
          </p:nvSpPr>
          <p:spPr>
            <a:xfrm>
              <a:off x="482400" y="5802120"/>
              <a:ext cx="3240" cy="269640"/>
            </a:xfrm>
            <a:custGeom>
              <a:avLst/>
              <a:gdLst>
                <a:gd name="textAreaLeft" fmla="*/ 0 w 3240"/>
                <a:gd name="textAreaRight" fmla="*/ 4320 w 3240"/>
                <a:gd name="textAreaTop" fmla="*/ 0 h 269640"/>
                <a:gd name="textAreaBottom" fmla="*/ 270720 h 269640"/>
              </a:gdLst>
              <a:ahLst/>
              <a:cxnLst/>
              <a:rect l="textAreaLeft" t="textAreaTop" r="textAreaRight" b="textAreaBottom"/>
              <a:pathLst>
                <a:path w="4189" h="270694">
                  <a:moveTo>
                    <a:pt x="127" y="266632"/>
                  </a:moveTo>
                  <a:lnTo>
                    <a:pt x="2666" y="268663"/>
                  </a:lnTo>
                  <a:lnTo>
                    <a:pt x="2666" y="268663"/>
                  </a:lnTo>
                  <a:cubicBezTo>
                    <a:pt x="3027" y="268943"/>
                    <a:pt x="3329" y="269285"/>
                    <a:pt x="3555" y="269679"/>
                  </a:cubicBezTo>
                  <a:lnTo>
                    <a:pt x="4190" y="270695"/>
                  </a:lnTo>
                  <a:lnTo>
                    <a:pt x="4190" y="270695"/>
                  </a:lnTo>
                  <a:lnTo>
                    <a:pt x="4190" y="4063"/>
                  </a:lnTo>
                  <a:lnTo>
                    <a:pt x="2412" y="4063"/>
                  </a:lnTo>
                  <a:lnTo>
                    <a:pt x="1651" y="4063"/>
                  </a:lnTo>
                  <a:cubicBezTo>
                    <a:pt x="1039" y="3578"/>
                    <a:pt x="485" y="3024"/>
                    <a:pt x="0" y="2412"/>
                  </a:cubicBezTo>
                  <a:cubicBezTo>
                    <a:pt x="0" y="2412"/>
                    <a:pt x="0" y="2412"/>
                    <a:pt x="0" y="2412"/>
                  </a:cubicBezTo>
                  <a:lnTo>
                    <a:pt x="127" y="0"/>
                  </a:lnTo>
                  <a:lnTo>
                    <a:pt x="127" y="266632"/>
                  </a:lnTo>
                  <a:close/>
                </a:path>
              </a:pathLst>
            </a:custGeom>
            <a:solidFill>
              <a:srgbClr val="F9C9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2" name="Freeform: Shape 512"/>
            <p:cNvSpPr/>
            <p:nvPr/>
          </p:nvSpPr>
          <p:spPr>
            <a:xfrm>
              <a:off x="479880" y="5798160"/>
              <a:ext cx="360" cy="26820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268200"/>
                <a:gd name="textAreaBottom" fmla="*/ 269280 h 268200"/>
              </a:gdLst>
              <a:ahLst/>
              <a:cxnLst/>
              <a:rect l="textAreaLeft" t="textAreaTop" r="textAreaRight" b="textAreaBottom"/>
              <a:pathLst>
                <a:path w="126" h="269171">
                  <a:moveTo>
                    <a:pt x="127" y="269171"/>
                  </a:moveTo>
                  <a:lnTo>
                    <a:pt x="127" y="127"/>
                  </a:lnTo>
                  <a:lnTo>
                    <a:pt x="0" y="0"/>
                  </a:lnTo>
                  <a:lnTo>
                    <a:pt x="0" y="269171"/>
                  </a:lnTo>
                  <a:lnTo>
                    <a:pt x="127" y="269171"/>
                  </a:lnTo>
                  <a:close/>
                </a:path>
              </a:pathLst>
            </a:custGeom>
            <a:solidFill>
              <a:srgbClr val="F9AA19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3" name="Freeform: Shape 513"/>
            <p:cNvSpPr/>
            <p:nvPr/>
          </p:nvSpPr>
          <p:spPr>
            <a:xfrm>
              <a:off x="457920" y="5762520"/>
              <a:ext cx="18360" cy="303480"/>
            </a:xfrm>
            <a:custGeom>
              <a:avLst/>
              <a:gdLst>
                <a:gd name="textAreaLeft" fmla="*/ 0 w 18360"/>
                <a:gd name="textAreaRight" fmla="*/ 19440 w 18360"/>
                <a:gd name="textAreaTop" fmla="*/ 0 h 303480"/>
                <a:gd name="textAreaBottom" fmla="*/ 304560 h 303480"/>
              </a:gdLst>
              <a:ahLst/>
              <a:cxnLst/>
              <a:rect l="textAreaLeft" t="textAreaTop" r="textAreaRight" b="textAreaBottom"/>
              <a:pathLst>
                <a:path w="19552" h="304468">
                  <a:moveTo>
                    <a:pt x="14093" y="304468"/>
                  </a:moveTo>
                  <a:lnTo>
                    <a:pt x="19553" y="304468"/>
                  </a:lnTo>
                  <a:lnTo>
                    <a:pt x="19553" y="31615"/>
                  </a:lnTo>
                  <a:lnTo>
                    <a:pt x="17521" y="28187"/>
                  </a:lnTo>
                  <a:lnTo>
                    <a:pt x="17521" y="28187"/>
                  </a:lnTo>
                  <a:lnTo>
                    <a:pt x="14855" y="24124"/>
                  </a:lnTo>
                  <a:lnTo>
                    <a:pt x="14855" y="24124"/>
                  </a:lnTo>
                  <a:lnTo>
                    <a:pt x="0" y="0"/>
                  </a:lnTo>
                  <a:lnTo>
                    <a:pt x="0" y="293168"/>
                  </a:lnTo>
                  <a:lnTo>
                    <a:pt x="14093" y="304468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4" name="Freeform: Shape 514"/>
            <p:cNvSpPr/>
            <p:nvPr/>
          </p:nvSpPr>
          <p:spPr>
            <a:xfrm>
              <a:off x="270000" y="5754240"/>
              <a:ext cx="184320" cy="298800"/>
            </a:xfrm>
            <a:custGeom>
              <a:avLst/>
              <a:gdLst>
                <a:gd name="textAreaLeft" fmla="*/ 0 w 184320"/>
                <a:gd name="textAreaRight" fmla="*/ 185400 w 184320"/>
                <a:gd name="textAreaTop" fmla="*/ 0 h 298800"/>
                <a:gd name="textAreaBottom" fmla="*/ 299880 h 298800"/>
              </a:gdLst>
              <a:ahLst/>
              <a:cxnLst/>
              <a:rect l="textAreaLeft" t="textAreaTop" r="textAreaRight" b="textAreaBottom"/>
              <a:pathLst>
                <a:path w="185498" h="299897">
                  <a:moveTo>
                    <a:pt x="0" y="0"/>
                  </a:moveTo>
                  <a:lnTo>
                    <a:pt x="0" y="218892"/>
                  </a:lnTo>
                  <a:lnTo>
                    <a:pt x="9396" y="225494"/>
                  </a:lnTo>
                  <a:lnTo>
                    <a:pt x="9396" y="225494"/>
                  </a:lnTo>
                  <a:cubicBezTo>
                    <a:pt x="9765" y="225800"/>
                    <a:pt x="10105" y="226141"/>
                    <a:pt x="10411" y="226510"/>
                  </a:cubicBezTo>
                  <a:lnTo>
                    <a:pt x="11173" y="227526"/>
                  </a:lnTo>
                  <a:cubicBezTo>
                    <a:pt x="11244" y="227946"/>
                    <a:pt x="11244" y="228375"/>
                    <a:pt x="11173" y="228796"/>
                  </a:cubicBezTo>
                  <a:cubicBezTo>
                    <a:pt x="11244" y="229259"/>
                    <a:pt x="11244" y="229729"/>
                    <a:pt x="11173" y="230192"/>
                  </a:cubicBezTo>
                  <a:lnTo>
                    <a:pt x="11173" y="299897"/>
                  </a:lnTo>
                  <a:lnTo>
                    <a:pt x="185499" y="299897"/>
                  </a:lnTo>
                  <a:lnTo>
                    <a:pt x="185499" y="4317"/>
                  </a:lnTo>
                  <a:lnTo>
                    <a:pt x="1828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5" name="Freeform: Shape 515"/>
            <p:cNvSpPr/>
            <p:nvPr/>
          </p:nvSpPr>
          <p:spPr>
            <a:xfrm>
              <a:off x="282600" y="6057360"/>
              <a:ext cx="184680" cy="82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8280"/>
                <a:gd name="textAreaBottom" fmla="*/ 9360 h 8280"/>
              </a:gdLst>
              <a:ahLst/>
              <a:cxnLst/>
              <a:rect l="textAreaLeft" t="textAreaTop" r="textAreaRight" b="textAreaBottom"/>
              <a:pathLst>
                <a:path w="185625" h="9522">
                  <a:moveTo>
                    <a:pt x="173691" y="0"/>
                  </a:moveTo>
                  <a:lnTo>
                    <a:pt x="0" y="0"/>
                  </a:lnTo>
                  <a:lnTo>
                    <a:pt x="0" y="9523"/>
                  </a:lnTo>
                  <a:lnTo>
                    <a:pt x="185626" y="9523"/>
                  </a:lnTo>
                  <a:lnTo>
                    <a:pt x="173691" y="0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6" name="Freeform: Shape 516"/>
            <p:cNvSpPr/>
            <p:nvPr/>
          </p:nvSpPr>
          <p:spPr>
            <a:xfrm>
              <a:off x="3313800" y="5821560"/>
              <a:ext cx="200520" cy="82800"/>
            </a:xfrm>
            <a:custGeom>
              <a:avLst/>
              <a:gdLst>
                <a:gd name="textAreaLeft" fmla="*/ 0 w 200520"/>
                <a:gd name="textAreaRight" fmla="*/ 201600 w 200520"/>
                <a:gd name="textAreaTop" fmla="*/ 0 h 82800"/>
                <a:gd name="textAreaBottom" fmla="*/ 83880 h 82800"/>
              </a:gdLst>
              <a:ahLst/>
              <a:cxnLst/>
              <a:rect l="textAreaLeft" t="textAreaTop" r="textAreaRight" b="textAreaBottom"/>
              <a:pathLst>
                <a:path w="201623" h="83925">
                  <a:moveTo>
                    <a:pt x="4952" y="83926"/>
                  </a:moveTo>
                  <a:lnTo>
                    <a:pt x="201624" y="83926"/>
                  </a:lnTo>
                  <a:lnTo>
                    <a:pt x="201624" y="0"/>
                  </a:lnTo>
                  <a:lnTo>
                    <a:pt x="0" y="0"/>
                  </a:lnTo>
                  <a:lnTo>
                    <a:pt x="0" y="78466"/>
                  </a:lnTo>
                  <a:cubicBezTo>
                    <a:pt x="2603" y="79110"/>
                    <a:pt x="4571" y="81268"/>
                    <a:pt x="4952" y="83926"/>
                  </a:cubicBezTo>
                  <a:close/>
                </a:path>
              </a:pathLst>
            </a:custGeom>
            <a:solidFill>
              <a:srgbClr val="9FD1D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7" name="Freeform: Shape 517"/>
            <p:cNvSpPr/>
            <p:nvPr/>
          </p:nvSpPr>
          <p:spPr>
            <a:xfrm>
              <a:off x="3295080" y="5821920"/>
              <a:ext cx="14760" cy="85680"/>
            </a:xfrm>
            <a:custGeom>
              <a:avLst/>
              <a:gdLst>
                <a:gd name="textAreaLeft" fmla="*/ 0 w 14760"/>
                <a:gd name="textAreaRight" fmla="*/ 15840 w 14760"/>
                <a:gd name="textAreaTop" fmla="*/ 0 h 85680"/>
                <a:gd name="textAreaBottom" fmla="*/ 86760 h 85680"/>
              </a:gdLst>
              <a:ahLst/>
              <a:cxnLst/>
              <a:rect l="textAreaLeft" t="textAreaTop" r="textAreaRight" b="textAreaBottom"/>
              <a:pathLst>
                <a:path w="15743" h="86591">
                  <a:moveTo>
                    <a:pt x="0" y="86592"/>
                  </a:moveTo>
                  <a:lnTo>
                    <a:pt x="10157" y="84687"/>
                  </a:lnTo>
                  <a:lnTo>
                    <a:pt x="10157" y="84687"/>
                  </a:lnTo>
                  <a:cubicBezTo>
                    <a:pt x="10170" y="81423"/>
                    <a:pt x="12532" y="78640"/>
                    <a:pt x="15744" y="78085"/>
                  </a:cubicBezTo>
                  <a:lnTo>
                    <a:pt x="15744" y="0"/>
                  </a:lnTo>
                  <a:lnTo>
                    <a:pt x="0" y="3555"/>
                  </a:lnTo>
                  <a:close/>
                </a:path>
              </a:pathLst>
            </a:custGeom>
            <a:solidFill>
              <a:srgbClr val="F4F5F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8" name="Freeform: Shape 518"/>
            <p:cNvSpPr/>
            <p:nvPr/>
          </p:nvSpPr>
          <p:spPr>
            <a:xfrm>
              <a:off x="3275640" y="5919120"/>
              <a:ext cx="5760" cy="542880"/>
            </a:xfrm>
            <a:custGeom>
              <a:avLst/>
              <a:gdLst>
                <a:gd name="textAreaLeft" fmla="*/ 0 w 5760"/>
                <a:gd name="textAreaRight" fmla="*/ 6840 w 5760"/>
                <a:gd name="textAreaTop" fmla="*/ 0 h 542880"/>
                <a:gd name="textAreaBottom" fmla="*/ 543960 h 542880"/>
              </a:gdLst>
              <a:ahLst/>
              <a:cxnLst/>
              <a:rect l="textAreaLeft" t="textAreaTop" r="textAreaRight" b="textAreaBottom"/>
              <a:pathLst>
                <a:path w="6856" h="544055">
                  <a:moveTo>
                    <a:pt x="0" y="544056"/>
                  </a:moveTo>
                  <a:lnTo>
                    <a:pt x="5714" y="544056"/>
                  </a:lnTo>
                  <a:cubicBezTo>
                    <a:pt x="5942" y="543192"/>
                    <a:pt x="6323" y="542367"/>
                    <a:pt x="6856" y="541643"/>
                  </a:cubicBezTo>
                  <a:lnTo>
                    <a:pt x="6856" y="0"/>
                  </a:lnTo>
                  <a:lnTo>
                    <a:pt x="0" y="1270"/>
                  </a:lnTo>
                  <a:lnTo>
                    <a:pt x="0" y="544056"/>
                  </a:lnTo>
                  <a:close/>
                </a:path>
              </a:pathLst>
            </a:custGeom>
            <a:solidFill>
              <a:srgbClr val="F9C9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9" name="Freeform: Shape 519"/>
            <p:cNvSpPr/>
            <p:nvPr/>
          </p:nvSpPr>
          <p:spPr>
            <a:xfrm>
              <a:off x="3285000" y="5918400"/>
              <a:ext cx="720" cy="538920"/>
            </a:xfrm>
            <a:custGeom>
              <a:avLst/>
              <a:gdLst>
                <a:gd name="textAreaLeft" fmla="*/ 0 w 720"/>
                <a:gd name="textAreaRight" fmla="*/ 1800 w 720"/>
                <a:gd name="textAreaTop" fmla="*/ 0 h 538920"/>
                <a:gd name="textAreaBottom" fmla="*/ 540000 h 538920"/>
              </a:gdLst>
              <a:ahLst/>
              <a:cxnLst/>
              <a:rect l="textAreaLeft" t="textAreaTop" r="textAreaRight" b="textAreaBottom"/>
              <a:pathLst>
                <a:path w="1904" h="540119">
                  <a:moveTo>
                    <a:pt x="190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40120"/>
                  </a:lnTo>
                  <a:cubicBezTo>
                    <a:pt x="635" y="540044"/>
                    <a:pt x="1270" y="540044"/>
                    <a:pt x="1905" y="540120"/>
                  </a:cubicBezTo>
                  <a:close/>
                </a:path>
              </a:pathLst>
            </a:custGeom>
            <a:solidFill>
              <a:srgbClr val="E8E7E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0" name="Freeform: Shape 520"/>
            <p:cNvSpPr/>
            <p:nvPr/>
          </p:nvSpPr>
          <p:spPr>
            <a:xfrm>
              <a:off x="3290400" y="5912280"/>
              <a:ext cx="14760" cy="544680"/>
            </a:xfrm>
            <a:custGeom>
              <a:avLst/>
              <a:gdLst>
                <a:gd name="textAreaLeft" fmla="*/ 0 w 14760"/>
                <a:gd name="textAreaRight" fmla="*/ 15840 w 14760"/>
                <a:gd name="textAreaTop" fmla="*/ 0 h 544680"/>
                <a:gd name="textAreaBottom" fmla="*/ 545760 h 544680"/>
              </a:gdLst>
              <a:ahLst/>
              <a:cxnLst/>
              <a:rect l="textAreaLeft" t="textAreaTop" r="textAreaRight" b="textAreaBottom"/>
              <a:pathLst>
                <a:path w="15870" h="545706">
                  <a:moveTo>
                    <a:pt x="15109" y="0"/>
                  </a:moveTo>
                  <a:lnTo>
                    <a:pt x="4698" y="0"/>
                  </a:lnTo>
                  <a:cubicBezTo>
                    <a:pt x="4774" y="292"/>
                    <a:pt x="4774" y="597"/>
                    <a:pt x="4698" y="889"/>
                  </a:cubicBezTo>
                  <a:cubicBezTo>
                    <a:pt x="4774" y="1309"/>
                    <a:pt x="4774" y="1738"/>
                    <a:pt x="4698" y="2158"/>
                  </a:cubicBezTo>
                  <a:cubicBezTo>
                    <a:pt x="4533" y="2524"/>
                    <a:pt x="4317" y="2866"/>
                    <a:pt x="4063" y="3174"/>
                  </a:cubicBezTo>
                  <a:lnTo>
                    <a:pt x="3047" y="4063"/>
                  </a:lnTo>
                  <a:cubicBezTo>
                    <a:pt x="2768" y="4385"/>
                    <a:pt x="2425" y="4644"/>
                    <a:pt x="2031" y="4825"/>
                  </a:cubicBezTo>
                  <a:lnTo>
                    <a:pt x="762" y="4825"/>
                  </a:lnTo>
                  <a:lnTo>
                    <a:pt x="0" y="4825"/>
                  </a:lnTo>
                  <a:lnTo>
                    <a:pt x="0" y="4825"/>
                  </a:lnTo>
                  <a:lnTo>
                    <a:pt x="0" y="545072"/>
                  </a:lnTo>
                  <a:lnTo>
                    <a:pt x="15871" y="545706"/>
                  </a:lnTo>
                  <a:close/>
                </a:path>
              </a:pathLst>
            </a:custGeom>
            <a:solidFill>
              <a:srgbClr val="9FD1D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1" name="Freeform: Shape 521"/>
            <p:cNvSpPr/>
            <p:nvPr/>
          </p:nvSpPr>
          <p:spPr>
            <a:xfrm>
              <a:off x="3301560" y="5909040"/>
              <a:ext cx="2520" cy="360"/>
            </a:xfrm>
            <a:custGeom>
              <a:avLst/>
              <a:gdLst>
                <a:gd name="textAreaLeft" fmla="*/ 0 w 2520"/>
                <a:gd name="textAreaRight" fmla="*/ 3600 w 252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3555" h="634">
                  <a:moveTo>
                    <a:pt x="0" y="635"/>
                  </a:moveTo>
                  <a:lnTo>
                    <a:pt x="3555" y="635"/>
                  </a:lnTo>
                  <a:lnTo>
                    <a:pt x="3555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88A8F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2" name="Freeform: Shape 522"/>
            <p:cNvSpPr/>
            <p:nvPr/>
          </p:nvSpPr>
          <p:spPr>
            <a:xfrm>
              <a:off x="264240" y="5986080"/>
              <a:ext cx="3240" cy="92520"/>
            </a:xfrm>
            <a:custGeom>
              <a:avLst/>
              <a:gdLst>
                <a:gd name="textAreaLeft" fmla="*/ 0 w 3240"/>
                <a:gd name="textAreaRight" fmla="*/ 4320 w 3240"/>
                <a:gd name="textAreaTop" fmla="*/ 0 h 92520"/>
                <a:gd name="textAreaBottom" fmla="*/ 93600 h 92520"/>
              </a:gdLst>
              <a:ahLst/>
              <a:cxnLst/>
              <a:rect l="textAreaLeft" t="textAreaTop" r="textAreaRight" b="textAreaBottom"/>
              <a:pathLst>
                <a:path w="4443" h="93575">
                  <a:moveTo>
                    <a:pt x="4444" y="87988"/>
                  </a:moveTo>
                  <a:lnTo>
                    <a:pt x="4444" y="70340"/>
                  </a:lnTo>
                  <a:lnTo>
                    <a:pt x="4444" y="3047"/>
                  </a:lnTo>
                  <a:lnTo>
                    <a:pt x="0" y="0"/>
                  </a:lnTo>
                  <a:lnTo>
                    <a:pt x="0" y="93575"/>
                  </a:lnTo>
                  <a:lnTo>
                    <a:pt x="4444" y="93575"/>
                  </a:lnTo>
                  <a:lnTo>
                    <a:pt x="4444" y="90020"/>
                  </a:lnTo>
                  <a:lnTo>
                    <a:pt x="4444" y="87988"/>
                  </a:lnTo>
                  <a:close/>
                </a:path>
              </a:pathLst>
            </a:custGeom>
            <a:solidFill>
              <a:srgbClr val="9FD1D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3" name="Freeform: Shape 523"/>
            <p:cNvSpPr/>
            <p:nvPr/>
          </p:nvSpPr>
          <p:spPr>
            <a:xfrm>
              <a:off x="0" y="6094080"/>
              <a:ext cx="689760" cy="303480"/>
            </a:xfrm>
            <a:custGeom>
              <a:avLst/>
              <a:gdLst>
                <a:gd name="textAreaLeft" fmla="*/ 0 w 689760"/>
                <a:gd name="textAreaRight" fmla="*/ 690840 w 689760"/>
                <a:gd name="textAreaTop" fmla="*/ 0 h 303480"/>
                <a:gd name="textAreaBottom" fmla="*/ 304560 h 303480"/>
              </a:gdLst>
              <a:ahLst/>
              <a:cxnLst/>
              <a:rect l="textAreaLeft" t="textAreaTop" r="textAreaRight" b="textAreaBottom"/>
              <a:pathLst>
                <a:path w="690700" h="304722">
                  <a:moveTo>
                    <a:pt x="252156" y="100177"/>
                  </a:moveTo>
                  <a:cubicBezTo>
                    <a:pt x="255963" y="100241"/>
                    <a:pt x="259014" y="103352"/>
                    <a:pt x="259013" y="107161"/>
                  </a:cubicBezTo>
                  <a:lnTo>
                    <a:pt x="259013" y="304722"/>
                  </a:lnTo>
                  <a:lnTo>
                    <a:pt x="690700" y="304722"/>
                  </a:lnTo>
                  <a:lnTo>
                    <a:pt x="690700" y="0"/>
                  </a:lnTo>
                  <a:lnTo>
                    <a:pt x="0" y="0"/>
                  </a:lnTo>
                  <a:lnTo>
                    <a:pt x="0" y="106526"/>
                  </a:lnTo>
                  <a:lnTo>
                    <a:pt x="245427" y="106526"/>
                  </a:lnTo>
                  <a:cubicBezTo>
                    <a:pt x="245746" y="103009"/>
                    <a:pt x="248632" y="100292"/>
                    <a:pt x="252156" y="10017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4" name="Freeform: Shape 524"/>
            <p:cNvSpPr/>
            <p:nvPr/>
          </p:nvSpPr>
          <p:spPr>
            <a:xfrm>
              <a:off x="0" y="6203520"/>
              <a:ext cx="244080" cy="188640"/>
            </a:xfrm>
            <a:custGeom>
              <a:avLst/>
              <a:gdLst>
                <a:gd name="textAreaLeft" fmla="*/ 0 w 244080"/>
                <a:gd name="textAreaRight" fmla="*/ 245160 w 244080"/>
                <a:gd name="textAreaTop" fmla="*/ 0 h 188640"/>
                <a:gd name="textAreaBottom" fmla="*/ 189720 h 188640"/>
              </a:gdLst>
              <a:ahLst/>
              <a:cxnLst/>
              <a:rect l="textAreaLeft" t="textAreaTop" r="textAreaRight" b="textAreaBottom"/>
              <a:pathLst>
                <a:path w="245173" h="189562">
                  <a:moveTo>
                    <a:pt x="245173" y="189563"/>
                  </a:moveTo>
                  <a:lnTo>
                    <a:pt x="245173" y="0"/>
                  </a:lnTo>
                  <a:lnTo>
                    <a:pt x="0" y="0"/>
                  </a:lnTo>
                  <a:lnTo>
                    <a:pt x="0" y="189563"/>
                  </a:lnTo>
                  <a:lnTo>
                    <a:pt x="2793" y="189563"/>
                  </a:lnTo>
                  <a:lnTo>
                    <a:pt x="245173" y="189563"/>
                  </a:ln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5" name="Freeform: Shape 525"/>
            <p:cNvSpPr/>
            <p:nvPr/>
          </p:nvSpPr>
          <p:spPr>
            <a:xfrm>
              <a:off x="258120" y="5981760"/>
              <a:ext cx="3240" cy="97560"/>
            </a:xfrm>
            <a:custGeom>
              <a:avLst/>
              <a:gdLst>
                <a:gd name="textAreaLeft" fmla="*/ 0 w 3240"/>
                <a:gd name="textAreaRight" fmla="*/ 4320 w 3240"/>
                <a:gd name="textAreaTop" fmla="*/ 0 h 97560"/>
                <a:gd name="textAreaBottom" fmla="*/ 98640 h 97560"/>
              </a:gdLst>
              <a:ahLst/>
              <a:cxnLst/>
              <a:rect l="textAreaLeft" t="textAreaTop" r="textAreaRight" b="textAreaBottom"/>
              <a:pathLst>
                <a:path w="4189" h="98526">
                  <a:moveTo>
                    <a:pt x="889" y="1016"/>
                  </a:moveTo>
                  <a:lnTo>
                    <a:pt x="889" y="10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8527"/>
                  </a:lnTo>
                  <a:lnTo>
                    <a:pt x="4190" y="98527"/>
                  </a:lnTo>
                  <a:lnTo>
                    <a:pt x="4190" y="3301"/>
                  </a:lnTo>
                  <a:close/>
                </a:path>
              </a:pathLst>
            </a:custGeom>
            <a:solidFill>
              <a:srgbClr val="66B2B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6" name="Freeform: Shape 526"/>
            <p:cNvSpPr/>
            <p:nvPr/>
          </p:nvSpPr>
          <p:spPr>
            <a:xfrm>
              <a:off x="0" y="4967640"/>
              <a:ext cx="254160" cy="1110600"/>
            </a:xfrm>
            <a:custGeom>
              <a:avLst/>
              <a:gdLst>
                <a:gd name="textAreaLeft" fmla="*/ 0 w 254160"/>
                <a:gd name="textAreaRight" fmla="*/ 255240 w 254160"/>
                <a:gd name="textAreaTop" fmla="*/ 0 h 1110600"/>
                <a:gd name="textAreaBottom" fmla="*/ 1111680 h 1110600"/>
              </a:gdLst>
              <a:ahLst/>
              <a:cxnLst/>
              <a:rect l="textAreaLeft" t="textAreaTop" r="textAreaRight" b="textAreaBottom"/>
              <a:pathLst>
                <a:path w="255076" h="1111854">
                  <a:moveTo>
                    <a:pt x="255077" y="8253"/>
                  </a:moveTo>
                  <a:lnTo>
                    <a:pt x="251775" y="0"/>
                  </a:lnTo>
                  <a:lnTo>
                    <a:pt x="162899" y="0"/>
                  </a:lnTo>
                  <a:lnTo>
                    <a:pt x="0" y="0"/>
                  </a:lnTo>
                  <a:lnTo>
                    <a:pt x="0" y="606524"/>
                  </a:lnTo>
                  <a:lnTo>
                    <a:pt x="0" y="779707"/>
                  </a:lnTo>
                  <a:lnTo>
                    <a:pt x="0" y="977396"/>
                  </a:lnTo>
                  <a:lnTo>
                    <a:pt x="0" y="1111855"/>
                  </a:lnTo>
                  <a:lnTo>
                    <a:pt x="255077" y="1111855"/>
                  </a:lnTo>
                  <a:lnTo>
                    <a:pt x="255077" y="8253"/>
                  </a:lnTo>
                  <a:close/>
                </a:path>
              </a:pathLst>
            </a:custGeom>
            <a:solidFill>
              <a:schemeClr val="accent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7" name="Freeform: Shape 527"/>
            <p:cNvSpPr/>
            <p:nvPr/>
          </p:nvSpPr>
          <p:spPr>
            <a:xfrm>
              <a:off x="259920" y="6402600"/>
              <a:ext cx="1036800" cy="461520"/>
            </a:xfrm>
            <a:custGeom>
              <a:avLst/>
              <a:gdLst>
                <a:gd name="textAreaLeft" fmla="*/ 0 w 1036800"/>
                <a:gd name="textAreaRight" fmla="*/ 1037880 w 1036800"/>
                <a:gd name="textAreaTop" fmla="*/ 0 h 461520"/>
                <a:gd name="textAreaBottom" fmla="*/ 462600 h 461520"/>
              </a:gdLst>
              <a:ahLst/>
              <a:cxnLst/>
              <a:rect l="textAreaLeft" t="textAreaTop" r="textAreaRight" b="textAreaBottom"/>
              <a:pathLst>
                <a:path w="1037827" h="462542">
                  <a:moveTo>
                    <a:pt x="949459" y="4444"/>
                  </a:moveTo>
                  <a:lnTo>
                    <a:pt x="440194" y="4444"/>
                  </a:lnTo>
                  <a:cubicBezTo>
                    <a:pt x="439438" y="4558"/>
                    <a:pt x="438666" y="4558"/>
                    <a:pt x="437909" y="4444"/>
                  </a:cubicBezTo>
                  <a:cubicBezTo>
                    <a:pt x="435113" y="4393"/>
                    <a:pt x="432637" y="2628"/>
                    <a:pt x="431688" y="0"/>
                  </a:cubicBezTo>
                  <a:cubicBezTo>
                    <a:pt x="431688" y="0"/>
                    <a:pt x="431688" y="0"/>
                    <a:pt x="431688" y="0"/>
                  </a:cubicBezTo>
                  <a:cubicBezTo>
                    <a:pt x="431688" y="0"/>
                    <a:pt x="431688" y="0"/>
                    <a:pt x="431688" y="0"/>
                  </a:cubicBezTo>
                  <a:lnTo>
                    <a:pt x="0" y="0"/>
                  </a:lnTo>
                  <a:cubicBezTo>
                    <a:pt x="0" y="0"/>
                    <a:pt x="0" y="889"/>
                    <a:pt x="0" y="1270"/>
                  </a:cubicBezTo>
                  <a:lnTo>
                    <a:pt x="0" y="462543"/>
                  </a:lnTo>
                  <a:lnTo>
                    <a:pt x="1037828" y="462543"/>
                  </a:lnTo>
                  <a:lnTo>
                    <a:pt x="1037828" y="5460"/>
                  </a:lnTo>
                  <a:lnTo>
                    <a:pt x="1035288" y="5460"/>
                  </a:lnTo>
                  <a:close/>
                </a:path>
              </a:pathLst>
            </a:custGeom>
            <a:solidFill>
              <a:schemeClr val="accent1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8" name="Freeform: Shape 528"/>
            <p:cNvSpPr/>
            <p:nvPr/>
          </p:nvSpPr>
          <p:spPr>
            <a:xfrm>
              <a:off x="1440" y="6406920"/>
              <a:ext cx="1440" cy="46080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460800"/>
                <a:gd name="textAreaBottom" fmla="*/ 461880 h 460800"/>
              </a:gdLst>
              <a:ahLst/>
              <a:cxnLst/>
              <a:rect l="textAreaLeft" t="textAreaTop" r="textAreaRight" b="textAreaBottom"/>
              <a:pathLst>
                <a:path w="2539" h="461780">
                  <a:moveTo>
                    <a:pt x="1270" y="0"/>
                  </a:moveTo>
                  <a:lnTo>
                    <a:pt x="0" y="0"/>
                  </a:lnTo>
                  <a:lnTo>
                    <a:pt x="0" y="461781"/>
                  </a:lnTo>
                  <a:lnTo>
                    <a:pt x="2539" y="461781"/>
                  </a:lnTo>
                  <a:lnTo>
                    <a:pt x="2539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9" name="Freeform: Shape 529"/>
            <p:cNvSpPr/>
            <p:nvPr/>
          </p:nvSpPr>
          <p:spPr>
            <a:xfrm>
              <a:off x="2352600" y="6379560"/>
              <a:ext cx="39960" cy="4680"/>
            </a:xfrm>
            <a:custGeom>
              <a:avLst/>
              <a:gdLst>
                <a:gd name="textAreaLeft" fmla="*/ 0 w 39960"/>
                <a:gd name="textAreaRight" fmla="*/ 41040 w 39960"/>
                <a:gd name="textAreaTop" fmla="*/ 0 h 4680"/>
                <a:gd name="textAreaBottom" fmla="*/ 5760 h 4680"/>
              </a:gdLst>
              <a:ahLst/>
              <a:cxnLst/>
              <a:rect l="textAreaLeft" t="textAreaTop" r="textAreaRight" b="textAreaBottom"/>
              <a:pathLst>
                <a:path w="41010" h="5761">
                  <a:moveTo>
                    <a:pt x="6729" y="5761"/>
                  </a:moveTo>
                  <a:lnTo>
                    <a:pt x="32884" y="5761"/>
                  </a:lnTo>
                  <a:cubicBezTo>
                    <a:pt x="33430" y="2524"/>
                    <a:pt x="36198" y="124"/>
                    <a:pt x="39487" y="48"/>
                  </a:cubicBezTo>
                  <a:cubicBezTo>
                    <a:pt x="39995" y="-16"/>
                    <a:pt x="40502" y="-16"/>
                    <a:pt x="41010" y="48"/>
                  </a:cubicBezTo>
                  <a:cubicBezTo>
                    <a:pt x="40541" y="-3"/>
                    <a:pt x="40083" y="-3"/>
                    <a:pt x="39614" y="48"/>
                  </a:cubicBezTo>
                  <a:lnTo>
                    <a:pt x="0" y="48"/>
                  </a:lnTo>
                  <a:lnTo>
                    <a:pt x="0" y="48"/>
                  </a:lnTo>
                  <a:cubicBezTo>
                    <a:pt x="3339" y="60"/>
                    <a:pt x="6171" y="2473"/>
                    <a:pt x="6729" y="576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0" name="Freeform: Shape 530"/>
            <p:cNvSpPr/>
            <p:nvPr/>
          </p:nvSpPr>
          <p:spPr>
            <a:xfrm>
              <a:off x="2352240" y="6387120"/>
              <a:ext cx="31680" cy="4680"/>
            </a:xfrm>
            <a:custGeom>
              <a:avLst/>
              <a:gdLst>
                <a:gd name="textAreaLeft" fmla="*/ 0 w 31680"/>
                <a:gd name="textAreaRight" fmla="*/ 32760 w 31680"/>
                <a:gd name="textAreaTop" fmla="*/ 0 h 4680"/>
                <a:gd name="textAreaBottom" fmla="*/ 5760 h 4680"/>
              </a:gdLst>
              <a:ahLst/>
              <a:cxnLst/>
              <a:rect l="textAreaLeft" t="textAreaTop" r="textAreaRight" b="textAreaBottom"/>
              <a:pathLst>
                <a:path w="32757" h="5586">
                  <a:moveTo>
                    <a:pt x="0" y="5587"/>
                  </a:moveTo>
                  <a:lnTo>
                    <a:pt x="0" y="5587"/>
                  </a:lnTo>
                  <a:lnTo>
                    <a:pt x="32757" y="5587"/>
                  </a:lnTo>
                  <a:lnTo>
                    <a:pt x="32757" y="0"/>
                  </a:lnTo>
                  <a:lnTo>
                    <a:pt x="6602" y="0"/>
                  </a:lnTo>
                  <a:cubicBezTo>
                    <a:pt x="5955" y="3161"/>
                    <a:pt x="3225" y="5472"/>
                    <a:pt x="0" y="558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1" name="Freeform: Shape 531"/>
            <p:cNvSpPr/>
            <p:nvPr/>
          </p:nvSpPr>
          <p:spPr>
            <a:xfrm>
              <a:off x="1982880" y="6378480"/>
              <a:ext cx="375120" cy="5400"/>
            </a:xfrm>
            <a:custGeom>
              <a:avLst/>
              <a:gdLst>
                <a:gd name="textAreaLeft" fmla="*/ 0 w 375120"/>
                <a:gd name="textAreaRight" fmla="*/ 376200 w 375120"/>
                <a:gd name="textAreaTop" fmla="*/ 0 h 5400"/>
                <a:gd name="textAreaBottom" fmla="*/ 6480 h 5400"/>
              </a:gdLst>
              <a:ahLst/>
              <a:cxnLst/>
              <a:rect l="textAreaLeft" t="textAreaTop" r="textAreaRight" b="textAreaBottom"/>
              <a:pathLst>
                <a:path w="376329" h="6348">
                  <a:moveTo>
                    <a:pt x="6729" y="6348"/>
                  </a:moveTo>
                  <a:lnTo>
                    <a:pt x="29964" y="6348"/>
                  </a:lnTo>
                  <a:lnTo>
                    <a:pt x="376330" y="6348"/>
                  </a:lnTo>
                  <a:cubicBezTo>
                    <a:pt x="376063" y="2755"/>
                    <a:pt x="373067" y="-13"/>
                    <a:pt x="369474" y="0"/>
                  </a:cubicBezTo>
                  <a:lnTo>
                    <a:pt x="0" y="0"/>
                  </a:lnTo>
                  <a:cubicBezTo>
                    <a:pt x="3542" y="51"/>
                    <a:pt x="6463" y="2806"/>
                    <a:pt x="6729" y="634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2" name="Freeform: Shape 532"/>
            <p:cNvSpPr/>
            <p:nvPr/>
          </p:nvSpPr>
          <p:spPr>
            <a:xfrm>
              <a:off x="1989720" y="6387120"/>
              <a:ext cx="20880" cy="4680"/>
            </a:xfrm>
            <a:custGeom>
              <a:avLst/>
              <a:gdLst>
                <a:gd name="textAreaLeft" fmla="*/ 0 w 20880"/>
                <a:gd name="textAreaRight" fmla="*/ 21960 w 20880"/>
                <a:gd name="textAreaTop" fmla="*/ 0 h 4680"/>
                <a:gd name="textAreaBottom" fmla="*/ 5760 h 4680"/>
              </a:gdLst>
              <a:ahLst/>
              <a:cxnLst/>
              <a:rect l="textAreaLeft" t="textAreaTop" r="textAreaRight" b="textAreaBottom"/>
              <a:pathLst>
                <a:path w="21838" h="5586">
                  <a:moveTo>
                    <a:pt x="21838" y="508"/>
                  </a:moveTo>
                  <a:lnTo>
                    <a:pt x="0" y="0"/>
                  </a:lnTo>
                  <a:lnTo>
                    <a:pt x="0" y="5587"/>
                  </a:lnTo>
                  <a:lnTo>
                    <a:pt x="21838" y="5587"/>
                  </a:lnTo>
                  <a:lnTo>
                    <a:pt x="21838" y="50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3" name="Freeform: Shape 533"/>
            <p:cNvSpPr/>
            <p:nvPr/>
          </p:nvSpPr>
          <p:spPr>
            <a:xfrm>
              <a:off x="2014200" y="6387480"/>
              <a:ext cx="343800" cy="3960"/>
            </a:xfrm>
            <a:custGeom>
              <a:avLst/>
              <a:gdLst>
                <a:gd name="textAreaLeft" fmla="*/ 0 w 343800"/>
                <a:gd name="textAreaRight" fmla="*/ 344880 w 343800"/>
                <a:gd name="textAreaTop" fmla="*/ 0 h 3960"/>
                <a:gd name="textAreaBottom" fmla="*/ 5040 h 3960"/>
              </a:gdLst>
              <a:ahLst/>
              <a:cxnLst/>
              <a:rect l="textAreaLeft" t="textAreaTop" r="textAreaRight" b="textAreaBottom"/>
              <a:pathLst>
                <a:path w="344842" h="5078">
                  <a:moveTo>
                    <a:pt x="338240" y="5079"/>
                  </a:moveTo>
                  <a:lnTo>
                    <a:pt x="338240" y="5079"/>
                  </a:lnTo>
                  <a:cubicBezTo>
                    <a:pt x="341325" y="5028"/>
                    <a:pt x="344004" y="2958"/>
                    <a:pt x="344842" y="0"/>
                  </a:cubicBez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4" name="Freeform: Shape 534"/>
            <p:cNvSpPr/>
            <p:nvPr/>
          </p:nvSpPr>
          <p:spPr>
            <a:xfrm>
              <a:off x="1989720" y="6384960"/>
              <a:ext cx="22320" cy="1440"/>
            </a:xfrm>
            <a:custGeom>
              <a:avLst/>
              <a:gdLst>
                <a:gd name="textAreaLeft" fmla="*/ 0 w 22320"/>
                <a:gd name="textAreaRight" fmla="*/ 23400 w 2232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23234" h="2412">
                  <a:moveTo>
                    <a:pt x="22092" y="1270"/>
                  </a:moveTo>
                  <a:cubicBezTo>
                    <a:pt x="22016" y="647"/>
                    <a:pt x="22473" y="76"/>
                    <a:pt x="23095" y="13"/>
                  </a:cubicBezTo>
                  <a:cubicBezTo>
                    <a:pt x="23146" y="0"/>
                    <a:pt x="23184" y="0"/>
                    <a:pt x="23235" y="0"/>
                  </a:cubicBezTo>
                  <a:lnTo>
                    <a:pt x="23235" y="0"/>
                  </a:ln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2412"/>
                  </a:lnTo>
                  <a:lnTo>
                    <a:pt x="21838" y="241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5" name="Freeform: Shape 535"/>
            <p:cNvSpPr/>
            <p:nvPr/>
          </p:nvSpPr>
          <p:spPr>
            <a:xfrm>
              <a:off x="2012760" y="6384960"/>
              <a:ext cx="371160" cy="1440"/>
            </a:xfrm>
            <a:custGeom>
              <a:avLst/>
              <a:gdLst>
                <a:gd name="textAreaLeft" fmla="*/ 0 w 371160"/>
                <a:gd name="textAreaRight" fmla="*/ 372240 w 37116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372267" h="2412">
                  <a:moveTo>
                    <a:pt x="1270" y="1270"/>
                  </a:moveTo>
                  <a:lnTo>
                    <a:pt x="1270" y="2412"/>
                  </a:lnTo>
                  <a:lnTo>
                    <a:pt x="372267" y="2412"/>
                  </a:lnTo>
                  <a:lnTo>
                    <a:pt x="372267" y="1270"/>
                  </a:lnTo>
                  <a:cubicBezTo>
                    <a:pt x="372191" y="851"/>
                    <a:pt x="372191" y="419"/>
                    <a:pt x="372267" y="0"/>
                  </a:cubicBezTo>
                  <a:lnTo>
                    <a:pt x="0" y="0"/>
                  </a:lnTo>
                  <a:cubicBezTo>
                    <a:pt x="698" y="0"/>
                    <a:pt x="1270" y="571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6" name="Freeform: Shape 536"/>
            <p:cNvSpPr/>
            <p:nvPr/>
          </p:nvSpPr>
          <p:spPr>
            <a:xfrm>
              <a:off x="2351160" y="6474600"/>
              <a:ext cx="1440" cy="38880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88800"/>
                <a:gd name="textAreaBottom" fmla="*/ 389880 h 388800"/>
              </a:gdLst>
              <a:ahLst/>
              <a:cxnLst/>
              <a:rect l="textAreaLeft" t="textAreaTop" r="textAreaRight" b="textAreaBottom"/>
              <a:pathLst>
                <a:path w="2412" h="389790">
                  <a:moveTo>
                    <a:pt x="1143" y="0"/>
                  </a:moveTo>
                  <a:lnTo>
                    <a:pt x="0" y="0"/>
                  </a:lnTo>
                  <a:lnTo>
                    <a:pt x="0" y="389790"/>
                  </a:lnTo>
                  <a:lnTo>
                    <a:pt x="2412" y="389790"/>
                  </a:lnTo>
                  <a:lnTo>
                    <a:pt x="2412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7" name="Freeform: Shape 537"/>
            <p:cNvSpPr/>
            <p:nvPr/>
          </p:nvSpPr>
          <p:spPr>
            <a:xfrm>
              <a:off x="2011680" y="6788520"/>
              <a:ext cx="1440" cy="7488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74880"/>
                <a:gd name="textAreaBottom" fmla="*/ 75960 h 74880"/>
              </a:gdLst>
              <a:ahLst/>
              <a:cxnLst/>
              <a:rect l="textAreaLeft" t="textAreaTop" r="textAreaRight" b="textAreaBottom"/>
              <a:pathLst>
                <a:path w="2425" h="75926">
                  <a:moveTo>
                    <a:pt x="2425" y="75673"/>
                  </a:moveTo>
                  <a:lnTo>
                    <a:pt x="2425" y="1270"/>
                  </a:lnTo>
                  <a:cubicBezTo>
                    <a:pt x="2425" y="571"/>
                    <a:pt x="1854" y="0"/>
                    <a:pt x="1155" y="0"/>
                  </a:cubicBezTo>
                  <a:cubicBezTo>
                    <a:pt x="521" y="0"/>
                    <a:pt x="13" y="508"/>
                    <a:pt x="0" y="1130"/>
                  </a:cubicBezTo>
                  <a:cubicBezTo>
                    <a:pt x="0" y="1181"/>
                    <a:pt x="13" y="1219"/>
                    <a:pt x="13" y="1270"/>
                  </a:cubicBezTo>
                  <a:lnTo>
                    <a:pt x="13" y="75927"/>
                  </a:lnTo>
                  <a:lnTo>
                    <a:pt x="1155" y="7592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8" name="Freeform: Shape 538"/>
            <p:cNvSpPr/>
            <p:nvPr/>
          </p:nvSpPr>
          <p:spPr>
            <a:xfrm>
              <a:off x="2619720" y="6433200"/>
              <a:ext cx="1440" cy="302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0240"/>
                <a:gd name="textAreaBottom" fmla="*/ 31320 h 30240"/>
              </a:gdLst>
              <a:ahLst/>
              <a:cxnLst/>
              <a:rect l="textAreaLeft" t="textAreaTop" r="textAreaRight" b="textAreaBottom"/>
              <a:pathLst>
                <a:path w="2412" h="31360">
                  <a:moveTo>
                    <a:pt x="0" y="0"/>
                  </a:moveTo>
                  <a:lnTo>
                    <a:pt x="2412" y="0"/>
                  </a:lnTo>
                  <a:lnTo>
                    <a:pt x="241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9" name="Freeform: Shape 539"/>
            <p:cNvSpPr/>
            <p:nvPr/>
          </p:nvSpPr>
          <p:spPr>
            <a:xfrm>
              <a:off x="647640" y="5581080"/>
              <a:ext cx="37080" cy="12600"/>
            </a:xfrm>
            <a:custGeom>
              <a:avLst/>
              <a:gdLst>
                <a:gd name="textAreaLeft" fmla="*/ 0 w 37080"/>
                <a:gd name="textAreaRight" fmla="*/ 38160 w 3708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8090" h="13728">
                  <a:moveTo>
                    <a:pt x="6221" y="6872"/>
                  </a:moveTo>
                  <a:lnTo>
                    <a:pt x="6221" y="13728"/>
                  </a:lnTo>
                  <a:lnTo>
                    <a:pt x="31615" y="13728"/>
                  </a:lnTo>
                  <a:lnTo>
                    <a:pt x="30599" y="8142"/>
                  </a:lnTo>
                  <a:cubicBezTo>
                    <a:pt x="29845" y="4503"/>
                    <a:pt x="32184" y="941"/>
                    <a:pt x="35824" y="187"/>
                  </a:cubicBezTo>
                  <a:cubicBezTo>
                    <a:pt x="35901" y="171"/>
                    <a:pt x="35980" y="157"/>
                    <a:pt x="36059" y="143"/>
                  </a:cubicBezTo>
                  <a:cubicBezTo>
                    <a:pt x="36723" y="-48"/>
                    <a:pt x="37426" y="-48"/>
                    <a:pt x="38090" y="143"/>
                  </a:cubicBezTo>
                  <a:lnTo>
                    <a:pt x="0" y="143"/>
                  </a:lnTo>
                  <a:cubicBezTo>
                    <a:pt x="3489" y="467"/>
                    <a:pt x="6172" y="3369"/>
                    <a:pt x="6221" y="687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0" name="Freeform: Shape 540"/>
            <p:cNvSpPr/>
            <p:nvPr/>
          </p:nvSpPr>
          <p:spPr>
            <a:xfrm>
              <a:off x="155880" y="4780440"/>
              <a:ext cx="12600" cy="1724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72440"/>
                <a:gd name="textAreaBottom" fmla="*/ 173520 h 172440"/>
              </a:gdLst>
              <a:ahLst/>
              <a:cxnLst/>
              <a:rect l="textAreaLeft" t="textAreaTop" r="textAreaRight" b="textAreaBottom"/>
              <a:pathLst>
                <a:path w="13839" h="173564">
                  <a:moveTo>
                    <a:pt x="13839" y="173565"/>
                  </a:moveTo>
                  <a:lnTo>
                    <a:pt x="13839" y="6983"/>
                  </a:lnTo>
                  <a:lnTo>
                    <a:pt x="6983" y="6983"/>
                  </a:lnTo>
                  <a:cubicBezTo>
                    <a:pt x="3126" y="6983"/>
                    <a:pt x="0" y="3857"/>
                    <a:pt x="0" y="0"/>
                  </a:cubicBezTo>
                  <a:lnTo>
                    <a:pt x="0" y="173565"/>
                  </a:lnTo>
                  <a:lnTo>
                    <a:pt x="13839" y="173565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1" name="Freeform: Shape 541"/>
            <p:cNvSpPr/>
            <p:nvPr/>
          </p:nvSpPr>
          <p:spPr>
            <a:xfrm>
              <a:off x="155880" y="4773600"/>
              <a:ext cx="258840" cy="12960"/>
            </a:xfrm>
            <a:custGeom>
              <a:avLst/>
              <a:gdLst>
                <a:gd name="textAreaLeft" fmla="*/ 0 w 258840"/>
                <a:gd name="textAreaRight" fmla="*/ 259920 w 258840"/>
                <a:gd name="textAreaTop" fmla="*/ 0 h 12960"/>
                <a:gd name="textAreaBottom" fmla="*/ 14040 h 12960"/>
              </a:gdLst>
              <a:ahLst/>
              <a:cxnLst/>
              <a:rect l="textAreaLeft" t="textAreaTop" r="textAreaRight" b="textAreaBottom"/>
              <a:pathLst>
                <a:path w="260028" h="13980">
                  <a:moveTo>
                    <a:pt x="6983" y="13981"/>
                  </a:moveTo>
                  <a:lnTo>
                    <a:pt x="254315" y="13981"/>
                  </a:lnTo>
                  <a:lnTo>
                    <a:pt x="252918" y="8775"/>
                  </a:lnTo>
                  <a:cubicBezTo>
                    <a:pt x="251830" y="5148"/>
                    <a:pt x="253888" y="1326"/>
                    <a:pt x="257514" y="238"/>
                  </a:cubicBezTo>
                  <a:cubicBezTo>
                    <a:pt x="257632" y="202"/>
                    <a:pt x="257751" y="170"/>
                    <a:pt x="257870" y="141"/>
                  </a:cubicBezTo>
                  <a:cubicBezTo>
                    <a:pt x="258577" y="-47"/>
                    <a:pt x="259321" y="-47"/>
                    <a:pt x="260028" y="141"/>
                  </a:cubicBezTo>
                  <a:lnTo>
                    <a:pt x="6983" y="141"/>
                  </a:lnTo>
                  <a:cubicBezTo>
                    <a:pt x="3175" y="141"/>
                    <a:pt x="70" y="3191"/>
                    <a:pt x="0" y="6998"/>
                  </a:cubicBezTo>
                  <a:cubicBezTo>
                    <a:pt x="0" y="10854"/>
                    <a:pt x="3126" y="13981"/>
                    <a:pt x="6983" y="1398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2" name="Freeform: Shape 542"/>
            <p:cNvSpPr/>
            <p:nvPr/>
          </p:nvSpPr>
          <p:spPr>
            <a:xfrm>
              <a:off x="408600" y="4774320"/>
              <a:ext cx="19440" cy="30960"/>
            </a:xfrm>
            <a:custGeom>
              <a:avLst/>
              <a:gdLst>
                <a:gd name="textAreaLeft" fmla="*/ 0 w 19440"/>
                <a:gd name="textAreaRight" fmla="*/ 20520 w 19440"/>
                <a:gd name="textAreaTop" fmla="*/ 0 h 30960"/>
                <a:gd name="textAreaBottom" fmla="*/ 32040 h 30960"/>
              </a:gdLst>
              <a:ahLst/>
              <a:cxnLst/>
              <a:rect l="textAreaLeft" t="textAreaTop" r="textAreaRight" b="textAreaBottom"/>
              <a:pathLst>
                <a:path w="20542" h="32010">
                  <a:moveTo>
                    <a:pt x="101" y="8013"/>
                  </a:moveTo>
                  <a:lnTo>
                    <a:pt x="1497" y="13219"/>
                  </a:lnTo>
                  <a:lnTo>
                    <a:pt x="5560" y="28455"/>
                  </a:lnTo>
                  <a:lnTo>
                    <a:pt x="5560" y="6236"/>
                  </a:lnTo>
                  <a:cubicBezTo>
                    <a:pt x="5556" y="5605"/>
                    <a:pt x="6064" y="5090"/>
                    <a:pt x="6695" y="5086"/>
                  </a:cubicBezTo>
                  <a:cubicBezTo>
                    <a:pt x="6741" y="5086"/>
                    <a:pt x="6785" y="5088"/>
                    <a:pt x="6830" y="5093"/>
                  </a:cubicBezTo>
                  <a:cubicBezTo>
                    <a:pt x="7461" y="5093"/>
                    <a:pt x="7973" y="5605"/>
                    <a:pt x="7973" y="6236"/>
                  </a:cubicBezTo>
                  <a:lnTo>
                    <a:pt x="7973" y="29471"/>
                  </a:lnTo>
                  <a:cubicBezTo>
                    <a:pt x="9203" y="27340"/>
                    <a:pt x="11479" y="26032"/>
                    <a:pt x="13940" y="26043"/>
                  </a:cubicBezTo>
                  <a:cubicBezTo>
                    <a:pt x="17330" y="26085"/>
                    <a:pt x="20159" y="28642"/>
                    <a:pt x="20542" y="32010"/>
                  </a:cubicBezTo>
                  <a:cubicBezTo>
                    <a:pt x="20542" y="32010"/>
                    <a:pt x="20542" y="32010"/>
                    <a:pt x="20542" y="31121"/>
                  </a:cubicBezTo>
                  <a:lnTo>
                    <a:pt x="13432" y="4458"/>
                  </a:lnTo>
                  <a:cubicBezTo>
                    <a:pt x="13432" y="4458"/>
                    <a:pt x="13432" y="4458"/>
                    <a:pt x="13432" y="4458"/>
                  </a:cubicBezTo>
                  <a:cubicBezTo>
                    <a:pt x="13454" y="4035"/>
                    <a:pt x="13454" y="3612"/>
                    <a:pt x="13432" y="3189"/>
                  </a:cubicBezTo>
                  <a:lnTo>
                    <a:pt x="11909" y="1792"/>
                  </a:lnTo>
                  <a:cubicBezTo>
                    <a:pt x="11632" y="1431"/>
                    <a:pt x="11286" y="1129"/>
                    <a:pt x="10893" y="903"/>
                  </a:cubicBezTo>
                  <a:lnTo>
                    <a:pt x="10258" y="141"/>
                  </a:lnTo>
                  <a:lnTo>
                    <a:pt x="8988" y="141"/>
                  </a:lnTo>
                  <a:lnTo>
                    <a:pt x="7592" y="141"/>
                  </a:lnTo>
                  <a:cubicBezTo>
                    <a:pt x="6884" y="-47"/>
                    <a:pt x="6140" y="-47"/>
                    <a:pt x="5433" y="141"/>
                  </a:cubicBezTo>
                  <a:cubicBezTo>
                    <a:pt x="1830" y="906"/>
                    <a:pt x="-525" y="4383"/>
                    <a:pt x="101" y="801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3" name="Freeform: Shape 543"/>
            <p:cNvSpPr/>
            <p:nvPr/>
          </p:nvSpPr>
          <p:spPr>
            <a:xfrm>
              <a:off x="414000" y="4779360"/>
              <a:ext cx="1440" cy="9601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960120"/>
                <a:gd name="textAreaBottom" fmla="*/ 961200 h 960120"/>
              </a:gdLst>
              <a:ahLst/>
              <a:cxnLst/>
              <a:rect l="textAreaLeft" t="textAreaTop" r="textAreaRight" b="textAreaBottom"/>
              <a:pathLst>
                <a:path w="2412" h="961278">
                  <a:moveTo>
                    <a:pt x="1397" y="961278"/>
                  </a:moveTo>
                  <a:lnTo>
                    <a:pt x="1397" y="961278"/>
                  </a:lnTo>
                  <a:lnTo>
                    <a:pt x="1397" y="27813"/>
                  </a:lnTo>
                  <a:cubicBezTo>
                    <a:pt x="1463" y="26607"/>
                    <a:pt x="1811" y="25433"/>
                    <a:pt x="2412" y="24385"/>
                  </a:cubicBezTo>
                  <a:lnTo>
                    <a:pt x="2412" y="1150"/>
                  </a:lnTo>
                  <a:cubicBezTo>
                    <a:pt x="2412" y="519"/>
                    <a:pt x="1901" y="7"/>
                    <a:pt x="1270" y="7"/>
                  </a:cubicBezTo>
                  <a:cubicBezTo>
                    <a:pt x="642" y="-63"/>
                    <a:pt x="77" y="389"/>
                    <a:pt x="8" y="1016"/>
                  </a:cubicBezTo>
                  <a:cubicBezTo>
                    <a:pt x="3" y="1060"/>
                    <a:pt x="0" y="1105"/>
                    <a:pt x="0" y="1150"/>
                  </a:cubicBezTo>
                  <a:lnTo>
                    <a:pt x="0" y="96127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4" name="Freeform: Shape 544"/>
            <p:cNvSpPr/>
            <p:nvPr/>
          </p:nvSpPr>
          <p:spPr>
            <a:xfrm>
              <a:off x="415800" y="4800240"/>
              <a:ext cx="12960" cy="93924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939240"/>
                <a:gd name="textAreaBottom" fmla="*/ 940320 h 939240"/>
              </a:gdLst>
              <a:ahLst/>
              <a:cxnLst/>
              <a:rect l="textAreaLeft" t="textAreaTop" r="textAreaRight" b="textAreaBottom"/>
              <a:pathLst>
                <a:path w="13870" h="940323">
                  <a:moveTo>
                    <a:pt x="6983" y="2"/>
                  </a:moveTo>
                  <a:cubicBezTo>
                    <a:pt x="4523" y="-8"/>
                    <a:pt x="2246" y="1300"/>
                    <a:pt x="1016" y="3430"/>
                  </a:cubicBezTo>
                  <a:cubicBezTo>
                    <a:pt x="414" y="4478"/>
                    <a:pt x="66" y="5652"/>
                    <a:pt x="0" y="6858"/>
                  </a:cubicBezTo>
                  <a:lnTo>
                    <a:pt x="0" y="940324"/>
                  </a:lnTo>
                  <a:lnTo>
                    <a:pt x="13839" y="940324"/>
                  </a:lnTo>
                  <a:lnTo>
                    <a:pt x="13839" y="6858"/>
                  </a:lnTo>
                  <a:cubicBezTo>
                    <a:pt x="13881" y="6564"/>
                    <a:pt x="13881" y="6264"/>
                    <a:pt x="13839" y="5970"/>
                  </a:cubicBezTo>
                  <a:cubicBezTo>
                    <a:pt x="13446" y="2504"/>
                    <a:pt x="10470" y="-86"/>
                    <a:pt x="6983" y="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5" name="Freeform: Shape 545"/>
            <p:cNvSpPr/>
            <p:nvPr/>
          </p:nvSpPr>
          <p:spPr>
            <a:xfrm>
              <a:off x="3435840" y="6471720"/>
              <a:ext cx="1440" cy="3920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92040"/>
                <a:gd name="textAreaBottom" fmla="*/ 393120 h 392040"/>
              </a:gdLst>
              <a:ahLst/>
              <a:cxnLst/>
              <a:rect l="textAreaLeft" t="textAreaTop" r="textAreaRight" b="textAreaBottom"/>
              <a:pathLst>
                <a:path w="2412" h="392964">
                  <a:moveTo>
                    <a:pt x="0" y="0"/>
                  </a:moveTo>
                  <a:lnTo>
                    <a:pt x="2412" y="0"/>
                  </a:lnTo>
                  <a:lnTo>
                    <a:pt x="2412" y="392964"/>
                  </a:lnTo>
                  <a:lnTo>
                    <a:pt x="0" y="39296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6" name="Freeform: Shape 546"/>
            <p:cNvSpPr/>
            <p:nvPr/>
          </p:nvSpPr>
          <p:spPr>
            <a:xfrm>
              <a:off x="1369800" y="6393240"/>
              <a:ext cx="64080" cy="10440"/>
            </a:xfrm>
            <a:custGeom>
              <a:avLst/>
              <a:gdLst>
                <a:gd name="textAreaLeft" fmla="*/ 0 w 64080"/>
                <a:gd name="textAreaRight" fmla="*/ 65160 w 64080"/>
                <a:gd name="textAreaTop" fmla="*/ 0 h 10440"/>
                <a:gd name="textAreaBottom" fmla="*/ 11520 h 10440"/>
              </a:gdLst>
              <a:ahLst/>
              <a:cxnLst/>
              <a:rect l="textAreaLeft" t="textAreaTop" r="textAreaRight" b="textAreaBottom"/>
              <a:pathLst>
                <a:path w="65007" h="11555">
                  <a:moveTo>
                    <a:pt x="65007" y="1"/>
                  </a:moveTo>
                  <a:lnTo>
                    <a:pt x="0" y="1"/>
                  </a:lnTo>
                  <a:lnTo>
                    <a:pt x="3936" y="1"/>
                  </a:lnTo>
                  <a:lnTo>
                    <a:pt x="4952" y="1"/>
                  </a:lnTo>
                  <a:lnTo>
                    <a:pt x="6348" y="1"/>
                  </a:lnTo>
                  <a:lnTo>
                    <a:pt x="7364" y="763"/>
                  </a:lnTo>
                  <a:lnTo>
                    <a:pt x="8380" y="1525"/>
                  </a:lnTo>
                  <a:cubicBezTo>
                    <a:pt x="8672" y="1880"/>
                    <a:pt x="8939" y="2261"/>
                    <a:pt x="9142" y="2667"/>
                  </a:cubicBezTo>
                  <a:cubicBezTo>
                    <a:pt x="9205" y="3048"/>
                    <a:pt x="9205" y="3429"/>
                    <a:pt x="9142" y="3810"/>
                  </a:cubicBezTo>
                  <a:cubicBezTo>
                    <a:pt x="9256" y="4229"/>
                    <a:pt x="9256" y="4661"/>
                    <a:pt x="9142" y="5080"/>
                  </a:cubicBezTo>
                  <a:cubicBezTo>
                    <a:pt x="9205" y="5461"/>
                    <a:pt x="9205" y="5841"/>
                    <a:pt x="9142" y="6222"/>
                  </a:cubicBezTo>
                  <a:lnTo>
                    <a:pt x="9142" y="6222"/>
                  </a:lnTo>
                  <a:cubicBezTo>
                    <a:pt x="9180" y="6641"/>
                    <a:pt x="9180" y="7073"/>
                    <a:pt x="9142" y="7492"/>
                  </a:cubicBezTo>
                  <a:cubicBezTo>
                    <a:pt x="9218" y="7822"/>
                    <a:pt x="9218" y="8178"/>
                    <a:pt x="9142" y="8508"/>
                  </a:cubicBezTo>
                  <a:cubicBezTo>
                    <a:pt x="8926" y="8978"/>
                    <a:pt x="8621" y="9409"/>
                    <a:pt x="8253" y="9778"/>
                  </a:cubicBezTo>
                  <a:cubicBezTo>
                    <a:pt x="8316" y="10070"/>
                    <a:pt x="8316" y="10374"/>
                    <a:pt x="8253" y="10666"/>
                  </a:cubicBezTo>
                  <a:cubicBezTo>
                    <a:pt x="7834" y="11035"/>
                    <a:pt x="7364" y="11339"/>
                    <a:pt x="6856" y="11555"/>
                  </a:cubicBezTo>
                  <a:lnTo>
                    <a:pt x="6094" y="11555"/>
                  </a:lnTo>
                  <a:lnTo>
                    <a:pt x="5079" y="11555"/>
                  </a:lnTo>
                  <a:lnTo>
                    <a:pt x="58278" y="11555"/>
                  </a:lnTo>
                  <a:lnTo>
                    <a:pt x="58278" y="4699"/>
                  </a:lnTo>
                  <a:cubicBezTo>
                    <a:pt x="59268" y="1842"/>
                    <a:pt x="61985" y="-50"/>
                    <a:pt x="65007" y="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7" name="Freeform: Shape 547"/>
            <p:cNvSpPr/>
            <p:nvPr/>
          </p:nvSpPr>
          <p:spPr>
            <a:xfrm>
              <a:off x="687600" y="5806440"/>
              <a:ext cx="1440" cy="2725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72520"/>
                <a:gd name="textAreaBottom" fmla="*/ 273600 h 272520"/>
              </a:gdLst>
              <a:ahLst/>
              <a:cxnLst/>
              <a:rect l="textAreaLeft" t="textAreaTop" r="textAreaRight" b="textAreaBottom"/>
              <a:pathLst>
                <a:path w="2412" h="273488">
                  <a:moveTo>
                    <a:pt x="1270" y="273234"/>
                  </a:moveTo>
                  <a:lnTo>
                    <a:pt x="2412" y="273234"/>
                  </a:lnTo>
                  <a:lnTo>
                    <a:pt x="2412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27348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8" name="Freeform: Shape 548"/>
            <p:cNvSpPr/>
            <p:nvPr/>
          </p:nvSpPr>
          <p:spPr>
            <a:xfrm>
              <a:off x="678600" y="5582160"/>
              <a:ext cx="15840" cy="22320"/>
            </a:xfrm>
            <a:custGeom>
              <a:avLst/>
              <a:gdLst>
                <a:gd name="textAreaLeft" fmla="*/ 0 w 15840"/>
                <a:gd name="textAreaRight" fmla="*/ 16920 w 15840"/>
                <a:gd name="textAreaTop" fmla="*/ 0 h 22320"/>
                <a:gd name="textAreaBottom" fmla="*/ 23400 h 22320"/>
              </a:gdLst>
              <a:ahLst/>
              <a:cxnLst/>
              <a:rect l="textAreaLeft" t="textAreaTop" r="textAreaRight" b="textAreaBottom"/>
              <a:pathLst>
                <a:path w="16771" h="23250">
                  <a:moveTo>
                    <a:pt x="12" y="7253"/>
                  </a:moveTo>
                  <a:lnTo>
                    <a:pt x="1028" y="12840"/>
                  </a:lnTo>
                  <a:lnTo>
                    <a:pt x="3059" y="23251"/>
                  </a:lnTo>
                  <a:lnTo>
                    <a:pt x="3059" y="22489"/>
                  </a:lnTo>
                  <a:cubicBezTo>
                    <a:pt x="3116" y="20533"/>
                    <a:pt x="3991" y="18690"/>
                    <a:pt x="5472" y="17410"/>
                  </a:cubicBezTo>
                  <a:lnTo>
                    <a:pt x="5472" y="5983"/>
                  </a:lnTo>
                  <a:cubicBezTo>
                    <a:pt x="5472" y="5283"/>
                    <a:pt x="6040" y="4714"/>
                    <a:pt x="6741" y="4714"/>
                  </a:cubicBezTo>
                  <a:cubicBezTo>
                    <a:pt x="7442" y="4714"/>
                    <a:pt x="8011" y="5283"/>
                    <a:pt x="8011" y="5983"/>
                  </a:cubicBezTo>
                  <a:lnTo>
                    <a:pt x="8011" y="16014"/>
                  </a:lnTo>
                  <a:cubicBezTo>
                    <a:pt x="8686" y="15943"/>
                    <a:pt x="9367" y="15943"/>
                    <a:pt x="10042" y="16014"/>
                  </a:cubicBezTo>
                  <a:cubicBezTo>
                    <a:pt x="13546" y="16063"/>
                    <a:pt x="16448" y="18746"/>
                    <a:pt x="16772" y="22235"/>
                  </a:cubicBezTo>
                  <a:lnTo>
                    <a:pt x="16772" y="21600"/>
                  </a:lnTo>
                  <a:lnTo>
                    <a:pt x="13471" y="4079"/>
                  </a:lnTo>
                  <a:cubicBezTo>
                    <a:pt x="13502" y="3868"/>
                    <a:pt x="13502" y="3655"/>
                    <a:pt x="13471" y="3444"/>
                  </a:cubicBezTo>
                  <a:cubicBezTo>
                    <a:pt x="13521" y="3022"/>
                    <a:pt x="13521" y="2596"/>
                    <a:pt x="13471" y="2174"/>
                  </a:cubicBezTo>
                  <a:cubicBezTo>
                    <a:pt x="13290" y="1786"/>
                    <a:pt x="13031" y="1440"/>
                    <a:pt x="12709" y="1159"/>
                  </a:cubicBezTo>
                  <a:lnTo>
                    <a:pt x="11820" y="143"/>
                  </a:lnTo>
                  <a:lnTo>
                    <a:pt x="10804" y="143"/>
                  </a:lnTo>
                  <a:lnTo>
                    <a:pt x="9535" y="143"/>
                  </a:lnTo>
                  <a:lnTo>
                    <a:pt x="8265" y="143"/>
                  </a:lnTo>
                  <a:cubicBezTo>
                    <a:pt x="7601" y="-48"/>
                    <a:pt x="6897" y="-48"/>
                    <a:pt x="6233" y="143"/>
                  </a:cubicBezTo>
                  <a:cubicBezTo>
                    <a:pt x="2565" y="415"/>
                    <a:pt x="-206" y="3581"/>
                    <a:pt x="12" y="725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9" name="Freeform: Shape 549"/>
            <p:cNvSpPr/>
            <p:nvPr/>
          </p:nvSpPr>
          <p:spPr>
            <a:xfrm>
              <a:off x="684360" y="5586840"/>
              <a:ext cx="1440" cy="115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2539" h="12696">
                  <a:moveTo>
                    <a:pt x="2539" y="1270"/>
                  </a:moveTo>
                  <a:cubicBezTo>
                    <a:pt x="2539" y="569"/>
                    <a:pt x="1971" y="0"/>
                    <a:pt x="1270" y="0"/>
                  </a:cubicBezTo>
                  <a:cubicBezTo>
                    <a:pt x="569" y="0"/>
                    <a:pt x="0" y="569"/>
                    <a:pt x="0" y="1270"/>
                  </a:cubicBezTo>
                  <a:lnTo>
                    <a:pt x="0" y="12697"/>
                  </a:lnTo>
                  <a:cubicBezTo>
                    <a:pt x="741" y="12062"/>
                    <a:pt x="1606" y="11586"/>
                    <a:pt x="2539" y="1130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0" name="Freeform: Shape 550"/>
            <p:cNvSpPr/>
            <p:nvPr/>
          </p:nvSpPr>
          <p:spPr>
            <a:xfrm>
              <a:off x="3597840" y="6462360"/>
              <a:ext cx="60840" cy="14760"/>
            </a:xfrm>
            <a:custGeom>
              <a:avLst/>
              <a:gdLst>
                <a:gd name="textAreaLeft" fmla="*/ 0 w 60840"/>
                <a:gd name="textAreaRight" fmla="*/ 61920 w 60840"/>
                <a:gd name="textAreaTop" fmla="*/ 0 h 14760"/>
                <a:gd name="textAreaBottom" fmla="*/ 15840 h 14760"/>
              </a:gdLst>
              <a:ahLst/>
              <a:cxnLst/>
              <a:rect l="textAreaLeft" t="textAreaTop" r="textAreaRight" b="textAreaBottom"/>
              <a:pathLst>
                <a:path w="62087" h="15744">
                  <a:moveTo>
                    <a:pt x="0" y="0"/>
                  </a:moveTo>
                  <a:lnTo>
                    <a:pt x="0" y="0"/>
                  </a:lnTo>
                  <a:cubicBezTo>
                    <a:pt x="3784" y="0"/>
                    <a:pt x="6856" y="3073"/>
                    <a:pt x="6856" y="6856"/>
                  </a:cubicBezTo>
                  <a:cubicBezTo>
                    <a:pt x="6856" y="10640"/>
                    <a:pt x="3784" y="13713"/>
                    <a:pt x="0" y="13713"/>
                  </a:cubicBezTo>
                  <a:lnTo>
                    <a:pt x="0" y="13713"/>
                  </a:lnTo>
                  <a:lnTo>
                    <a:pt x="53707" y="15744"/>
                  </a:lnTo>
                  <a:lnTo>
                    <a:pt x="53707" y="9142"/>
                  </a:lnTo>
                  <a:cubicBezTo>
                    <a:pt x="53707" y="5358"/>
                    <a:pt x="56780" y="2285"/>
                    <a:pt x="60563" y="2285"/>
                  </a:cubicBezTo>
                  <a:lnTo>
                    <a:pt x="62087" y="2285"/>
                  </a:lnTo>
                  <a:lnTo>
                    <a:pt x="60817" y="2285"/>
                  </a:lnTo>
                  <a:lnTo>
                    <a:pt x="13840" y="508"/>
                  </a:lnTo>
                  <a:lnTo>
                    <a:pt x="8634" y="50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1" name="Freeform: Shape 551"/>
            <p:cNvSpPr/>
            <p:nvPr/>
          </p:nvSpPr>
          <p:spPr>
            <a:xfrm>
              <a:off x="3515400" y="5906520"/>
              <a:ext cx="13320" cy="554400"/>
            </a:xfrm>
            <a:custGeom>
              <a:avLst/>
              <a:gdLst>
                <a:gd name="textAreaLeft" fmla="*/ 0 w 13320"/>
                <a:gd name="textAreaRight" fmla="*/ 14400 w 13320"/>
                <a:gd name="textAreaTop" fmla="*/ 0 h 554400"/>
                <a:gd name="textAreaBottom" fmla="*/ 555480 h 554400"/>
              </a:gdLst>
              <a:ahLst/>
              <a:cxnLst/>
              <a:rect l="textAreaLeft" t="textAreaTop" r="textAreaRight" b="textAreaBottom"/>
              <a:pathLst>
                <a:path w="14220" h="555609">
                  <a:moveTo>
                    <a:pt x="0" y="555610"/>
                  </a:moveTo>
                  <a:lnTo>
                    <a:pt x="14220" y="555610"/>
                  </a:lnTo>
                  <a:lnTo>
                    <a:pt x="14220" y="0"/>
                  </a:lnTo>
                  <a:cubicBezTo>
                    <a:pt x="14195" y="3786"/>
                    <a:pt x="11110" y="6837"/>
                    <a:pt x="7326" y="6813"/>
                  </a:cubicBezTo>
                  <a:cubicBezTo>
                    <a:pt x="4063" y="6793"/>
                    <a:pt x="1257" y="4473"/>
                    <a:pt x="635" y="1270"/>
                  </a:cubicBezTo>
                  <a:lnTo>
                    <a:pt x="635" y="127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2" name="Freeform: Shape 552"/>
            <p:cNvSpPr/>
            <p:nvPr/>
          </p:nvSpPr>
          <p:spPr>
            <a:xfrm>
              <a:off x="1005840" y="5618160"/>
              <a:ext cx="184680" cy="1296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2960"/>
                <a:gd name="textAreaBottom" fmla="*/ 14040 h 12960"/>
              </a:gdLst>
              <a:ahLst/>
              <a:cxnLst/>
              <a:rect l="textAreaLeft" t="textAreaTop" r="textAreaRight" b="textAreaBottom"/>
              <a:pathLst>
                <a:path w="185625" h="13935">
                  <a:moveTo>
                    <a:pt x="7364" y="8603"/>
                  </a:moveTo>
                  <a:lnTo>
                    <a:pt x="6094" y="13936"/>
                  </a:lnTo>
                  <a:lnTo>
                    <a:pt x="178769" y="13936"/>
                  </a:lnTo>
                  <a:lnTo>
                    <a:pt x="178769" y="6952"/>
                  </a:lnTo>
                  <a:cubicBezTo>
                    <a:pt x="178769" y="3166"/>
                    <a:pt x="181840" y="96"/>
                    <a:pt x="185626" y="96"/>
                  </a:cubicBezTo>
                  <a:lnTo>
                    <a:pt x="0" y="96"/>
                  </a:lnTo>
                  <a:cubicBezTo>
                    <a:pt x="714" y="-32"/>
                    <a:pt x="1445" y="-32"/>
                    <a:pt x="2158" y="96"/>
                  </a:cubicBezTo>
                  <a:cubicBezTo>
                    <a:pt x="5917" y="962"/>
                    <a:pt x="8262" y="4710"/>
                    <a:pt x="7396" y="8468"/>
                  </a:cubicBezTo>
                  <a:cubicBezTo>
                    <a:pt x="7386" y="8513"/>
                    <a:pt x="7376" y="8559"/>
                    <a:pt x="7364" y="860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3" name="Freeform: Shape 553"/>
            <p:cNvSpPr/>
            <p:nvPr/>
          </p:nvSpPr>
          <p:spPr>
            <a:xfrm>
              <a:off x="997920" y="5618520"/>
              <a:ext cx="13320" cy="13680"/>
            </a:xfrm>
            <a:custGeom>
              <a:avLst/>
              <a:gdLst>
                <a:gd name="textAreaLeft" fmla="*/ 0 w 13320"/>
                <a:gd name="textAreaRight" fmla="*/ 14400 w 1332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14530" h="14824">
                  <a:moveTo>
                    <a:pt x="6602" y="6825"/>
                  </a:moveTo>
                  <a:lnTo>
                    <a:pt x="6602" y="6825"/>
                  </a:lnTo>
                  <a:lnTo>
                    <a:pt x="6602" y="6825"/>
                  </a:lnTo>
                  <a:cubicBezTo>
                    <a:pt x="6602" y="6125"/>
                    <a:pt x="7171" y="5556"/>
                    <a:pt x="7872" y="5556"/>
                  </a:cubicBezTo>
                  <a:cubicBezTo>
                    <a:pt x="8573" y="5556"/>
                    <a:pt x="9142" y="6125"/>
                    <a:pt x="9142" y="6825"/>
                  </a:cubicBezTo>
                  <a:lnTo>
                    <a:pt x="9142" y="7714"/>
                  </a:lnTo>
                  <a:cubicBezTo>
                    <a:pt x="11508" y="8895"/>
                    <a:pt x="13024" y="11291"/>
                    <a:pt x="13078" y="13936"/>
                  </a:cubicBezTo>
                  <a:lnTo>
                    <a:pt x="13078" y="14824"/>
                  </a:lnTo>
                  <a:lnTo>
                    <a:pt x="13078" y="13809"/>
                  </a:lnTo>
                  <a:lnTo>
                    <a:pt x="14347" y="8476"/>
                  </a:lnTo>
                  <a:cubicBezTo>
                    <a:pt x="15220" y="4725"/>
                    <a:pt x="12891" y="976"/>
                    <a:pt x="9142" y="96"/>
                  </a:cubicBezTo>
                  <a:cubicBezTo>
                    <a:pt x="8428" y="-32"/>
                    <a:pt x="7697" y="-32"/>
                    <a:pt x="6983" y="96"/>
                  </a:cubicBezTo>
                  <a:lnTo>
                    <a:pt x="5713" y="96"/>
                  </a:lnTo>
                  <a:lnTo>
                    <a:pt x="4444" y="96"/>
                  </a:lnTo>
                  <a:cubicBezTo>
                    <a:pt x="4032" y="235"/>
                    <a:pt x="3677" y="503"/>
                    <a:pt x="3428" y="858"/>
                  </a:cubicBezTo>
                  <a:lnTo>
                    <a:pt x="2412" y="1620"/>
                  </a:lnTo>
                  <a:lnTo>
                    <a:pt x="1651" y="2762"/>
                  </a:lnTo>
                  <a:cubicBezTo>
                    <a:pt x="1629" y="3185"/>
                    <a:pt x="1629" y="3609"/>
                    <a:pt x="1651" y="4032"/>
                  </a:cubicBezTo>
                  <a:cubicBezTo>
                    <a:pt x="1651" y="4032"/>
                    <a:pt x="1651" y="4032"/>
                    <a:pt x="1651" y="4032"/>
                  </a:cubicBezTo>
                  <a:lnTo>
                    <a:pt x="0" y="11142"/>
                  </a:lnTo>
                  <a:lnTo>
                    <a:pt x="0" y="11904"/>
                  </a:lnTo>
                  <a:cubicBezTo>
                    <a:pt x="763" y="8889"/>
                    <a:pt x="3493" y="6789"/>
                    <a:pt x="6602" y="682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4" name="Freeform: Shape 554"/>
            <p:cNvSpPr/>
            <p:nvPr/>
          </p:nvSpPr>
          <p:spPr>
            <a:xfrm>
              <a:off x="488880" y="5597640"/>
              <a:ext cx="150120" cy="12600"/>
            </a:xfrm>
            <a:custGeom>
              <a:avLst/>
              <a:gdLst>
                <a:gd name="textAreaLeft" fmla="*/ 0 w 150120"/>
                <a:gd name="textAreaRight" fmla="*/ 151200 w 1501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51090" h="13839">
                  <a:moveTo>
                    <a:pt x="6348" y="6856"/>
                  </a:moveTo>
                  <a:lnTo>
                    <a:pt x="6348" y="13839"/>
                  </a:lnTo>
                  <a:lnTo>
                    <a:pt x="151091" y="13839"/>
                  </a:lnTo>
                  <a:lnTo>
                    <a:pt x="151091" y="0"/>
                  </a:lnTo>
                  <a:lnTo>
                    <a:pt x="0" y="0"/>
                  </a:lnTo>
                  <a:cubicBezTo>
                    <a:pt x="3587" y="267"/>
                    <a:pt x="6359" y="3259"/>
                    <a:pt x="6348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5" name="Freeform: Shape 555"/>
            <p:cNvSpPr/>
            <p:nvPr/>
          </p:nvSpPr>
          <p:spPr>
            <a:xfrm>
              <a:off x="997560" y="5625720"/>
              <a:ext cx="5760" cy="165960"/>
            </a:xfrm>
            <a:custGeom>
              <a:avLst/>
              <a:gdLst>
                <a:gd name="textAreaLeft" fmla="*/ 0 w 5760"/>
                <a:gd name="textAreaRight" fmla="*/ 6840 w 5760"/>
                <a:gd name="textAreaTop" fmla="*/ 0 h 165960"/>
                <a:gd name="textAreaBottom" fmla="*/ 167040 h 165960"/>
              </a:gdLst>
              <a:ahLst/>
              <a:cxnLst/>
              <a:rect l="textAreaLeft" t="textAreaTop" r="textAreaRight" b="textAreaBottom"/>
              <a:pathLst>
                <a:path w="6729" h="166962">
                  <a:moveTo>
                    <a:pt x="6729" y="151853"/>
                  </a:moveTo>
                  <a:lnTo>
                    <a:pt x="6729" y="151853"/>
                  </a:lnTo>
                  <a:lnTo>
                    <a:pt x="6729" y="149695"/>
                  </a:lnTo>
                  <a:lnTo>
                    <a:pt x="6729" y="0"/>
                  </a:lnTo>
                  <a:lnTo>
                    <a:pt x="6729" y="0"/>
                  </a:lnTo>
                  <a:cubicBezTo>
                    <a:pt x="3248" y="-15"/>
                    <a:pt x="329" y="2628"/>
                    <a:pt x="0" y="6095"/>
                  </a:cubicBezTo>
                  <a:cubicBezTo>
                    <a:pt x="0" y="6095"/>
                    <a:pt x="0" y="6095"/>
                    <a:pt x="0" y="6856"/>
                  </a:cubicBezTo>
                  <a:lnTo>
                    <a:pt x="0" y="166962"/>
                  </a:lnTo>
                  <a:lnTo>
                    <a:pt x="2158" y="16696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Freeform: Shape 556"/>
            <p:cNvSpPr/>
            <p:nvPr/>
          </p:nvSpPr>
          <p:spPr>
            <a:xfrm>
              <a:off x="1006200" y="5626080"/>
              <a:ext cx="2880" cy="140040"/>
            </a:xfrm>
            <a:custGeom>
              <a:avLst/>
              <a:gdLst>
                <a:gd name="textAreaLeft" fmla="*/ 0 w 2880"/>
                <a:gd name="textAreaRight" fmla="*/ 3960 w 2880"/>
                <a:gd name="textAreaTop" fmla="*/ 0 h 140040"/>
                <a:gd name="textAreaBottom" fmla="*/ 141120 h 140040"/>
              </a:gdLst>
              <a:ahLst/>
              <a:cxnLst/>
              <a:rect l="textAreaLeft" t="textAreaTop" r="textAreaRight" b="textAreaBottom"/>
              <a:pathLst>
                <a:path w="3936" h="141060">
                  <a:moveTo>
                    <a:pt x="2159" y="138649"/>
                  </a:moveTo>
                  <a:lnTo>
                    <a:pt x="2159" y="138649"/>
                  </a:lnTo>
                  <a:cubicBezTo>
                    <a:pt x="2136" y="138226"/>
                    <a:pt x="2136" y="137802"/>
                    <a:pt x="2159" y="137379"/>
                  </a:cubicBezTo>
                  <a:cubicBezTo>
                    <a:pt x="2183" y="137041"/>
                    <a:pt x="2183" y="136701"/>
                    <a:pt x="2159" y="136363"/>
                  </a:cubicBezTo>
                  <a:lnTo>
                    <a:pt x="3174" y="135601"/>
                  </a:lnTo>
                  <a:lnTo>
                    <a:pt x="3936" y="134966"/>
                  </a:lnTo>
                  <a:lnTo>
                    <a:pt x="3936" y="6221"/>
                  </a:lnTo>
                  <a:cubicBezTo>
                    <a:pt x="3884" y="3577"/>
                    <a:pt x="2367" y="1181"/>
                    <a:pt x="0" y="0"/>
                  </a:cubicBezTo>
                  <a:lnTo>
                    <a:pt x="0" y="141061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Freeform: Shape 557"/>
            <p:cNvSpPr/>
            <p:nvPr/>
          </p:nvSpPr>
          <p:spPr>
            <a:xfrm>
              <a:off x="681840" y="5788440"/>
              <a:ext cx="1440" cy="1008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10080"/>
                <a:gd name="textAreaBottom" fmla="*/ 11160 h 10080"/>
              </a:gdLst>
              <a:ahLst/>
              <a:cxnLst/>
              <a:rect l="textAreaLeft" t="textAreaTop" r="textAreaRight" b="textAreaBottom"/>
              <a:pathLst>
                <a:path w="2412" h="11046">
                  <a:moveTo>
                    <a:pt x="0" y="0"/>
                  </a:moveTo>
                  <a:lnTo>
                    <a:pt x="0" y="11046"/>
                  </a:lnTo>
                  <a:cubicBezTo>
                    <a:pt x="57" y="9090"/>
                    <a:pt x="932" y="7247"/>
                    <a:pt x="2412" y="5967"/>
                  </a:cubicBez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Freeform: Shape 558"/>
            <p:cNvSpPr/>
            <p:nvPr/>
          </p:nvSpPr>
          <p:spPr>
            <a:xfrm>
              <a:off x="681840" y="5597640"/>
              <a:ext cx="12960" cy="19404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194040"/>
                <a:gd name="textAreaBottom" fmla="*/ 195120 h 194040"/>
              </a:gdLst>
              <a:ahLst/>
              <a:cxnLst/>
              <a:rect l="textAreaLeft" t="textAreaTop" r="textAreaRight" b="textAreaBottom"/>
              <a:pathLst>
                <a:path w="13966" h="195202">
                  <a:moveTo>
                    <a:pt x="6983" y="53"/>
                  </a:moveTo>
                  <a:cubicBezTo>
                    <a:pt x="6308" y="-18"/>
                    <a:pt x="5627" y="-18"/>
                    <a:pt x="4952" y="53"/>
                  </a:cubicBezTo>
                  <a:cubicBezTo>
                    <a:pt x="4018" y="339"/>
                    <a:pt x="3154" y="815"/>
                    <a:pt x="2412" y="1450"/>
                  </a:cubicBezTo>
                  <a:cubicBezTo>
                    <a:pt x="932" y="2730"/>
                    <a:pt x="57" y="4572"/>
                    <a:pt x="0" y="6529"/>
                  </a:cubicBezTo>
                  <a:lnTo>
                    <a:pt x="0" y="188219"/>
                  </a:lnTo>
                  <a:lnTo>
                    <a:pt x="3809" y="188219"/>
                  </a:lnTo>
                  <a:cubicBezTo>
                    <a:pt x="4463" y="188215"/>
                    <a:pt x="5013" y="188711"/>
                    <a:pt x="5079" y="189362"/>
                  </a:cubicBezTo>
                  <a:lnTo>
                    <a:pt x="5079" y="195202"/>
                  </a:lnTo>
                  <a:cubicBezTo>
                    <a:pt x="5754" y="195131"/>
                    <a:pt x="6435" y="195131"/>
                    <a:pt x="7110" y="195202"/>
                  </a:cubicBezTo>
                  <a:lnTo>
                    <a:pt x="13966" y="195202"/>
                  </a:lnTo>
                  <a:lnTo>
                    <a:pt x="13966" y="6909"/>
                  </a:lnTo>
                  <a:cubicBezTo>
                    <a:pt x="13966" y="6909"/>
                    <a:pt x="13966" y="6909"/>
                    <a:pt x="13966" y="6909"/>
                  </a:cubicBezTo>
                  <a:cubicBezTo>
                    <a:pt x="13966" y="3123"/>
                    <a:pt x="10898" y="53"/>
                    <a:pt x="7111" y="52"/>
                  </a:cubicBezTo>
                  <a:cubicBezTo>
                    <a:pt x="7068" y="52"/>
                    <a:pt x="7026" y="52"/>
                    <a:pt x="6983" y="5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Freeform: Shape 559"/>
            <p:cNvSpPr/>
            <p:nvPr/>
          </p:nvSpPr>
          <p:spPr>
            <a:xfrm>
              <a:off x="1012320" y="5785920"/>
              <a:ext cx="360" cy="61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6120"/>
                <a:gd name="textAreaBottom" fmla="*/ 7200 h 6120"/>
              </a:gdLst>
              <a:ahLst/>
              <a:cxnLst/>
              <a:rect l="textAreaLeft" t="textAreaTop" r="textAreaRight" b="textAreaBottom"/>
              <a:pathLst>
                <a:path w="1396" h="7237">
                  <a:moveTo>
                    <a:pt x="1397" y="7237"/>
                  </a:moveTo>
                  <a:lnTo>
                    <a:pt x="1397" y="0"/>
                  </a:lnTo>
                  <a:lnTo>
                    <a:pt x="0" y="0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Freeform: Shape 560"/>
            <p:cNvSpPr/>
            <p:nvPr/>
          </p:nvSpPr>
          <p:spPr>
            <a:xfrm>
              <a:off x="1016280" y="5781240"/>
              <a:ext cx="360" cy="43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4320"/>
                <a:gd name="textAreaBottom" fmla="*/ 5400 h 4320"/>
              </a:gdLst>
              <a:ahLst/>
              <a:cxnLst/>
              <a:rect l="textAreaLeft" t="textAreaTop" r="textAreaRight" b="textAreaBottom"/>
              <a:pathLst>
                <a:path w="1523" h="5332">
                  <a:moveTo>
                    <a:pt x="1524" y="0"/>
                  </a:moveTo>
                  <a:cubicBezTo>
                    <a:pt x="1252" y="1004"/>
                    <a:pt x="728" y="1922"/>
                    <a:pt x="0" y="2666"/>
                  </a:cubicBez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1" name="Freeform: Shape 561"/>
            <p:cNvSpPr/>
            <p:nvPr/>
          </p:nvSpPr>
          <p:spPr>
            <a:xfrm>
              <a:off x="1000800" y="5777280"/>
              <a:ext cx="3960" cy="14040"/>
            </a:xfrm>
            <a:custGeom>
              <a:avLst/>
              <a:gdLst>
                <a:gd name="textAreaLeft" fmla="*/ 0 w 3960"/>
                <a:gd name="textAreaRight" fmla="*/ 5040 w 396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5078" h="15109">
                  <a:moveTo>
                    <a:pt x="4444" y="15109"/>
                  </a:moveTo>
                  <a:lnTo>
                    <a:pt x="4444" y="5460"/>
                  </a:lnTo>
                  <a:cubicBezTo>
                    <a:pt x="3744" y="3707"/>
                    <a:pt x="3744" y="1752"/>
                    <a:pt x="4444" y="0"/>
                  </a:cubicBezTo>
                  <a:lnTo>
                    <a:pt x="0" y="15109"/>
                  </a:lnTo>
                  <a:lnTo>
                    <a:pt x="5079" y="1510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2" name="Freeform: Shape 562"/>
            <p:cNvSpPr/>
            <p:nvPr/>
          </p:nvSpPr>
          <p:spPr>
            <a:xfrm>
              <a:off x="1007640" y="5785560"/>
              <a:ext cx="1080" cy="6120"/>
            </a:xfrm>
            <a:custGeom>
              <a:avLst/>
              <a:gdLst>
                <a:gd name="textAreaLeft" fmla="*/ 0 w 1080"/>
                <a:gd name="textAreaRight" fmla="*/ 2160 w 1080"/>
                <a:gd name="textAreaTop" fmla="*/ 0 h 6120"/>
                <a:gd name="textAreaBottom" fmla="*/ 7200 h 6120"/>
              </a:gdLst>
              <a:ahLst/>
              <a:cxnLst/>
              <a:rect l="textAreaLeft" t="textAreaTop" r="textAreaRight" b="textAreaBottom"/>
              <a:pathLst>
                <a:path w="2285" h="7237">
                  <a:moveTo>
                    <a:pt x="2285" y="7110"/>
                  </a:moveTo>
                  <a:lnTo>
                    <a:pt x="2285" y="762"/>
                  </a:lnTo>
                  <a:lnTo>
                    <a:pt x="1524" y="762"/>
                  </a:lnTo>
                  <a:cubicBezTo>
                    <a:pt x="980" y="585"/>
                    <a:pt x="467" y="329"/>
                    <a:pt x="0" y="0"/>
                  </a:cubicBezTo>
                  <a:lnTo>
                    <a:pt x="0" y="723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3" name="Freeform: Shape 563"/>
            <p:cNvSpPr/>
            <p:nvPr/>
          </p:nvSpPr>
          <p:spPr>
            <a:xfrm>
              <a:off x="3380040" y="6471720"/>
              <a:ext cx="1440" cy="39240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92400"/>
                <a:gd name="textAreaBottom" fmla="*/ 393480 h 392400"/>
              </a:gdLst>
              <a:ahLst/>
              <a:cxnLst/>
              <a:rect l="textAreaLeft" t="textAreaTop" r="textAreaRight" b="textAreaBottom"/>
              <a:pathLst>
                <a:path w="2412" h="393599">
                  <a:moveTo>
                    <a:pt x="1270" y="0"/>
                  </a:moveTo>
                  <a:lnTo>
                    <a:pt x="0" y="0"/>
                  </a:lnTo>
                  <a:lnTo>
                    <a:pt x="0" y="393599"/>
                  </a:lnTo>
                  <a:lnTo>
                    <a:pt x="2412" y="393599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4" name="Freeform: Shape 564"/>
            <p:cNvSpPr/>
            <p:nvPr/>
          </p:nvSpPr>
          <p:spPr>
            <a:xfrm>
              <a:off x="3313800" y="6459480"/>
              <a:ext cx="66960" cy="14040"/>
            </a:xfrm>
            <a:custGeom>
              <a:avLst/>
              <a:gdLst>
                <a:gd name="textAreaLeft" fmla="*/ 0 w 66960"/>
                <a:gd name="textAreaRight" fmla="*/ 68040 w 6696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67926" h="15015">
                  <a:moveTo>
                    <a:pt x="60436" y="9523"/>
                  </a:moveTo>
                  <a:cubicBezTo>
                    <a:pt x="60436" y="5663"/>
                    <a:pt x="63559" y="2539"/>
                    <a:pt x="67419" y="2539"/>
                  </a:cubicBezTo>
                  <a:lnTo>
                    <a:pt x="67419" y="2539"/>
                  </a:lnTo>
                  <a:lnTo>
                    <a:pt x="4952" y="0"/>
                  </a:lnTo>
                  <a:lnTo>
                    <a:pt x="4952" y="6602"/>
                  </a:lnTo>
                  <a:lnTo>
                    <a:pt x="4952" y="6602"/>
                  </a:lnTo>
                  <a:cubicBezTo>
                    <a:pt x="5015" y="7072"/>
                    <a:pt x="5015" y="7529"/>
                    <a:pt x="4952" y="7999"/>
                  </a:cubicBezTo>
                  <a:cubicBezTo>
                    <a:pt x="5002" y="8380"/>
                    <a:pt x="5002" y="8761"/>
                    <a:pt x="4952" y="9142"/>
                  </a:cubicBezTo>
                  <a:cubicBezTo>
                    <a:pt x="4748" y="9586"/>
                    <a:pt x="4495" y="10018"/>
                    <a:pt x="4190" y="10411"/>
                  </a:cubicBezTo>
                  <a:lnTo>
                    <a:pt x="3555" y="11300"/>
                  </a:lnTo>
                  <a:cubicBezTo>
                    <a:pt x="3136" y="11668"/>
                    <a:pt x="2666" y="11973"/>
                    <a:pt x="2158" y="12189"/>
                  </a:cubicBezTo>
                  <a:lnTo>
                    <a:pt x="1396" y="12189"/>
                  </a:lnTo>
                  <a:lnTo>
                    <a:pt x="0" y="12189"/>
                  </a:lnTo>
                  <a:lnTo>
                    <a:pt x="0" y="12189"/>
                  </a:lnTo>
                  <a:lnTo>
                    <a:pt x="66658" y="14982"/>
                  </a:lnTo>
                  <a:lnTo>
                    <a:pt x="67927" y="14982"/>
                  </a:lnTo>
                  <a:cubicBezTo>
                    <a:pt x="64410" y="15325"/>
                    <a:pt x="61185" y="12976"/>
                    <a:pt x="60436" y="952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5" name="Freeform: Shape 565"/>
            <p:cNvSpPr/>
            <p:nvPr/>
          </p:nvSpPr>
          <p:spPr>
            <a:xfrm>
              <a:off x="1441440" y="6464520"/>
              <a:ext cx="88560" cy="1440"/>
            </a:xfrm>
            <a:custGeom>
              <a:avLst/>
              <a:gdLst>
                <a:gd name="textAreaLeft" fmla="*/ 0 w 88560"/>
                <a:gd name="textAreaRight" fmla="*/ 89640 w 8856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89638" h="2412">
                  <a:moveTo>
                    <a:pt x="0" y="2412"/>
                  </a:moveTo>
                  <a:lnTo>
                    <a:pt x="89639" y="2412"/>
                  </a:lnTo>
                  <a:cubicBezTo>
                    <a:pt x="89575" y="2032"/>
                    <a:pt x="89575" y="1651"/>
                    <a:pt x="89639" y="1270"/>
                  </a:cubicBezTo>
                  <a:lnTo>
                    <a:pt x="89639" y="0"/>
                  </a:lnTo>
                  <a:lnTo>
                    <a:pt x="762" y="0"/>
                  </a:lnTo>
                  <a:lnTo>
                    <a:pt x="762" y="241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6" name="Freeform: Shape 566"/>
            <p:cNvSpPr/>
            <p:nvPr/>
          </p:nvSpPr>
          <p:spPr>
            <a:xfrm>
              <a:off x="481680" y="5597640"/>
              <a:ext cx="12960" cy="20160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201600"/>
                <a:gd name="textAreaBottom" fmla="*/ 202680 h 201600"/>
              </a:gdLst>
              <a:ahLst/>
              <a:cxnLst/>
              <a:rect l="textAreaLeft" t="textAreaTop" r="textAreaRight" b="textAreaBottom"/>
              <a:pathLst>
                <a:path w="13906" h="202767">
                  <a:moveTo>
                    <a:pt x="2793" y="181563"/>
                  </a:moveTo>
                  <a:lnTo>
                    <a:pt x="5333" y="185753"/>
                  </a:lnTo>
                  <a:lnTo>
                    <a:pt x="5333" y="185753"/>
                  </a:lnTo>
                  <a:lnTo>
                    <a:pt x="12951" y="198450"/>
                  </a:lnTo>
                  <a:cubicBezTo>
                    <a:pt x="13743" y="199741"/>
                    <a:pt x="14057" y="201269"/>
                    <a:pt x="13839" y="202767"/>
                  </a:cubicBezTo>
                  <a:cubicBezTo>
                    <a:pt x="13839" y="202767"/>
                    <a:pt x="13839" y="202767"/>
                    <a:pt x="13839" y="202005"/>
                  </a:cubicBezTo>
                  <a:lnTo>
                    <a:pt x="13839" y="6856"/>
                  </a:lnTo>
                  <a:cubicBezTo>
                    <a:pt x="13839" y="3070"/>
                    <a:pt x="10769" y="0"/>
                    <a:pt x="6983" y="0"/>
                  </a:cubicBezTo>
                  <a:cubicBezTo>
                    <a:pt x="3175" y="0"/>
                    <a:pt x="69" y="3050"/>
                    <a:pt x="0" y="6856"/>
                  </a:cubicBezTo>
                  <a:lnTo>
                    <a:pt x="0" y="177374"/>
                  </a:lnTo>
                  <a:lnTo>
                    <a:pt x="2666" y="18156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7" name="Freeform: Shape 567"/>
            <p:cNvSpPr/>
            <p:nvPr/>
          </p:nvSpPr>
          <p:spPr>
            <a:xfrm>
              <a:off x="489960" y="5805360"/>
              <a:ext cx="1080" cy="360"/>
            </a:xfrm>
            <a:custGeom>
              <a:avLst/>
              <a:gdLst>
                <a:gd name="textAreaLeft" fmla="*/ 0 w 1080"/>
                <a:gd name="textAreaRight" fmla="*/ 2160 w 108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2031" h="108">
                  <a:moveTo>
                    <a:pt x="2031" y="0"/>
                  </a:moveTo>
                  <a:cubicBezTo>
                    <a:pt x="1360" y="127"/>
                    <a:pt x="672" y="127"/>
                    <a:pt x="0" y="0"/>
                  </a:cubicBezTo>
                  <a:lnTo>
                    <a:pt x="0" y="0"/>
                  </a:lnTo>
                  <a:cubicBezTo>
                    <a:pt x="669" y="145"/>
                    <a:pt x="1362" y="145"/>
                    <a:pt x="2031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8" name="Freeform: Shape 568"/>
            <p:cNvSpPr/>
            <p:nvPr/>
          </p:nvSpPr>
          <p:spPr>
            <a:xfrm>
              <a:off x="485640" y="5806080"/>
              <a:ext cx="720" cy="360"/>
            </a:xfrm>
            <a:custGeom>
              <a:avLst/>
              <a:gdLst>
                <a:gd name="textAreaLeft" fmla="*/ 0 w 720"/>
                <a:gd name="textAreaRight" fmla="*/ 1800 w 72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777" h="54">
                  <a:moveTo>
                    <a:pt x="1778" y="0"/>
                  </a:moveTo>
                  <a:cubicBezTo>
                    <a:pt x="1187" y="72"/>
                    <a:pt x="590" y="72"/>
                    <a:pt x="0" y="0"/>
                  </a:cubicBez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9" name="Freeform: Shape 569"/>
            <p:cNvSpPr/>
            <p:nvPr/>
          </p:nvSpPr>
          <p:spPr>
            <a:xfrm>
              <a:off x="1005120" y="5623920"/>
              <a:ext cx="1440" cy="1501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150120"/>
                <a:gd name="textAreaBottom" fmla="*/ 151200 h 150120"/>
              </a:gdLst>
              <a:ahLst/>
              <a:cxnLst/>
              <a:rect l="textAreaLeft" t="textAreaTop" r="textAreaRight" b="textAreaBottom"/>
              <a:pathLst>
                <a:path w="2539" h="151345">
                  <a:moveTo>
                    <a:pt x="2539" y="2158"/>
                  </a:moveTo>
                  <a:lnTo>
                    <a:pt x="2539" y="1270"/>
                  </a:lnTo>
                  <a:cubicBezTo>
                    <a:pt x="2539" y="569"/>
                    <a:pt x="1970" y="0"/>
                    <a:pt x="1270" y="0"/>
                  </a:cubicBezTo>
                  <a:cubicBezTo>
                    <a:pt x="569" y="0"/>
                    <a:pt x="0" y="569"/>
                    <a:pt x="0" y="1270"/>
                  </a:cubicBezTo>
                  <a:lnTo>
                    <a:pt x="0" y="151345"/>
                  </a:lnTo>
                  <a:lnTo>
                    <a:pt x="2539" y="14321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0" name="Freeform: Shape 570"/>
            <p:cNvSpPr/>
            <p:nvPr/>
          </p:nvSpPr>
          <p:spPr>
            <a:xfrm>
              <a:off x="1005120" y="5783040"/>
              <a:ext cx="1440" cy="86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8640"/>
                <a:gd name="textAreaBottom" fmla="*/ 9720 h 8640"/>
              </a:gdLst>
              <a:ahLst/>
              <a:cxnLst/>
              <a:rect l="textAreaLeft" t="textAreaTop" r="textAreaRight" b="textAreaBottom"/>
              <a:pathLst>
                <a:path w="2539" h="9649">
                  <a:moveTo>
                    <a:pt x="2539" y="9650"/>
                  </a:moveTo>
                  <a:lnTo>
                    <a:pt x="2539" y="2412"/>
                  </a:lnTo>
                  <a:cubicBezTo>
                    <a:pt x="1520" y="1813"/>
                    <a:pt x="651" y="988"/>
                    <a:pt x="0" y="0"/>
                  </a:cubicBezTo>
                  <a:lnTo>
                    <a:pt x="0" y="9650"/>
                  </a:lnTo>
                  <a:lnTo>
                    <a:pt x="2539" y="965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1" name="Freeform: Shape 571"/>
            <p:cNvSpPr/>
            <p:nvPr/>
          </p:nvSpPr>
          <p:spPr>
            <a:xfrm>
              <a:off x="653760" y="5785920"/>
              <a:ext cx="30600" cy="1440"/>
            </a:xfrm>
            <a:custGeom>
              <a:avLst/>
              <a:gdLst>
                <a:gd name="textAreaLeft" fmla="*/ 0 w 30600"/>
                <a:gd name="textAreaRight" fmla="*/ 31680 w 3060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31741" h="2412">
                  <a:moveTo>
                    <a:pt x="0" y="1143"/>
                  </a:moveTo>
                  <a:lnTo>
                    <a:pt x="0" y="2412"/>
                  </a:lnTo>
                  <a:lnTo>
                    <a:pt x="30472" y="2412"/>
                  </a:lnTo>
                  <a:lnTo>
                    <a:pt x="30472" y="1143"/>
                  </a:lnTo>
                  <a:cubicBezTo>
                    <a:pt x="30538" y="491"/>
                    <a:pt x="31087" y="-4"/>
                    <a:pt x="3174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2" name="Freeform: Shape 572"/>
            <p:cNvSpPr/>
            <p:nvPr/>
          </p:nvSpPr>
          <p:spPr>
            <a:xfrm>
              <a:off x="640080" y="5787000"/>
              <a:ext cx="12600" cy="2908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90880"/>
                <a:gd name="textAreaBottom" fmla="*/ 291960 h 290880"/>
              </a:gdLst>
              <a:ahLst/>
              <a:cxnLst/>
              <a:rect l="textAreaLeft" t="textAreaTop" r="textAreaRight" b="textAreaBottom"/>
              <a:pathLst>
                <a:path w="13840" h="292025">
                  <a:moveTo>
                    <a:pt x="13839" y="0"/>
                  </a:moveTo>
                  <a:cubicBezTo>
                    <a:pt x="13909" y="3786"/>
                    <a:pt x="10898" y="6912"/>
                    <a:pt x="7111" y="6982"/>
                  </a:cubicBezTo>
                  <a:cubicBezTo>
                    <a:pt x="7068" y="6983"/>
                    <a:pt x="7026" y="6983"/>
                    <a:pt x="6983" y="6983"/>
                  </a:cubicBezTo>
                  <a:cubicBezTo>
                    <a:pt x="3126" y="6983"/>
                    <a:pt x="0" y="3856"/>
                    <a:pt x="0" y="0"/>
                  </a:cubicBezTo>
                  <a:lnTo>
                    <a:pt x="0" y="292025"/>
                  </a:lnTo>
                  <a:lnTo>
                    <a:pt x="13839" y="292025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3" name="Freeform: Shape 573"/>
            <p:cNvSpPr/>
            <p:nvPr/>
          </p:nvSpPr>
          <p:spPr>
            <a:xfrm>
              <a:off x="3275640" y="6465600"/>
              <a:ext cx="5400" cy="360"/>
            </a:xfrm>
            <a:custGeom>
              <a:avLst/>
              <a:gdLst>
                <a:gd name="textAreaLeft" fmla="*/ 0 w 5400"/>
                <a:gd name="textAreaRight" fmla="*/ 6480 w 540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6602" h="1142">
                  <a:moveTo>
                    <a:pt x="0" y="254"/>
                  </a:moveTo>
                  <a:cubicBezTo>
                    <a:pt x="0" y="254"/>
                    <a:pt x="0" y="889"/>
                    <a:pt x="0" y="1143"/>
                  </a:cubicBezTo>
                  <a:lnTo>
                    <a:pt x="0" y="1143"/>
                  </a:lnTo>
                  <a:lnTo>
                    <a:pt x="6602" y="1143"/>
                  </a:lnTo>
                  <a:cubicBezTo>
                    <a:pt x="6539" y="762"/>
                    <a:pt x="6539" y="381"/>
                    <a:pt x="6602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4" name="Freeform: Shape 574"/>
            <p:cNvSpPr/>
            <p:nvPr/>
          </p:nvSpPr>
          <p:spPr>
            <a:xfrm>
              <a:off x="2579040" y="6464520"/>
              <a:ext cx="70920" cy="1440"/>
            </a:xfrm>
            <a:custGeom>
              <a:avLst/>
              <a:gdLst>
                <a:gd name="textAreaLeft" fmla="*/ 0 w 70920"/>
                <a:gd name="textAreaRight" fmla="*/ 72000 w 7092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71863" h="2412">
                  <a:moveTo>
                    <a:pt x="43042" y="0"/>
                  </a:moveTo>
                  <a:lnTo>
                    <a:pt x="23616" y="0"/>
                  </a:lnTo>
                  <a:cubicBezTo>
                    <a:pt x="23692" y="622"/>
                    <a:pt x="23235" y="1193"/>
                    <a:pt x="22613" y="1257"/>
                  </a:cubicBezTo>
                  <a:cubicBezTo>
                    <a:pt x="22562" y="1270"/>
                    <a:pt x="22524" y="1270"/>
                    <a:pt x="22473" y="1270"/>
                  </a:cubicBezTo>
                  <a:lnTo>
                    <a:pt x="762" y="1270"/>
                  </a:lnTo>
                  <a:lnTo>
                    <a:pt x="0" y="2412"/>
                  </a:lnTo>
                  <a:lnTo>
                    <a:pt x="71863" y="2412"/>
                  </a:lnTo>
                  <a:lnTo>
                    <a:pt x="71863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5" name="Freeform: Shape 575"/>
            <p:cNvSpPr/>
            <p:nvPr/>
          </p:nvSpPr>
          <p:spPr>
            <a:xfrm>
              <a:off x="1013400" y="5803920"/>
              <a:ext cx="1440" cy="5875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587520"/>
                <a:gd name="textAreaBottom" fmla="*/ 588600 h 587520"/>
              </a:gdLst>
              <a:ahLst/>
              <a:cxnLst/>
              <a:rect l="textAreaLeft" t="textAreaTop" r="textAreaRight" b="textAreaBottom"/>
              <a:pathLst>
                <a:path w="2412" h="588621">
                  <a:moveTo>
                    <a:pt x="381" y="588621"/>
                  </a:moveTo>
                  <a:lnTo>
                    <a:pt x="2412" y="588621"/>
                  </a:lnTo>
                  <a:lnTo>
                    <a:pt x="2412" y="0"/>
                  </a:lnTo>
                  <a:cubicBezTo>
                    <a:pt x="1755" y="769"/>
                    <a:pt x="929" y="1378"/>
                    <a:pt x="0" y="177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6" name="Freeform: Shape 576"/>
            <p:cNvSpPr/>
            <p:nvPr/>
          </p:nvSpPr>
          <p:spPr>
            <a:xfrm>
              <a:off x="1013400" y="5784120"/>
              <a:ext cx="1440" cy="97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9720"/>
                <a:gd name="textAreaBottom" fmla="*/ 10800 h 9720"/>
              </a:gdLst>
              <a:ahLst/>
              <a:cxnLst/>
              <a:rect l="textAreaLeft" t="textAreaTop" r="textAreaRight" b="textAreaBottom"/>
              <a:pathLst>
                <a:path w="2412" h="10792">
                  <a:moveTo>
                    <a:pt x="2412" y="10792"/>
                  </a:moveTo>
                  <a:lnTo>
                    <a:pt x="2412" y="0"/>
                  </a:lnTo>
                  <a:cubicBezTo>
                    <a:pt x="1729" y="741"/>
                    <a:pt x="910" y="1345"/>
                    <a:pt x="0" y="1778"/>
                  </a:cubicBezTo>
                  <a:lnTo>
                    <a:pt x="0" y="9015"/>
                  </a:lnTo>
                  <a:cubicBezTo>
                    <a:pt x="929" y="9415"/>
                    <a:pt x="1755" y="10023"/>
                    <a:pt x="2412" y="1079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7" name="Freeform: Shape 577"/>
            <p:cNvSpPr/>
            <p:nvPr/>
          </p:nvSpPr>
          <p:spPr>
            <a:xfrm>
              <a:off x="1009800" y="5785920"/>
              <a:ext cx="1440" cy="540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5400"/>
                <a:gd name="textAreaBottom" fmla="*/ 6480 h 5400"/>
              </a:gdLst>
              <a:ahLst/>
              <a:cxnLst/>
              <a:rect l="textAreaLeft" t="textAreaTop" r="textAreaRight" b="textAreaBottom"/>
              <a:pathLst>
                <a:path w="2412" h="6602">
                  <a:moveTo>
                    <a:pt x="1143" y="6602"/>
                  </a:moveTo>
                  <a:lnTo>
                    <a:pt x="2412" y="6602"/>
                  </a:lnTo>
                  <a:lnTo>
                    <a:pt x="2412" y="0"/>
                  </a:lnTo>
                  <a:lnTo>
                    <a:pt x="0" y="0"/>
                  </a:lnTo>
                  <a:lnTo>
                    <a:pt x="0" y="634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8" name="Freeform: Shape 578"/>
            <p:cNvSpPr/>
            <p:nvPr/>
          </p:nvSpPr>
          <p:spPr>
            <a:xfrm>
              <a:off x="1010880" y="576036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142" h="761">
                  <a:moveTo>
                    <a:pt x="762" y="127"/>
                  </a:moveTo>
                  <a:lnTo>
                    <a:pt x="0" y="762"/>
                  </a:lnTo>
                  <a:cubicBezTo>
                    <a:pt x="350" y="465"/>
                    <a:pt x="734" y="209"/>
                    <a:pt x="1143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9" name="Freeform: Shape 579"/>
            <p:cNvSpPr/>
            <p:nvPr/>
          </p:nvSpPr>
          <p:spPr>
            <a:xfrm>
              <a:off x="1004760" y="5764680"/>
              <a:ext cx="14400" cy="20520"/>
            </a:xfrm>
            <a:custGeom>
              <a:avLst/>
              <a:gdLst>
                <a:gd name="textAreaLeft" fmla="*/ 0 w 14400"/>
                <a:gd name="textAreaRight" fmla="*/ 15480 w 14400"/>
                <a:gd name="textAreaTop" fmla="*/ 0 h 20520"/>
                <a:gd name="textAreaBottom" fmla="*/ 21600 h 20520"/>
              </a:gdLst>
              <a:ahLst/>
              <a:cxnLst/>
              <a:rect l="textAreaLeft" t="textAreaTop" r="textAreaRight" b="textAreaBottom"/>
              <a:pathLst>
                <a:path w="15360" h="21457">
                  <a:moveTo>
                    <a:pt x="378" y="18283"/>
                  </a:moveTo>
                  <a:cubicBezTo>
                    <a:pt x="1029" y="19271"/>
                    <a:pt x="1898" y="20096"/>
                    <a:pt x="2917" y="20696"/>
                  </a:cubicBezTo>
                  <a:cubicBezTo>
                    <a:pt x="3385" y="21025"/>
                    <a:pt x="3898" y="21281"/>
                    <a:pt x="4441" y="21457"/>
                  </a:cubicBezTo>
                  <a:lnTo>
                    <a:pt x="7615" y="21457"/>
                  </a:lnTo>
                  <a:lnTo>
                    <a:pt x="9012" y="21457"/>
                  </a:lnTo>
                  <a:cubicBezTo>
                    <a:pt x="9922" y="21025"/>
                    <a:pt x="10741" y="20421"/>
                    <a:pt x="11424" y="19680"/>
                  </a:cubicBezTo>
                  <a:cubicBezTo>
                    <a:pt x="12152" y="18936"/>
                    <a:pt x="12676" y="18018"/>
                    <a:pt x="12948" y="17014"/>
                  </a:cubicBezTo>
                  <a:lnTo>
                    <a:pt x="15360" y="9269"/>
                  </a:lnTo>
                  <a:lnTo>
                    <a:pt x="10154" y="9269"/>
                  </a:lnTo>
                  <a:cubicBezTo>
                    <a:pt x="6368" y="9269"/>
                    <a:pt x="3298" y="6199"/>
                    <a:pt x="3298" y="2412"/>
                  </a:cubicBezTo>
                  <a:cubicBezTo>
                    <a:pt x="3166" y="1614"/>
                    <a:pt x="3166" y="799"/>
                    <a:pt x="3298" y="0"/>
                  </a:cubicBezTo>
                  <a:lnTo>
                    <a:pt x="3298" y="0"/>
                  </a:lnTo>
                  <a:lnTo>
                    <a:pt x="3298" y="2412"/>
                  </a:lnTo>
                  <a:lnTo>
                    <a:pt x="759" y="10538"/>
                  </a:lnTo>
                  <a:lnTo>
                    <a:pt x="759" y="12697"/>
                  </a:lnTo>
                  <a:lnTo>
                    <a:pt x="759" y="12697"/>
                  </a:lnTo>
                  <a:cubicBezTo>
                    <a:pt x="-98" y="14436"/>
                    <a:pt x="-235" y="16444"/>
                    <a:pt x="378" y="182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0" name="Freeform: Shape 580"/>
            <p:cNvSpPr/>
            <p:nvPr/>
          </p:nvSpPr>
          <p:spPr>
            <a:xfrm>
              <a:off x="1441440" y="6784560"/>
              <a:ext cx="123480" cy="720"/>
            </a:xfrm>
            <a:custGeom>
              <a:avLst/>
              <a:gdLst>
                <a:gd name="textAreaLeft" fmla="*/ 0 w 123480"/>
                <a:gd name="textAreaRight" fmla="*/ 124560 w 12348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124681" h="1777">
                  <a:moveTo>
                    <a:pt x="0" y="0"/>
                  </a:moveTo>
                  <a:lnTo>
                    <a:pt x="0" y="889"/>
                  </a:lnTo>
                  <a:lnTo>
                    <a:pt x="0" y="1778"/>
                  </a:lnTo>
                  <a:lnTo>
                    <a:pt x="124682" y="1778"/>
                  </a:lnTo>
                  <a:lnTo>
                    <a:pt x="120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1" name="Freeform: Shape 581"/>
            <p:cNvSpPr/>
            <p:nvPr/>
          </p:nvSpPr>
          <p:spPr>
            <a:xfrm>
              <a:off x="1441440" y="6766200"/>
              <a:ext cx="97200" cy="1440"/>
            </a:xfrm>
            <a:custGeom>
              <a:avLst/>
              <a:gdLst>
                <a:gd name="textAreaLeft" fmla="*/ 0 w 97200"/>
                <a:gd name="textAreaRight" fmla="*/ 98280 w 9720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98145" h="2539">
                  <a:moveTo>
                    <a:pt x="0" y="1270"/>
                  </a:moveTo>
                  <a:lnTo>
                    <a:pt x="0" y="2539"/>
                  </a:lnTo>
                  <a:lnTo>
                    <a:pt x="98145" y="2539"/>
                  </a:lnTo>
                  <a:cubicBezTo>
                    <a:pt x="97955" y="1701"/>
                    <a:pt x="97955" y="838"/>
                    <a:pt x="98145" y="0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2" name="Freeform: Shape 582"/>
            <p:cNvSpPr/>
            <p:nvPr/>
          </p:nvSpPr>
          <p:spPr>
            <a:xfrm>
              <a:off x="1536120" y="6472440"/>
              <a:ext cx="1440" cy="29520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95200"/>
                <a:gd name="textAreaBottom" fmla="*/ 296280 h 295200"/>
              </a:gdLst>
              <a:ahLst/>
              <a:cxnLst/>
              <a:rect l="textAreaLeft" t="textAreaTop" r="textAreaRight" b="textAreaBottom"/>
              <a:pathLst>
                <a:path w="2412" h="296342">
                  <a:moveTo>
                    <a:pt x="0" y="0"/>
                  </a:moveTo>
                  <a:lnTo>
                    <a:pt x="0" y="295073"/>
                  </a:lnTo>
                  <a:cubicBezTo>
                    <a:pt x="0" y="295733"/>
                    <a:pt x="495" y="296279"/>
                    <a:pt x="1143" y="296342"/>
                  </a:cubicBezTo>
                  <a:cubicBezTo>
                    <a:pt x="1841" y="296342"/>
                    <a:pt x="2412" y="295771"/>
                    <a:pt x="2412" y="295073"/>
                  </a:cubicBezTo>
                  <a:lnTo>
                    <a:pt x="2412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3" name="Freeform: Shape 583"/>
            <p:cNvSpPr/>
            <p:nvPr/>
          </p:nvSpPr>
          <p:spPr>
            <a:xfrm>
              <a:off x="0" y="6202440"/>
              <a:ext cx="244080" cy="360"/>
            </a:xfrm>
            <a:custGeom>
              <a:avLst/>
              <a:gdLst>
                <a:gd name="textAreaLeft" fmla="*/ 0 w 244080"/>
                <a:gd name="textAreaRight" fmla="*/ 245160 w 24408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245173" h="1142">
                  <a:moveTo>
                    <a:pt x="0" y="0"/>
                  </a:moveTo>
                  <a:lnTo>
                    <a:pt x="245173" y="0"/>
                  </a:lnTo>
                  <a:lnTo>
                    <a:pt x="245173" y="1143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4" name="Freeform: Shape 584"/>
            <p:cNvSpPr/>
            <p:nvPr/>
          </p:nvSpPr>
          <p:spPr>
            <a:xfrm>
              <a:off x="684360" y="5804640"/>
              <a:ext cx="1440" cy="2739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73960"/>
                <a:gd name="textAreaBottom" fmla="*/ 275040 h 273960"/>
              </a:gdLst>
              <a:ahLst/>
              <a:cxnLst/>
              <a:rect l="textAreaLeft" t="textAreaTop" r="textAreaRight" b="textAreaBottom"/>
              <a:pathLst>
                <a:path w="2539" h="275011">
                  <a:moveTo>
                    <a:pt x="1270" y="275012"/>
                  </a:moveTo>
                  <a:lnTo>
                    <a:pt x="2539" y="275012"/>
                  </a:lnTo>
                  <a:lnTo>
                    <a:pt x="2539" y="1270"/>
                  </a:lnTo>
                  <a:cubicBezTo>
                    <a:pt x="1614" y="1028"/>
                    <a:pt x="749" y="596"/>
                    <a:pt x="0" y="0"/>
                  </a:cubicBezTo>
                  <a:lnTo>
                    <a:pt x="0" y="27501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5" name="Freeform: Shape 585"/>
            <p:cNvSpPr/>
            <p:nvPr/>
          </p:nvSpPr>
          <p:spPr>
            <a:xfrm>
              <a:off x="684360" y="5785920"/>
              <a:ext cx="1440" cy="75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7560"/>
                <a:gd name="textAreaBottom" fmla="*/ 8640 h 7560"/>
              </a:gdLst>
              <a:ahLst/>
              <a:cxnLst/>
              <a:rect l="textAreaLeft" t="textAreaTop" r="textAreaRight" b="textAreaBottom"/>
              <a:pathLst>
                <a:path w="2539" h="8506">
                  <a:moveTo>
                    <a:pt x="0" y="1270"/>
                  </a:moveTo>
                  <a:lnTo>
                    <a:pt x="0" y="8507"/>
                  </a:lnTo>
                  <a:cubicBezTo>
                    <a:pt x="741" y="7872"/>
                    <a:pt x="1606" y="7396"/>
                    <a:pt x="2539" y="7110"/>
                  </a:cubicBezTo>
                  <a:lnTo>
                    <a:pt x="2539" y="1270"/>
                  </a:lnTo>
                  <a:cubicBezTo>
                    <a:pt x="2539" y="569"/>
                    <a:pt x="1971" y="0"/>
                    <a:pt x="1270" y="0"/>
                  </a:cubicBezTo>
                  <a:cubicBezTo>
                    <a:pt x="569" y="0"/>
                    <a:pt x="0" y="56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6" name="Freeform: Shape 586"/>
            <p:cNvSpPr/>
            <p:nvPr/>
          </p:nvSpPr>
          <p:spPr>
            <a:xfrm>
              <a:off x="1009800" y="5806080"/>
              <a:ext cx="1440" cy="5853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585360"/>
                <a:gd name="textAreaBottom" fmla="*/ 586440 h 585360"/>
              </a:gdLst>
              <a:ahLst/>
              <a:cxnLst/>
              <a:rect l="textAreaLeft" t="textAreaTop" r="textAreaRight" b="textAreaBottom"/>
              <a:pathLst>
                <a:path w="2412" h="586589">
                  <a:moveTo>
                    <a:pt x="2412" y="586590"/>
                  </a:move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586336"/>
                  </a:lnTo>
                  <a:lnTo>
                    <a:pt x="2412" y="58633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7" name="Freeform: Shape 587"/>
            <p:cNvSpPr/>
            <p:nvPr/>
          </p:nvSpPr>
          <p:spPr>
            <a:xfrm>
              <a:off x="2566440" y="6426360"/>
              <a:ext cx="12600" cy="334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3480"/>
                <a:gd name="textAreaBottom" fmla="*/ 34560 h 33480"/>
              </a:gdLst>
              <a:ahLst/>
              <a:cxnLst/>
              <a:rect l="textAreaLeft" t="textAreaTop" r="textAreaRight" b="textAreaBottom"/>
              <a:pathLst>
                <a:path w="13839" h="34535">
                  <a:moveTo>
                    <a:pt x="7364" y="29711"/>
                  </a:moveTo>
                  <a:cubicBezTo>
                    <a:pt x="10322" y="29787"/>
                    <a:pt x="12925" y="31716"/>
                    <a:pt x="13839" y="34535"/>
                  </a:cubicBezTo>
                  <a:lnTo>
                    <a:pt x="13839" y="6856"/>
                  </a:lnTo>
                  <a:lnTo>
                    <a:pt x="6856" y="6856"/>
                  </a:lnTo>
                  <a:cubicBezTo>
                    <a:pt x="3072" y="6856"/>
                    <a:pt x="0" y="3784"/>
                    <a:pt x="0" y="0"/>
                  </a:cubicBezTo>
                  <a:lnTo>
                    <a:pt x="0" y="29711"/>
                  </a:lnTo>
                  <a:lnTo>
                    <a:pt x="7364" y="29711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8" name="Freeform: Shape 588"/>
            <p:cNvSpPr/>
            <p:nvPr/>
          </p:nvSpPr>
          <p:spPr>
            <a:xfrm>
              <a:off x="1184400" y="5618160"/>
              <a:ext cx="12600" cy="1404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40400"/>
                <a:gd name="textAreaBottom" fmla="*/ 141480 h 140400"/>
              </a:gdLst>
              <a:ahLst/>
              <a:cxnLst/>
              <a:rect l="textAreaLeft" t="textAreaTop" r="textAreaRight" b="textAreaBottom"/>
              <a:pathLst>
                <a:path w="13712" h="141441">
                  <a:moveTo>
                    <a:pt x="0" y="6856"/>
                  </a:moveTo>
                  <a:lnTo>
                    <a:pt x="0" y="141442"/>
                  </a:lnTo>
                  <a:lnTo>
                    <a:pt x="13712" y="141442"/>
                  </a:lnTo>
                  <a:lnTo>
                    <a:pt x="13712" y="6856"/>
                  </a:lnTo>
                  <a:cubicBezTo>
                    <a:pt x="13712" y="3070"/>
                    <a:pt x="10642" y="0"/>
                    <a:pt x="6856" y="0"/>
                  </a:cubicBezTo>
                  <a:cubicBezTo>
                    <a:pt x="3070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9" name="Freeform: Shape 589"/>
            <p:cNvSpPr/>
            <p:nvPr/>
          </p:nvSpPr>
          <p:spPr>
            <a:xfrm>
              <a:off x="2716920" y="5847120"/>
              <a:ext cx="469440" cy="12960"/>
            </a:xfrm>
            <a:custGeom>
              <a:avLst/>
              <a:gdLst>
                <a:gd name="textAreaLeft" fmla="*/ 0 w 469440"/>
                <a:gd name="textAreaRight" fmla="*/ 470520 w 469440"/>
                <a:gd name="textAreaTop" fmla="*/ 0 h 12960"/>
                <a:gd name="textAreaBottom" fmla="*/ 14040 h 12960"/>
              </a:gdLst>
              <a:ahLst/>
              <a:cxnLst/>
              <a:rect l="textAreaLeft" t="textAreaTop" r="textAreaRight" b="textAreaBottom"/>
              <a:pathLst>
                <a:path w="470666" h="13936">
                  <a:moveTo>
                    <a:pt x="7872" y="5556"/>
                  </a:moveTo>
                  <a:cubicBezTo>
                    <a:pt x="8761" y="9229"/>
                    <a:pt x="6564" y="12943"/>
                    <a:pt x="2920" y="13936"/>
                  </a:cubicBezTo>
                  <a:lnTo>
                    <a:pt x="463810" y="13936"/>
                  </a:lnTo>
                  <a:lnTo>
                    <a:pt x="463810" y="7080"/>
                  </a:lnTo>
                  <a:cubicBezTo>
                    <a:pt x="463810" y="3272"/>
                    <a:pt x="466857" y="166"/>
                    <a:pt x="470667" y="97"/>
                  </a:cubicBezTo>
                  <a:lnTo>
                    <a:pt x="889" y="97"/>
                  </a:lnTo>
                  <a:lnTo>
                    <a:pt x="0" y="97"/>
                  </a:lnTo>
                  <a:cubicBezTo>
                    <a:pt x="3669" y="-523"/>
                    <a:pt x="7161" y="1901"/>
                    <a:pt x="7872" y="55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0" name="Freeform: Shape 590"/>
            <p:cNvSpPr/>
            <p:nvPr/>
          </p:nvSpPr>
          <p:spPr>
            <a:xfrm>
              <a:off x="2656800" y="5848200"/>
              <a:ext cx="66960" cy="27000"/>
            </a:xfrm>
            <a:custGeom>
              <a:avLst/>
              <a:gdLst>
                <a:gd name="textAreaLeft" fmla="*/ 0 w 66960"/>
                <a:gd name="textAreaRight" fmla="*/ 68040 w 66960"/>
                <a:gd name="textAreaTop" fmla="*/ 0 h 27000"/>
                <a:gd name="textAreaBottom" fmla="*/ 28080 h 27000"/>
              </a:gdLst>
              <a:ahLst/>
              <a:cxnLst/>
              <a:rect l="textAreaLeft" t="textAreaTop" r="textAreaRight" b="textAreaBottom"/>
              <a:pathLst>
                <a:path w="67870" h="28135">
                  <a:moveTo>
                    <a:pt x="8126" y="22930"/>
                  </a:moveTo>
                  <a:lnTo>
                    <a:pt x="8126" y="28135"/>
                  </a:lnTo>
                  <a:lnTo>
                    <a:pt x="60182" y="14169"/>
                  </a:lnTo>
                  <a:lnTo>
                    <a:pt x="60182" y="6678"/>
                  </a:lnTo>
                  <a:cubicBezTo>
                    <a:pt x="60182" y="5977"/>
                    <a:pt x="60754" y="5408"/>
                    <a:pt x="61452" y="5408"/>
                  </a:cubicBezTo>
                  <a:cubicBezTo>
                    <a:pt x="62150" y="5408"/>
                    <a:pt x="62722" y="5977"/>
                    <a:pt x="62722" y="6678"/>
                  </a:cubicBezTo>
                  <a:lnTo>
                    <a:pt x="62722" y="13407"/>
                  </a:lnTo>
                  <a:lnTo>
                    <a:pt x="62722" y="13407"/>
                  </a:lnTo>
                  <a:cubicBezTo>
                    <a:pt x="66366" y="12414"/>
                    <a:pt x="68562" y="8700"/>
                    <a:pt x="67673" y="5027"/>
                  </a:cubicBezTo>
                  <a:cubicBezTo>
                    <a:pt x="66747" y="1689"/>
                    <a:pt x="63483" y="-435"/>
                    <a:pt x="60055" y="76"/>
                  </a:cubicBezTo>
                  <a:lnTo>
                    <a:pt x="60309" y="76"/>
                  </a:lnTo>
                  <a:lnTo>
                    <a:pt x="0" y="16327"/>
                  </a:lnTo>
                  <a:lnTo>
                    <a:pt x="0" y="16327"/>
                  </a:lnTo>
                  <a:cubicBezTo>
                    <a:pt x="711" y="16197"/>
                    <a:pt x="1447" y="16197"/>
                    <a:pt x="2158" y="16327"/>
                  </a:cubicBezTo>
                  <a:cubicBezTo>
                    <a:pt x="5472" y="16811"/>
                    <a:pt x="7974" y="19583"/>
                    <a:pt x="8126" y="2293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1" name="Freeform: Shape 591"/>
            <p:cNvSpPr/>
            <p:nvPr/>
          </p:nvSpPr>
          <p:spPr>
            <a:xfrm>
              <a:off x="2716920" y="5853600"/>
              <a:ext cx="1440" cy="10137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1013760"/>
                <a:gd name="textAreaBottom" fmla="*/ 1014840 h 1013760"/>
              </a:gdLst>
              <a:ahLst/>
              <a:cxnLst/>
              <a:rect l="textAreaLeft" t="textAreaTop" r="textAreaRight" b="textAreaBottom"/>
              <a:pathLst>
                <a:path w="2539" h="1014851">
                  <a:moveTo>
                    <a:pt x="2539" y="7999"/>
                  </a:moveTo>
                  <a:lnTo>
                    <a:pt x="2539" y="1270"/>
                  </a:lnTo>
                  <a:cubicBezTo>
                    <a:pt x="2539" y="569"/>
                    <a:pt x="1968" y="0"/>
                    <a:pt x="1270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1014851"/>
                  </a:lnTo>
                  <a:lnTo>
                    <a:pt x="2539" y="1014851"/>
                  </a:lnTo>
                  <a:lnTo>
                    <a:pt x="2539" y="812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2" name="Freeform: Shape 592"/>
            <p:cNvSpPr/>
            <p:nvPr/>
          </p:nvSpPr>
          <p:spPr>
            <a:xfrm>
              <a:off x="487440" y="5806080"/>
              <a:ext cx="1440" cy="2725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72520"/>
                <a:gd name="textAreaBottom" fmla="*/ 273600 h 272520"/>
              </a:gdLst>
              <a:ahLst/>
              <a:cxnLst/>
              <a:rect l="textAreaLeft" t="textAreaTop" r="textAreaRight" b="textAreaBottom"/>
              <a:pathLst>
                <a:path w="2412" h="273488">
                  <a:moveTo>
                    <a:pt x="2412" y="0"/>
                  </a:moveTo>
                  <a:cubicBezTo>
                    <a:pt x="2034" y="53"/>
                    <a:pt x="1649" y="53"/>
                    <a:pt x="1270" y="0"/>
                  </a:cubicBezTo>
                  <a:cubicBezTo>
                    <a:pt x="849" y="74"/>
                    <a:pt x="420" y="74"/>
                    <a:pt x="0" y="0"/>
                  </a:cubicBezTo>
                  <a:lnTo>
                    <a:pt x="0" y="0"/>
                  </a:lnTo>
                  <a:lnTo>
                    <a:pt x="0" y="267394"/>
                  </a:lnTo>
                  <a:cubicBezTo>
                    <a:pt x="60" y="267648"/>
                    <a:pt x="60" y="267902"/>
                    <a:pt x="0" y="268155"/>
                  </a:cubicBezTo>
                  <a:lnTo>
                    <a:pt x="0" y="269552"/>
                  </a:lnTo>
                  <a:lnTo>
                    <a:pt x="0" y="273488"/>
                  </a:lnTo>
                  <a:lnTo>
                    <a:pt x="1904" y="273488"/>
                  </a:lnTo>
                  <a:lnTo>
                    <a:pt x="1904" y="12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3" name="Freeform: Shape 593"/>
            <p:cNvSpPr/>
            <p:nvPr/>
          </p:nvSpPr>
          <p:spPr>
            <a:xfrm>
              <a:off x="479520" y="5798160"/>
              <a:ext cx="1440" cy="26820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68200"/>
                <a:gd name="textAreaBottom" fmla="*/ 269280 h 268200"/>
              </a:gdLst>
              <a:ahLst/>
              <a:cxnLst/>
              <a:rect l="textAreaLeft" t="textAreaTop" r="textAreaRight" b="textAreaBottom"/>
              <a:pathLst>
                <a:path w="2412" h="269425">
                  <a:moveTo>
                    <a:pt x="1270" y="269425"/>
                  </a:moveTo>
                  <a:lnTo>
                    <a:pt x="2412" y="269425"/>
                  </a:lnTo>
                  <a:lnTo>
                    <a:pt x="2412" y="269425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6904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4" name="Freeform: Shape 594"/>
            <p:cNvSpPr/>
            <p:nvPr/>
          </p:nvSpPr>
          <p:spPr>
            <a:xfrm>
              <a:off x="454680" y="5758560"/>
              <a:ext cx="1440" cy="2955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95560"/>
                <a:gd name="textAreaBottom" fmla="*/ 296640 h 295560"/>
              </a:gdLst>
              <a:ahLst/>
              <a:cxnLst/>
              <a:rect l="textAreaLeft" t="textAreaTop" r="textAreaRight" b="textAreaBottom"/>
              <a:pathLst>
                <a:path w="2412" h="296469">
                  <a:moveTo>
                    <a:pt x="2412" y="296469"/>
                  </a:moveTo>
                  <a:lnTo>
                    <a:pt x="2412" y="296469"/>
                  </a:lnTo>
                  <a:lnTo>
                    <a:pt x="2412" y="296469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96469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5" name="Freeform: Shape 595"/>
            <p:cNvSpPr/>
            <p:nvPr/>
          </p:nvSpPr>
          <p:spPr>
            <a:xfrm>
              <a:off x="282600" y="6055920"/>
              <a:ext cx="173880" cy="1440"/>
            </a:xfrm>
            <a:custGeom>
              <a:avLst/>
              <a:gdLst>
                <a:gd name="textAreaLeft" fmla="*/ 0 w 173880"/>
                <a:gd name="textAreaRight" fmla="*/ 174960 w 17388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174960" h="2412">
                  <a:moveTo>
                    <a:pt x="0" y="1651"/>
                  </a:moveTo>
                  <a:lnTo>
                    <a:pt x="173691" y="1651"/>
                  </a:lnTo>
                  <a:lnTo>
                    <a:pt x="173691" y="1651"/>
                  </a:lnTo>
                  <a:cubicBezTo>
                    <a:pt x="173235" y="1219"/>
                    <a:pt x="173220" y="495"/>
                    <a:pt x="173655" y="38"/>
                  </a:cubicBezTo>
                  <a:cubicBezTo>
                    <a:pt x="173667" y="25"/>
                    <a:pt x="173679" y="13"/>
                    <a:pt x="173691" y="0"/>
                  </a:cubicBezTo>
                  <a:cubicBezTo>
                    <a:pt x="173691" y="0"/>
                    <a:pt x="174453" y="0"/>
                    <a:pt x="174960" y="0"/>
                  </a:cubicBezTo>
                  <a:lnTo>
                    <a:pt x="0" y="0"/>
                  </a:lnTo>
                  <a:lnTo>
                    <a:pt x="0" y="241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6" name="Freeform: Shape 596"/>
            <p:cNvSpPr/>
            <p:nvPr/>
          </p:nvSpPr>
          <p:spPr>
            <a:xfrm>
              <a:off x="471960" y="6067440"/>
              <a:ext cx="4320" cy="720"/>
            </a:xfrm>
            <a:custGeom>
              <a:avLst/>
              <a:gdLst>
                <a:gd name="textAreaLeft" fmla="*/ 0 w 4320"/>
                <a:gd name="textAreaRight" fmla="*/ 5400 w 432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5459" h="1777">
                  <a:moveTo>
                    <a:pt x="5460" y="0"/>
                  </a:moveTo>
                  <a:lnTo>
                    <a:pt x="5460" y="0"/>
                  </a:lnTo>
                  <a:lnTo>
                    <a:pt x="0" y="0"/>
                  </a:lnTo>
                  <a:lnTo>
                    <a:pt x="2285" y="1778"/>
                  </a:lnTo>
                  <a:cubicBezTo>
                    <a:pt x="3178" y="927"/>
                    <a:pt x="4270" y="317"/>
                    <a:pt x="546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7" name="Freeform: Shape 597"/>
            <p:cNvSpPr/>
            <p:nvPr/>
          </p:nvSpPr>
          <p:spPr>
            <a:xfrm>
              <a:off x="282600" y="6067080"/>
              <a:ext cx="189000" cy="7200"/>
            </a:xfrm>
            <a:custGeom>
              <a:avLst/>
              <a:gdLst>
                <a:gd name="textAreaLeft" fmla="*/ 0 w 189000"/>
                <a:gd name="textAreaRight" fmla="*/ 190080 w 189000"/>
                <a:gd name="textAreaTop" fmla="*/ 0 h 7200"/>
                <a:gd name="textAreaBottom" fmla="*/ 8280 h 7200"/>
              </a:gdLst>
              <a:ahLst/>
              <a:cxnLst/>
              <a:rect l="textAreaLeft" t="textAreaTop" r="textAreaRight" b="textAreaBottom"/>
              <a:pathLst>
                <a:path w="190196" h="8252">
                  <a:moveTo>
                    <a:pt x="190196" y="3682"/>
                  </a:moveTo>
                  <a:lnTo>
                    <a:pt x="185626" y="0"/>
                  </a:lnTo>
                  <a:lnTo>
                    <a:pt x="0" y="0"/>
                  </a:lnTo>
                  <a:lnTo>
                    <a:pt x="0" y="8253"/>
                  </a:lnTo>
                  <a:lnTo>
                    <a:pt x="189435" y="8253"/>
                  </a:lnTo>
                  <a:cubicBezTo>
                    <a:pt x="189190" y="6691"/>
                    <a:pt x="189458" y="5079"/>
                    <a:pt x="190196" y="368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8" name="Freeform: Shape 598"/>
            <p:cNvSpPr/>
            <p:nvPr/>
          </p:nvSpPr>
          <p:spPr>
            <a:xfrm>
              <a:off x="477360" y="5794200"/>
              <a:ext cx="1440" cy="2721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72160"/>
                <a:gd name="textAreaBottom" fmla="*/ 273240 h 272160"/>
              </a:gdLst>
              <a:ahLst/>
              <a:cxnLst/>
              <a:rect l="textAreaLeft" t="textAreaTop" r="textAreaRight" b="textAreaBottom"/>
              <a:pathLst>
                <a:path w="2412" h="273107">
                  <a:moveTo>
                    <a:pt x="2412" y="273107"/>
                  </a:moveTo>
                  <a:lnTo>
                    <a:pt x="2412" y="3936"/>
                  </a:lnTo>
                  <a:lnTo>
                    <a:pt x="0" y="0"/>
                  </a:lnTo>
                  <a:lnTo>
                    <a:pt x="0" y="273107"/>
                  </a:lnTo>
                  <a:cubicBezTo>
                    <a:pt x="799" y="272980"/>
                    <a:pt x="1614" y="272980"/>
                    <a:pt x="2412" y="27310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9" name="Freeform: Shape 599"/>
            <p:cNvSpPr/>
            <p:nvPr/>
          </p:nvSpPr>
          <p:spPr>
            <a:xfrm>
              <a:off x="475200" y="5783760"/>
              <a:ext cx="18720" cy="19800"/>
            </a:xfrm>
            <a:custGeom>
              <a:avLst/>
              <a:gdLst>
                <a:gd name="textAreaLeft" fmla="*/ 0 w 18720"/>
                <a:gd name="textAreaRight" fmla="*/ 19800 w 18720"/>
                <a:gd name="textAreaTop" fmla="*/ 0 h 19800"/>
                <a:gd name="textAreaBottom" fmla="*/ 20880 h 19800"/>
              </a:gdLst>
              <a:ahLst/>
              <a:cxnLst/>
              <a:rect l="textAreaLeft" t="textAreaTop" r="textAreaRight" b="textAreaBottom"/>
              <a:pathLst>
                <a:path w="19873" h="21044">
                  <a:moveTo>
                    <a:pt x="9396" y="9396"/>
                  </a:moveTo>
                  <a:cubicBezTo>
                    <a:pt x="8319" y="10037"/>
                    <a:pt x="7094" y="10386"/>
                    <a:pt x="5841" y="10411"/>
                  </a:cubicBezTo>
                  <a:cubicBezTo>
                    <a:pt x="3445" y="10429"/>
                    <a:pt x="1220" y="9172"/>
                    <a:pt x="0" y="7110"/>
                  </a:cubicBezTo>
                  <a:lnTo>
                    <a:pt x="2031" y="10538"/>
                  </a:lnTo>
                  <a:lnTo>
                    <a:pt x="4444" y="14474"/>
                  </a:lnTo>
                  <a:lnTo>
                    <a:pt x="4444" y="14474"/>
                  </a:lnTo>
                  <a:lnTo>
                    <a:pt x="7110" y="18410"/>
                  </a:lnTo>
                  <a:lnTo>
                    <a:pt x="7110" y="19299"/>
                  </a:lnTo>
                  <a:cubicBezTo>
                    <a:pt x="7110" y="19299"/>
                    <a:pt x="7110" y="19299"/>
                    <a:pt x="7110" y="19299"/>
                  </a:cubicBezTo>
                  <a:cubicBezTo>
                    <a:pt x="7595" y="19911"/>
                    <a:pt x="8149" y="20465"/>
                    <a:pt x="8761" y="20950"/>
                  </a:cubicBezTo>
                  <a:lnTo>
                    <a:pt x="9523" y="20950"/>
                  </a:lnTo>
                  <a:cubicBezTo>
                    <a:pt x="10113" y="21022"/>
                    <a:pt x="10710" y="21022"/>
                    <a:pt x="11300" y="20950"/>
                  </a:cubicBezTo>
                  <a:cubicBezTo>
                    <a:pt x="11720" y="21023"/>
                    <a:pt x="12149" y="21023"/>
                    <a:pt x="12570" y="20950"/>
                  </a:cubicBezTo>
                  <a:cubicBezTo>
                    <a:pt x="12948" y="21003"/>
                    <a:pt x="13333" y="21003"/>
                    <a:pt x="13712" y="20950"/>
                  </a:cubicBezTo>
                  <a:cubicBezTo>
                    <a:pt x="14384" y="21077"/>
                    <a:pt x="15072" y="21077"/>
                    <a:pt x="15744" y="20950"/>
                  </a:cubicBezTo>
                  <a:lnTo>
                    <a:pt x="15744" y="20950"/>
                  </a:lnTo>
                  <a:lnTo>
                    <a:pt x="15744" y="20315"/>
                  </a:lnTo>
                  <a:lnTo>
                    <a:pt x="16760" y="19426"/>
                  </a:lnTo>
                  <a:lnTo>
                    <a:pt x="17521" y="18283"/>
                  </a:lnTo>
                  <a:lnTo>
                    <a:pt x="19807" y="18410"/>
                  </a:lnTo>
                  <a:cubicBezTo>
                    <a:pt x="19878" y="17947"/>
                    <a:pt x="19878" y="17477"/>
                    <a:pt x="19807" y="17014"/>
                  </a:cubicBezTo>
                  <a:cubicBezTo>
                    <a:pt x="20024" y="15515"/>
                    <a:pt x="19710" y="13988"/>
                    <a:pt x="18918" y="12697"/>
                  </a:cubicBezTo>
                  <a:lnTo>
                    <a:pt x="11300" y="0"/>
                  </a:lnTo>
                  <a:lnTo>
                    <a:pt x="11300" y="0"/>
                  </a:lnTo>
                  <a:cubicBezTo>
                    <a:pt x="13324" y="3128"/>
                    <a:pt x="12478" y="7302"/>
                    <a:pt x="9396" y="939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0" name="Freeform: Shape 600"/>
            <p:cNvSpPr/>
            <p:nvPr/>
          </p:nvSpPr>
          <p:spPr>
            <a:xfrm>
              <a:off x="471960" y="6070680"/>
              <a:ext cx="2160" cy="3600"/>
            </a:xfrm>
            <a:custGeom>
              <a:avLst/>
              <a:gdLst>
                <a:gd name="textAreaLeft" fmla="*/ 0 w 2160"/>
                <a:gd name="textAreaRight" fmla="*/ 3240 w 2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3389" h="4570">
                  <a:moveTo>
                    <a:pt x="88" y="4571"/>
                  </a:moveTo>
                  <a:lnTo>
                    <a:pt x="2628" y="4571"/>
                  </a:lnTo>
                  <a:cubicBezTo>
                    <a:pt x="2687" y="3682"/>
                    <a:pt x="2949" y="2806"/>
                    <a:pt x="3390" y="2031"/>
                  </a:cubicBezTo>
                  <a:lnTo>
                    <a:pt x="850" y="0"/>
                  </a:lnTo>
                  <a:cubicBezTo>
                    <a:pt x="111" y="1397"/>
                    <a:pt x="-157" y="3009"/>
                    <a:pt x="88" y="457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1" name="Freeform: Shape 601"/>
            <p:cNvSpPr/>
            <p:nvPr/>
          </p:nvSpPr>
          <p:spPr>
            <a:xfrm>
              <a:off x="474840" y="6068520"/>
              <a:ext cx="10440" cy="2520"/>
            </a:xfrm>
            <a:custGeom>
              <a:avLst/>
              <a:gdLst>
                <a:gd name="textAreaLeft" fmla="*/ 0 w 10440"/>
                <a:gd name="textAreaRight" fmla="*/ 11520 w 10440"/>
                <a:gd name="textAreaTop" fmla="*/ 0 h 2520"/>
                <a:gd name="textAreaBottom" fmla="*/ 3600 h 2520"/>
              </a:gdLst>
              <a:ahLst/>
              <a:cxnLst/>
              <a:rect l="textAreaLeft" t="textAreaTop" r="textAreaRight" b="textAreaBottom"/>
              <a:pathLst>
                <a:path w="11553" h="3777">
                  <a:moveTo>
                    <a:pt x="7745" y="95"/>
                  </a:moveTo>
                  <a:lnTo>
                    <a:pt x="7745" y="95"/>
                  </a:lnTo>
                  <a:lnTo>
                    <a:pt x="7745" y="95"/>
                  </a:lnTo>
                  <a:lnTo>
                    <a:pt x="6602" y="95"/>
                  </a:lnTo>
                  <a:lnTo>
                    <a:pt x="5587" y="95"/>
                  </a:lnTo>
                  <a:lnTo>
                    <a:pt x="5587" y="95"/>
                  </a:lnTo>
                  <a:cubicBezTo>
                    <a:pt x="4788" y="-32"/>
                    <a:pt x="3973" y="-32"/>
                    <a:pt x="3174" y="95"/>
                  </a:cubicBezTo>
                  <a:cubicBezTo>
                    <a:pt x="2009" y="336"/>
                    <a:pt x="919" y="857"/>
                    <a:pt x="0" y="1619"/>
                  </a:cubicBezTo>
                  <a:lnTo>
                    <a:pt x="2539" y="3650"/>
                  </a:lnTo>
                  <a:cubicBezTo>
                    <a:pt x="3753" y="2533"/>
                    <a:pt x="5334" y="1898"/>
                    <a:pt x="6983" y="1873"/>
                  </a:cubicBezTo>
                  <a:cubicBezTo>
                    <a:pt x="8693" y="1898"/>
                    <a:pt x="10327" y="2584"/>
                    <a:pt x="11554" y="3777"/>
                  </a:cubicBezTo>
                  <a:lnTo>
                    <a:pt x="11554" y="377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2" name="Freeform: Shape 602"/>
            <p:cNvSpPr/>
            <p:nvPr/>
          </p:nvSpPr>
          <p:spPr>
            <a:xfrm>
              <a:off x="455760" y="6055920"/>
              <a:ext cx="19440" cy="15480"/>
            </a:xfrm>
            <a:custGeom>
              <a:avLst/>
              <a:gdLst>
                <a:gd name="textAreaLeft" fmla="*/ 0 w 19440"/>
                <a:gd name="textAreaRight" fmla="*/ 20520 w 19440"/>
                <a:gd name="textAreaTop" fmla="*/ 0 h 15480"/>
                <a:gd name="textAreaBottom" fmla="*/ 16560 h 15480"/>
              </a:gdLst>
              <a:ahLst/>
              <a:cxnLst/>
              <a:rect l="textAreaLeft" t="textAreaTop" r="textAreaRight" b="textAreaBottom"/>
              <a:pathLst>
                <a:path w="20584" h="16505">
                  <a:moveTo>
                    <a:pt x="15" y="1270"/>
                  </a:moveTo>
                  <a:lnTo>
                    <a:pt x="15" y="1270"/>
                  </a:lnTo>
                  <a:lnTo>
                    <a:pt x="11950" y="10792"/>
                  </a:lnTo>
                  <a:lnTo>
                    <a:pt x="16521" y="14474"/>
                  </a:lnTo>
                  <a:lnTo>
                    <a:pt x="19060" y="16506"/>
                  </a:lnTo>
                  <a:cubicBezTo>
                    <a:pt x="19457" y="15795"/>
                    <a:pt x="19972" y="15147"/>
                    <a:pt x="20584" y="14601"/>
                  </a:cubicBezTo>
                  <a:lnTo>
                    <a:pt x="18045" y="12570"/>
                  </a:lnTo>
                  <a:lnTo>
                    <a:pt x="15759" y="10792"/>
                  </a:lnTo>
                  <a:lnTo>
                    <a:pt x="2047" y="0"/>
                  </a:lnTo>
                  <a:lnTo>
                    <a:pt x="2047" y="0"/>
                  </a:lnTo>
                  <a:lnTo>
                    <a:pt x="2047" y="0"/>
                  </a:lnTo>
                  <a:cubicBezTo>
                    <a:pt x="2047" y="0"/>
                    <a:pt x="1031" y="0"/>
                    <a:pt x="777" y="0"/>
                  </a:cubicBezTo>
                  <a:cubicBezTo>
                    <a:pt x="247" y="178"/>
                    <a:pt x="-76" y="711"/>
                    <a:pt x="15" y="127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3" name="Freeform: Shape 603"/>
            <p:cNvSpPr/>
            <p:nvPr/>
          </p:nvSpPr>
          <p:spPr>
            <a:xfrm>
              <a:off x="453240" y="5743800"/>
              <a:ext cx="30600" cy="41760"/>
            </a:xfrm>
            <a:custGeom>
              <a:avLst/>
              <a:gdLst>
                <a:gd name="textAreaLeft" fmla="*/ 0 w 30600"/>
                <a:gd name="textAreaRight" fmla="*/ 31680 w 30600"/>
                <a:gd name="textAreaTop" fmla="*/ 0 h 41760"/>
                <a:gd name="textAreaBottom" fmla="*/ 42840 h 41760"/>
              </a:gdLst>
              <a:ahLst/>
              <a:cxnLst/>
              <a:rect l="textAreaLeft" t="textAreaTop" r="textAreaRight" b="textAreaBottom"/>
              <a:pathLst>
                <a:path w="31741" h="42914">
                  <a:moveTo>
                    <a:pt x="3809" y="10538"/>
                  </a:moveTo>
                  <a:lnTo>
                    <a:pt x="0" y="10538"/>
                  </a:lnTo>
                  <a:lnTo>
                    <a:pt x="2666" y="14855"/>
                  </a:lnTo>
                  <a:lnTo>
                    <a:pt x="5079" y="18791"/>
                  </a:lnTo>
                  <a:lnTo>
                    <a:pt x="19934" y="42915"/>
                  </a:lnTo>
                  <a:cubicBezTo>
                    <a:pt x="18039" y="39638"/>
                    <a:pt x="19045" y="35453"/>
                    <a:pt x="22219" y="33392"/>
                  </a:cubicBezTo>
                  <a:cubicBezTo>
                    <a:pt x="25453" y="31404"/>
                    <a:pt x="29681" y="32363"/>
                    <a:pt x="31742" y="35551"/>
                  </a:cubicBezTo>
                  <a:lnTo>
                    <a:pt x="29202" y="31361"/>
                  </a:lnTo>
                  <a:lnTo>
                    <a:pt x="9776" y="0"/>
                  </a:lnTo>
                  <a:lnTo>
                    <a:pt x="9776" y="0"/>
                  </a:lnTo>
                  <a:cubicBezTo>
                    <a:pt x="10830" y="1141"/>
                    <a:pt x="11419" y="2636"/>
                    <a:pt x="11427" y="4190"/>
                  </a:cubicBezTo>
                  <a:cubicBezTo>
                    <a:pt x="11094" y="8032"/>
                    <a:pt x="7708" y="10877"/>
                    <a:pt x="3866" y="10543"/>
                  </a:cubicBezTo>
                  <a:cubicBezTo>
                    <a:pt x="3847" y="10542"/>
                    <a:pt x="3828" y="10541"/>
                    <a:pt x="3809" y="1053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Freeform: Shape 604"/>
            <p:cNvSpPr/>
            <p:nvPr/>
          </p:nvSpPr>
          <p:spPr>
            <a:xfrm>
              <a:off x="471600" y="5776200"/>
              <a:ext cx="15120" cy="16920"/>
            </a:xfrm>
            <a:custGeom>
              <a:avLst/>
              <a:gdLst>
                <a:gd name="textAreaLeft" fmla="*/ 0 w 15120"/>
                <a:gd name="textAreaRight" fmla="*/ 16200 w 15120"/>
                <a:gd name="textAreaTop" fmla="*/ 0 h 16920"/>
                <a:gd name="textAreaBottom" fmla="*/ 18000 h 16920"/>
              </a:gdLst>
              <a:ahLst/>
              <a:cxnLst/>
              <a:rect l="textAreaLeft" t="textAreaTop" r="textAreaRight" b="textAreaBottom"/>
              <a:pathLst>
                <a:path w="16350" h="17922">
                  <a:moveTo>
                    <a:pt x="3622" y="14621"/>
                  </a:moveTo>
                  <a:lnTo>
                    <a:pt x="3622" y="14621"/>
                  </a:lnTo>
                  <a:cubicBezTo>
                    <a:pt x="4842" y="16683"/>
                    <a:pt x="7066" y="17940"/>
                    <a:pt x="9462" y="17922"/>
                  </a:cubicBezTo>
                  <a:cubicBezTo>
                    <a:pt x="10715" y="17897"/>
                    <a:pt x="11940" y="17548"/>
                    <a:pt x="13017" y="16906"/>
                  </a:cubicBezTo>
                  <a:cubicBezTo>
                    <a:pt x="16265" y="14960"/>
                    <a:pt x="17320" y="10750"/>
                    <a:pt x="15375" y="7501"/>
                  </a:cubicBezTo>
                  <a:cubicBezTo>
                    <a:pt x="15351" y="7461"/>
                    <a:pt x="15327" y="7423"/>
                    <a:pt x="15303" y="7384"/>
                  </a:cubicBezTo>
                  <a:lnTo>
                    <a:pt x="15303" y="7384"/>
                  </a:lnTo>
                  <a:lnTo>
                    <a:pt x="12763" y="3194"/>
                  </a:lnTo>
                  <a:lnTo>
                    <a:pt x="12763" y="3194"/>
                  </a:lnTo>
                  <a:cubicBezTo>
                    <a:pt x="10703" y="6"/>
                    <a:pt x="6475" y="-953"/>
                    <a:pt x="3241" y="1036"/>
                  </a:cubicBezTo>
                  <a:cubicBezTo>
                    <a:pt x="67" y="3096"/>
                    <a:pt x="-939" y="7281"/>
                    <a:pt x="955" y="10558"/>
                  </a:cubicBezTo>
                  <a:lnTo>
                    <a:pt x="955" y="1055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Freeform: Shape 605"/>
            <p:cNvSpPr/>
            <p:nvPr/>
          </p:nvSpPr>
          <p:spPr>
            <a:xfrm>
              <a:off x="3275640" y="6465960"/>
              <a:ext cx="5040" cy="11520"/>
            </a:xfrm>
            <a:custGeom>
              <a:avLst/>
              <a:gdLst>
                <a:gd name="textAreaLeft" fmla="*/ 0 w 5040"/>
                <a:gd name="textAreaRight" fmla="*/ 6120 w 504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6094" h="12696">
                  <a:moveTo>
                    <a:pt x="0" y="0"/>
                  </a:moveTo>
                  <a:lnTo>
                    <a:pt x="6095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Freeform: Shape 606"/>
            <p:cNvSpPr/>
            <p:nvPr/>
          </p:nvSpPr>
          <p:spPr>
            <a:xfrm>
              <a:off x="2580480" y="6463440"/>
              <a:ext cx="21240" cy="360"/>
            </a:xfrm>
            <a:custGeom>
              <a:avLst/>
              <a:gdLst>
                <a:gd name="textAreaLeft" fmla="*/ 0 w 21240"/>
                <a:gd name="textAreaRight" fmla="*/ 22320 w 2124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22473" h="1402">
                  <a:moveTo>
                    <a:pt x="22473" y="1143"/>
                  </a:moveTo>
                  <a:lnTo>
                    <a:pt x="22473" y="1143"/>
                  </a:lnTo>
                  <a:cubicBezTo>
                    <a:pt x="22473" y="508"/>
                    <a:pt x="21965" y="0"/>
                    <a:pt x="21331" y="0"/>
                  </a:cubicBezTo>
                  <a:lnTo>
                    <a:pt x="11554" y="0"/>
                  </a:lnTo>
                  <a:cubicBezTo>
                    <a:pt x="11554" y="0"/>
                    <a:pt x="11554" y="0"/>
                    <a:pt x="11554" y="0"/>
                  </a:cubicBezTo>
                  <a:cubicBezTo>
                    <a:pt x="11554" y="698"/>
                    <a:pt x="10983" y="1270"/>
                    <a:pt x="10284" y="1270"/>
                  </a:cubicBezTo>
                  <a:lnTo>
                    <a:pt x="0" y="1270"/>
                  </a:lnTo>
                  <a:lnTo>
                    <a:pt x="21203" y="1270"/>
                  </a:lnTo>
                  <a:cubicBezTo>
                    <a:pt x="21610" y="1485"/>
                    <a:pt x="22118" y="1435"/>
                    <a:pt x="22473" y="11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Freeform: Shape 607"/>
            <p:cNvSpPr/>
            <p:nvPr/>
          </p:nvSpPr>
          <p:spPr>
            <a:xfrm>
              <a:off x="1216080" y="5807880"/>
              <a:ext cx="320400" cy="12600"/>
            </a:xfrm>
            <a:custGeom>
              <a:avLst/>
              <a:gdLst>
                <a:gd name="textAreaLeft" fmla="*/ 0 w 320400"/>
                <a:gd name="textAreaRight" fmla="*/ 321480 w 3204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21607" h="13839">
                  <a:moveTo>
                    <a:pt x="0" y="13840"/>
                  </a:moveTo>
                  <a:lnTo>
                    <a:pt x="314751" y="13840"/>
                  </a:lnTo>
                  <a:lnTo>
                    <a:pt x="314751" y="6983"/>
                  </a:lnTo>
                  <a:cubicBezTo>
                    <a:pt x="314751" y="3176"/>
                    <a:pt x="317798" y="70"/>
                    <a:pt x="321607" y="0"/>
                  </a:cubicBezTo>
                  <a:lnTo>
                    <a:pt x="0" y="0"/>
                  </a:lnTo>
                  <a:lnTo>
                    <a:pt x="0" y="1384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Freeform: Shape 608"/>
            <p:cNvSpPr/>
            <p:nvPr/>
          </p:nvSpPr>
          <p:spPr>
            <a:xfrm>
              <a:off x="3311280" y="5807880"/>
              <a:ext cx="209880" cy="12600"/>
            </a:xfrm>
            <a:custGeom>
              <a:avLst/>
              <a:gdLst>
                <a:gd name="textAreaLeft" fmla="*/ 0 w 209880"/>
                <a:gd name="textAreaRight" fmla="*/ 210960 w 20988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210892" h="13756">
                  <a:moveTo>
                    <a:pt x="7491" y="5504"/>
                  </a:moveTo>
                  <a:cubicBezTo>
                    <a:pt x="8278" y="9211"/>
                    <a:pt x="5967" y="12875"/>
                    <a:pt x="2285" y="13756"/>
                  </a:cubicBezTo>
                  <a:lnTo>
                    <a:pt x="204036" y="13756"/>
                  </a:lnTo>
                  <a:lnTo>
                    <a:pt x="204036" y="7027"/>
                  </a:lnTo>
                  <a:cubicBezTo>
                    <a:pt x="204036" y="3219"/>
                    <a:pt x="207083" y="114"/>
                    <a:pt x="210892" y="44"/>
                  </a:cubicBezTo>
                  <a:lnTo>
                    <a:pt x="762" y="44"/>
                  </a:lnTo>
                  <a:lnTo>
                    <a:pt x="0" y="44"/>
                  </a:lnTo>
                  <a:cubicBezTo>
                    <a:pt x="3530" y="-356"/>
                    <a:pt x="6793" y="2016"/>
                    <a:pt x="7491" y="550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9" name="Freeform: Shape 609"/>
            <p:cNvSpPr/>
            <p:nvPr/>
          </p:nvSpPr>
          <p:spPr>
            <a:xfrm>
              <a:off x="3282120" y="5814720"/>
              <a:ext cx="3240" cy="360"/>
            </a:xfrm>
            <a:custGeom>
              <a:avLst/>
              <a:gdLst>
                <a:gd name="textAreaLeft" fmla="*/ 0 w 3240"/>
                <a:gd name="textAreaRight" fmla="*/ 4320 w 324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4316" h="1015">
                  <a:moveTo>
                    <a:pt x="2412" y="0"/>
                  </a:moveTo>
                  <a:lnTo>
                    <a:pt x="2412" y="0"/>
                  </a:lnTo>
                  <a:lnTo>
                    <a:pt x="3682" y="0"/>
                  </a:lnTo>
                  <a:lnTo>
                    <a:pt x="4317" y="0"/>
                  </a:lnTo>
                  <a:lnTo>
                    <a:pt x="0" y="1016"/>
                  </a:lnTo>
                  <a:lnTo>
                    <a:pt x="0" y="1016"/>
                  </a:lnTo>
                  <a:cubicBezTo>
                    <a:pt x="673" y="894"/>
                    <a:pt x="1358" y="894"/>
                    <a:pt x="2032" y="101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0" name="Freeform: Shape 610"/>
            <p:cNvSpPr/>
            <p:nvPr/>
          </p:nvSpPr>
          <p:spPr>
            <a:xfrm>
              <a:off x="3310920" y="5821560"/>
              <a:ext cx="1440" cy="770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77040"/>
                <a:gd name="textAreaBottom" fmla="*/ 78120 h 77040"/>
              </a:gdLst>
              <a:ahLst/>
              <a:cxnLst/>
              <a:rect l="textAreaLeft" t="textAreaTop" r="textAreaRight" b="textAreaBottom"/>
              <a:pathLst>
                <a:path w="2539" h="78211">
                  <a:moveTo>
                    <a:pt x="1270" y="78212"/>
                  </a:moveTo>
                  <a:lnTo>
                    <a:pt x="2539" y="78212"/>
                  </a:lnTo>
                  <a:lnTo>
                    <a:pt x="2539" y="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78085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1" name="Freeform: Shape 611"/>
            <p:cNvSpPr/>
            <p:nvPr/>
          </p:nvSpPr>
          <p:spPr>
            <a:xfrm>
              <a:off x="1544760" y="6456240"/>
              <a:ext cx="430200" cy="5400"/>
            </a:xfrm>
            <a:custGeom>
              <a:avLst/>
              <a:gdLst>
                <a:gd name="textAreaLeft" fmla="*/ 0 w 430200"/>
                <a:gd name="textAreaRight" fmla="*/ 431280 w 430200"/>
                <a:gd name="textAreaTop" fmla="*/ 0 h 5400"/>
                <a:gd name="textAreaBottom" fmla="*/ 6480 h 5400"/>
              </a:gdLst>
              <a:ahLst/>
              <a:cxnLst/>
              <a:rect l="textAreaLeft" t="textAreaTop" r="textAreaRight" b="textAreaBottom"/>
              <a:pathLst>
                <a:path w="431306" h="6602">
                  <a:moveTo>
                    <a:pt x="0" y="0"/>
                  </a:moveTo>
                  <a:lnTo>
                    <a:pt x="431307" y="0"/>
                  </a:lnTo>
                  <a:lnTo>
                    <a:pt x="431307" y="6602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2" name="Freeform: Shape 612"/>
            <p:cNvSpPr/>
            <p:nvPr/>
          </p:nvSpPr>
          <p:spPr>
            <a:xfrm>
              <a:off x="1543320" y="6464520"/>
              <a:ext cx="431640" cy="3600"/>
            </a:xfrm>
            <a:custGeom>
              <a:avLst/>
              <a:gdLst>
                <a:gd name="textAreaLeft" fmla="*/ 0 w 431640"/>
                <a:gd name="textAreaRight" fmla="*/ 432720 w 43164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432830" h="4697">
                  <a:moveTo>
                    <a:pt x="1524" y="635"/>
                  </a:moveTo>
                  <a:lnTo>
                    <a:pt x="1524" y="635"/>
                  </a:lnTo>
                  <a:cubicBezTo>
                    <a:pt x="1473" y="2120"/>
                    <a:pt x="940" y="3555"/>
                    <a:pt x="0" y="4698"/>
                  </a:cubicBezTo>
                  <a:lnTo>
                    <a:pt x="432830" y="4698"/>
                  </a:lnTo>
                  <a:lnTo>
                    <a:pt x="43283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3" name="Freeform: Shape 613"/>
            <p:cNvSpPr/>
            <p:nvPr/>
          </p:nvSpPr>
          <p:spPr>
            <a:xfrm>
              <a:off x="3193560" y="6456960"/>
              <a:ext cx="49680" cy="5760"/>
            </a:xfrm>
            <a:custGeom>
              <a:avLst/>
              <a:gdLst>
                <a:gd name="textAreaLeft" fmla="*/ 0 w 49680"/>
                <a:gd name="textAreaRight" fmla="*/ 50760 w 49680"/>
                <a:gd name="textAreaTop" fmla="*/ 0 h 5760"/>
                <a:gd name="textAreaBottom" fmla="*/ 6840 h 5760"/>
              </a:gdLst>
              <a:ahLst/>
              <a:cxnLst/>
              <a:rect l="textAreaLeft" t="textAreaTop" r="textAreaRight" b="textAreaBottom"/>
              <a:pathLst>
                <a:path w="50786" h="6786">
                  <a:moveTo>
                    <a:pt x="45327" y="5263"/>
                  </a:moveTo>
                  <a:lnTo>
                    <a:pt x="45327" y="3993"/>
                  </a:lnTo>
                  <a:cubicBezTo>
                    <a:pt x="45327" y="3993"/>
                    <a:pt x="45327" y="3231"/>
                    <a:pt x="45327" y="2850"/>
                  </a:cubicBezTo>
                  <a:cubicBezTo>
                    <a:pt x="45594" y="2228"/>
                    <a:pt x="45975" y="1670"/>
                    <a:pt x="46470" y="1200"/>
                  </a:cubicBezTo>
                  <a:cubicBezTo>
                    <a:pt x="46470" y="1200"/>
                    <a:pt x="46470" y="1200"/>
                    <a:pt x="46470" y="1200"/>
                  </a:cubicBezTo>
                  <a:cubicBezTo>
                    <a:pt x="46940" y="705"/>
                    <a:pt x="47498" y="324"/>
                    <a:pt x="48121" y="57"/>
                  </a:cubicBezTo>
                  <a:lnTo>
                    <a:pt x="48121" y="57"/>
                  </a:lnTo>
                  <a:cubicBezTo>
                    <a:pt x="48667" y="-19"/>
                    <a:pt x="49225" y="-19"/>
                    <a:pt x="49771" y="57"/>
                  </a:cubicBezTo>
                  <a:lnTo>
                    <a:pt x="50787" y="57"/>
                  </a:lnTo>
                  <a:lnTo>
                    <a:pt x="0" y="57"/>
                  </a:lnTo>
                  <a:lnTo>
                    <a:pt x="0" y="6786"/>
                  </a:lnTo>
                  <a:lnTo>
                    <a:pt x="44312" y="678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4" name="Freeform: Shape 614"/>
            <p:cNvSpPr/>
            <p:nvPr/>
          </p:nvSpPr>
          <p:spPr>
            <a:xfrm>
              <a:off x="3194640" y="6465960"/>
              <a:ext cx="49680" cy="3600"/>
            </a:xfrm>
            <a:custGeom>
              <a:avLst/>
              <a:gdLst>
                <a:gd name="textAreaLeft" fmla="*/ 0 w 49680"/>
                <a:gd name="textAreaRight" fmla="*/ 50760 w 4968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50786" h="4697">
                  <a:moveTo>
                    <a:pt x="49644" y="3682"/>
                  </a:moveTo>
                  <a:cubicBezTo>
                    <a:pt x="49225" y="3758"/>
                    <a:pt x="48793" y="3758"/>
                    <a:pt x="48374" y="3682"/>
                  </a:cubicBezTo>
                  <a:cubicBezTo>
                    <a:pt x="48374" y="3682"/>
                    <a:pt x="47613" y="3682"/>
                    <a:pt x="47232" y="2920"/>
                  </a:cubicBezTo>
                  <a:cubicBezTo>
                    <a:pt x="46483" y="2514"/>
                    <a:pt x="45860" y="1892"/>
                    <a:pt x="45454" y="1143"/>
                  </a:cubicBezTo>
                  <a:lnTo>
                    <a:pt x="44692" y="0"/>
                  </a:lnTo>
                  <a:lnTo>
                    <a:pt x="44692" y="0"/>
                  </a:lnTo>
                  <a:lnTo>
                    <a:pt x="0" y="0"/>
                  </a:lnTo>
                  <a:lnTo>
                    <a:pt x="0" y="4698"/>
                  </a:lnTo>
                  <a:lnTo>
                    <a:pt x="50787" y="469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5" name="Freeform: Shape 615"/>
            <p:cNvSpPr/>
            <p:nvPr/>
          </p:nvSpPr>
          <p:spPr>
            <a:xfrm>
              <a:off x="3267000" y="5906160"/>
              <a:ext cx="14760" cy="13680"/>
            </a:xfrm>
            <a:custGeom>
              <a:avLst/>
              <a:gdLst>
                <a:gd name="textAreaLeft" fmla="*/ 0 w 14760"/>
                <a:gd name="textAreaRight" fmla="*/ 15840 w 1476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15743" h="14601">
                  <a:moveTo>
                    <a:pt x="0" y="1905"/>
                  </a:moveTo>
                  <a:cubicBezTo>
                    <a:pt x="673" y="1833"/>
                    <a:pt x="1358" y="1833"/>
                    <a:pt x="2032" y="1905"/>
                  </a:cubicBezTo>
                  <a:cubicBezTo>
                    <a:pt x="5840" y="1974"/>
                    <a:pt x="8888" y="5080"/>
                    <a:pt x="8888" y="8888"/>
                  </a:cubicBezTo>
                  <a:lnTo>
                    <a:pt x="8888" y="14601"/>
                  </a:lnTo>
                  <a:lnTo>
                    <a:pt x="15744" y="13332"/>
                  </a:lnTo>
                  <a:lnTo>
                    <a:pt x="15744" y="13332"/>
                  </a:lnTo>
                  <a:cubicBezTo>
                    <a:pt x="15325" y="13405"/>
                    <a:pt x="14893" y="13405"/>
                    <a:pt x="14474" y="13332"/>
                  </a:cubicBezTo>
                  <a:cubicBezTo>
                    <a:pt x="14474" y="13332"/>
                    <a:pt x="14474" y="13332"/>
                    <a:pt x="13713" y="13332"/>
                  </a:cubicBezTo>
                  <a:cubicBezTo>
                    <a:pt x="13205" y="13112"/>
                    <a:pt x="12735" y="12812"/>
                    <a:pt x="12316" y="12443"/>
                  </a:cubicBezTo>
                  <a:lnTo>
                    <a:pt x="12316" y="11681"/>
                  </a:lnTo>
                  <a:cubicBezTo>
                    <a:pt x="11948" y="11312"/>
                    <a:pt x="11643" y="10882"/>
                    <a:pt x="11427" y="10411"/>
                  </a:cubicBezTo>
                  <a:lnTo>
                    <a:pt x="11427" y="9396"/>
                  </a:lnTo>
                  <a:cubicBezTo>
                    <a:pt x="11427" y="9396"/>
                    <a:pt x="11427" y="9396"/>
                    <a:pt x="11427" y="8634"/>
                  </a:cubicBezTo>
                  <a:lnTo>
                    <a:pt x="11427" y="8634"/>
                  </a:lnTo>
                  <a:cubicBezTo>
                    <a:pt x="11427" y="8634"/>
                    <a:pt x="11427" y="8634"/>
                    <a:pt x="11427" y="8634"/>
                  </a:cubicBezTo>
                  <a:lnTo>
                    <a:pt x="11427" y="0"/>
                  </a:lnTo>
                  <a:lnTo>
                    <a:pt x="8888" y="0"/>
                  </a:lnTo>
                  <a:lnTo>
                    <a:pt x="3047" y="1143"/>
                  </a:lnTo>
                  <a:lnTo>
                    <a:pt x="2159" y="114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6" name="Freeform: Shape 616"/>
            <p:cNvSpPr/>
            <p:nvPr/>
          </p:nvSpPr>
          <p:spPr>
            <a:xfrm>
              <a:off x="3285000" y="591876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7" name="Freeform: Shape 617"/>
            <p:cNvSpPr/>
            <p:nvPr/>
          </p:nvSpPr>
          <p:spPr>
            <a:xfrm>
              <a:off x="3245040" y="6456240"/>
              <a:ext cx="16200" cy="360"/>
            </a:xfrm>
            <a:custGeom>
              <a:avLst/>
              <a:gdLst>
                <a:gd name="textAreaLeft" fmla="*/ 0 w 16200"/>
                <a:gd name="textAreaRight" fmla="*/ 17280 w 1620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7140" h="761">
                  <a:moveTo>
                    <a:pt x="17141" y="762"/>
                  </a:moveTo>
                  <a:lnTo>
                    <a:pt x="17141" y="0"/>
                  </a:lnTo>
                  <a:lnTo>
                    <a:pt x="1016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8" name="Freeform: Shape 618"/>
            <p:cNvSpPr/>
            <p:nvPr/>
          </p:nvSpPr>
          <p:spPr>
            <a:xfrm>
              <a:off x="3275640" y="6462720"/>
              <a:ext cx="5040" cy="1440"/>
            </a:xfrm>
            <a:custGeom>
              <a:avLst/>
              <a:gdLst>
                <a:gd name="textAreaLeft" fmla="*/ 0 w 5040"/>
                <a:gd name="textAreaRight" fmla="*/ 6120 w 504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5967" h="2412">
                  <a:moveTo>
                    <a:pt x="0" y="1270"/>
                  </a:moveTo>
                  <a:lnTo>
                    <a:pt x="0" y="1270"/>
                  </a:lnTo>
                  <a:lnTo>
                    <a:pt x="0" y="1270"/>
                  </a:lnTo>
                  <a:cubicBezTo>
                    <a:pt x="64" y="1651"/>
                    <a:pt x="64" y="2032"/>
                    <a:pt x="0" y="2412"/>
                  </a:cubicBezTo>
                  <a:lnTo>
                    <a:pt x="5967" y="2412"/>
                  </a:lnTo>
                  <a:cubicBezTo>
                    <a:pt x="5891" y="1994"/>
                    <a:pt x="5891" y="1562"/>
                    <a:pt x="5967" y="1143"/>
                  </a:cubicBezTo>
                  <a:cubicBezTo>
                    <a:pt x="5967" y="1143"/>
                    <a:pt x="5967" y="381"/>
                    <a:pt x="5967" y="0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9" name="Freeform: Shape 619"/>
            <p:cNvSpPr/>
            <p:nvPr/>
          </p:nvSpPr>
          <p:spPr>
            <a:xfrm>
              <a:off x="3282840" y="5918760"/>
              <a:ext cx="1440" cy="5414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541440"/>
                <a:gd name="textAreaBottom" fmla="*/ 542520 h 541440"/>
              </a:gdLst>
              <a:ahLst/>
              <a:cxnLst/>
              <a:rect l="textAreaLeft" t="textAreaTop" r="textAreaRight" b="textAreaBottom"/>
              <a:pathLst>
                <a:path w="2412" h="542405">
                  <a:moveTo>
                    <a:pt x="0" y="0"/>
                  </a:moveTo>
                  <a:lnTo>
                    <a:pt x="0" y="542405"/>
                  </a:lnTo>
                  <a:cubicBezTo>
                    <a:pt x="609" y="541491"/>
                    <a:pt x="1448" y="540755"/>
                    <a:pt x="2412" y="540247"/>
                  </a:cubicBezTo>
                  <a:lnTo>
                    <a:pt x="2412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0" name="Freeform: Shape 620"/>
            <p:cNvSpPr/>
            <p:nvPr/>
          </p:nvSpPr>
          <p:spPr>
            <a:xfrm>
              <a:off x="3318840" y="5905440"/>
              <a:ext cx="195840" cy="1440"/>
            </a:xfrm>
            <a:custGeom>
              <a:avLst/>
              <a:gdLst>
                <a:gd name="textAreaLeft" fmla="*/ 0 w 195840"/>
                <a:gd name="textAreaRight" fmla="*/ 196920 w 19584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196925" h="2412">
                  <a:moveTo>
                    <a:pt x="254" y="2412"/>
                  </a:moveTo>
                  <a:lnTo>
                    <a:pt x="196925" y="2412"/>
                  </a:lnTo>
                  <a:cubicBezTo>
                    <a:pt x="196850" y="1992"/>
                    <a:pt x="196850" y="1563"/>
                    <a:pt x="196925" y="1143"/>
                  </a:cubicBezTo>
                  <a:lnTo>
                    <a:pt x="196925" y="0"/>
                  </a:lnTo>
                  <a:lnTo>
                    <a:pt x="0" y="0"/>
                  </a:lnTo>
                  <a:cubicBezTo>
                    <a:pt x="63" y="378"/>
                    <a:pt x="63" y="764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1" name="Freeform: Shape 621"/>
            <p:cNvSpPr/>
            <p:nvPr/>
          </p:nvSpPr>
          <p:spPr>
            <a:xfrm>
              <a:off x="3289320" y="5917680"/>
              <a:ext cx="360" cy="1152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762" h="12696">
                  <a:moveTo>
                    <a:pt x="762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2" name="Freeform: Shape 622"/>
            <p:cNvSpPr/>
            <p:nvPr/>
          </p:nvSpPr>
          <p:spPr>
            <a:xfrm>
              <a:off x="3295080" y="59122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56" h="888">
                  <a:moveTo>
                    <a:pt x="0" y="0"/>
                  </a:moveTo>
                  <a:cubicBezTo>
                    <a:pt x="12" y="296"/>
                    <a:pt x="12" y="593"/>
                    <a:pt x="0" y="889"/>
                  </a:cubicBezTo>
                  <a:cubicBezTo>
                    <a:pt x="76" y="597"/>
                    <a:pt x="76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3" name="Freeform: Shape 623"/>
            <p:cNvSpPr/>
            <p:nvPr/>
          </p:nvSpPr>
          <p:spPr>
            <a:xfrm>
              <a:off x="3277440" y="59126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7" h="1396">
                  <a:moveTo>
                    <a:pt x="57" y="1397"/>
                  </a:moveTo>
                  <a:cubicBezTo>
                    <a:pt x="-19" y="933"/>
                    <a:pt x="-19" y="464"/>
                    <a:pt x="57" y="0"/>
                  </a:cubicBezTo>
                  <a:lnTo>
                    <a:pt x="57" y="0"/>
                  </a:lnTo>
                  <a:cubicBezTo>
                    <a:pt x="57" y="0"/>
                    <a:pt x="57" y="1143"/>
                    <a:pt x="57" y="139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4" name="Freeform: Shape 624"/>
            <p:cNvSpPr/>
            <p:nvPr/>
          </p:nvSpPr>
          <p:spPr>
            <a:xfrm>
              <a:off x="3283920" y="5918760"/>
              <a:ext cx="2160" cy="360"/>
            </a:xfrm>
            <a:custGeom>
              <a:avLst/>
              <a:gdLst>
                <a:gd name="textAreaLeft" fmla="*/ 0 w 2160"/>
                <a:gd name="textAreaRight" fmla="*/ 3240 w 21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3174" h="761">
                  <a:moveTo>
                    <a:pt x="1269" y="0"/>
                  </a:moveTo>
                  <a:lnTo>
                    <a:pt x="1269" y="0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2196" y="505"/>
                    <a:pt x="1104" y="767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5" name="Freeform: Shape 625"/>
            <p:cNvSpPr/>
            <p:nvPr/>
          </p:nvSpPr>
          <p:spPr>
            <a:xfrm>
              <a:off x="3281400" y="5918760"/>
              <a:ext cx="1440" cy="3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2412" h="141">
                  <a:moveTo>
                    <a:pt x="2412" y="0"/>
                  </a:moveTo>
                  <a:lnTo>
                    <a:pt x="2412" y="0"/>
                  </a:lnTo>
                  <a:cubicBezTo>
                    <a:pt x="1625" y="189"/>
                    <a:pt x="787" y="189"/>
                    <a:pt x="0" y="0"/>
                  </a:cubicBezTo>
                  <a:cubicBezTo>
                    <a:pt x="419" y="74"/>
                    <a:pt x="851" y="74"/>
                    <a:pt x="1269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6" name="Freeform: Shape 626"/>
            <p:cNvSpPr/>
            <p:nvPr/>
          </p:nvSpPr>
          <p:spPr>
            <a:xfrm>
              <a:off x="3515040" y="5806800"/>
              <a:ext cx="12960" cy="10548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105480"/>
                <a:gd name="textAreaBottom" fmla="*/ 106560 h 105480"/>
              </a:gdLst>
              <a:ahLst/>
              <a:cxnLst/>
              <a:rect l="textAreaLeft" t="textAreaTop" r="textAreaRight" b="textAreaBottom"/>
              <a:pathLst>
                <a:path w="13970" h="106662">
                  <a:moveTo>
                    <a:pt x="321" y="99848"/>
                  </a:moveTo>
                  <a:cubicBezTo>
                    <a:pt x="244" y="100268"/>
                    <a:pt x="244" y="100698"/>
                    <a:pt x="321" y="101118"/>
                  </a:cubicBezTo>
                  <a:cubicBezTo>
                    <a:pt x="1045" y="104834"/>
                    <a:pt x="4650" y="107259"/>
                    <a:pt x="8358" y="106534"/>
                  </a:cubicBezTo>
                  <a:cubicBezTo>
                    <a:pt x="11570" y="105910"/>
                    <a:pt x="13881" y="103113"/>
                    <a:pt x="13906" y="99848"/>
                  </a:cubicBezTo>
                  <a:lnTo>
                    <a:pt x="13906" y="7924"/>
                  </a:lnTo>
                  <a:cubicBezTo>
                    <a:pt x="14427" y="4102"/>
                    <a:pt x="11748" y="584"/>
                    <a:pt x="7926" y="64"/>
                  </a:cubicBezTo>
                  <a:cubicBezTo>
                    <a:pt x="4104" y="-455"/>
                    <a:pt x="587" y="2223"/>
                    <a:pt x="67" y="6045"/>
                  </a:cubicBezTo>
                  <a:cubicBezTo>
                    <a:pt x="-22" y="6668"/>
                    <a:pt x="-22" y="7300"/>
                    <a:pt x="67" y="7924"/>
                  </a:cubicBezTo>
                  <a:lnTo>
                    <a:pt x="67" y="9984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7" name="Freeform: Shape 627"/>
            <p:cNvSpPr/>
            <p:nvPr/>
          </p:nvSpPr>
          <p:spPr>
            <a:xfrm>
              <a:off x="3294720" y="5909760"/>
              <a:ext cx="9720" cy="1440"/>
            </a:xfrm>
            <a:custGeom>
              <a:avLst/>
              <a:gdLst>
                <a:gd name="textAreaLeft" fmla="*/ 0 w 9720"/>
                <a:gd name="textAreaRight" fmla="*/ 10800 w 972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10665" h="2412">
                  <a:moveTo>
                    <a:pt x="10665" y="2412"/>
                  </a:moveTo>
                  <a:lnTo>
                    <a:pt x="10665" y="0"/>
                  </a:lnTo>
                  <a:lnTo>
                    <a:pt x="6475" y="0"/>
                  </a:lnTo>
                  <a:lnTo>
                    <a:pt x="0" y="1270"/>
                  </a:lnTo>
                  <a:lnTo>
                    <a:pt x="0" y="1270"/>
                  </a:lnTo>
                  <a:cubicBezTo>
                    <a:pt x="0" y="1270"/>
                    <a:pt x="0" y="2032"/>
                    <a:pt x="0" y="2412"/>
                  </a:cubicBezTo>
                  <a:lnTo>
                    <a:pt x="10411" y="241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8" name="Freeform: Shape 628"/>
            <p:cNvSpPr/>
            <p:nvPr/>
          </p:nvSpPr>
          <p:spPr>
            <a:xfrm>
              <a:off x="3287160" y="5917680"/>
              <a:ext cx="1440" cy="53928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539280"/>
                <a:gd name="textAreaBottom" fmla="*/ 540360 h 539280"/>
              </a:gdLst>
              <a:ahLst/>
              <a:cxnLst/>
              <a:rect l="textAreaLeft" t="textAreaTop" r="textAreaRight" b="textAreaBottom"/>
              <a:pathLst>
                <a:path w="2412" h="540373">
                  <a:moveTo>
                    <a:pt x="0" y="540374"/>
                  </a:moveTo>
                  <a:lnTo>
                    <a:pt x="1524" y="540374"/>
                  </a:lnTo>
                  <a:lnTo>
                    <a:pt x="2412" y="540374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54024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9" name="Freeform: Shape 629"/>
            <p:cNvSpPr/>
            <p:nvPr/>
          </p:nvSpPr>
          <p:spPr>
            <a:xfrm>
              <a:off x="3319200" y="64663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6" h="1523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cubicBezTo>
                    <a:pt x="76" y="1016"/>
                    <a:pt x="76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0" name="Freeform: Shape 630"/>
            <p:cNvSpPr/>
            <p:nvPr/>
          </p:nvSpPr>
          <p:spPr>
            <a:xfrm>
              <a:off x="3313800" y="6472440"/>
              <a:ext cx="360" cy="11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396" h="12696">
                  <a:moveTo>
                    <a:pt x="0" y="0"/>
                  </a:moveTo>
                  <a:lnTo>
                    <a:pt x="0" y="0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1" name="Freeform: Shape 631"/>
            <p:cNvSpPr/>
            <p:nvPr/>
          </p:nvSpPr>
          <p:spPr>
            <a:xfrm>
              <a:off x="3281400" y="6458040"/>
              <a:ext cx="28080" cy="12960"/>
            </a:xfrm>
            <a:custGeom>
              <a:avLst/>
              <a:gdLst>
                <a:gd name="textAreaLeft" fmla="*/ 0 w 28080"/>
                <a:gd name="textAreaRight" fmla="*/ 29160 w 28080"/>
                <a:gd name="textAreaTop" fmla="*/ 0 h 12960"/>
                <a:gd name="textAreaBottom" fmla="*/ 14040 h 12960"/>
              </a:gdLst>
              <a:ahLst/>
              <a:cxnLst/>
              <a:rect l="textAreaLeft" t="textAreaTop" r="textAreaRight" b="textAreaBottom"/>
              <a:pathLst>
                <a:path w="29259" h="13896">
                  <a:moveTo>
                    <a:pt x="23927" y="7929"/>
                  </a:moveTo>
                  <a:lnTo>
                    <a:pt x="23927" y="692"/>
                  </a:lnTo>
                  <a:lnTo>
                    <a:pt x="8056" y="57"/>
                  </a:lnTo>
                  <a:lnTo>
                    <a:pt x="7040" y="57"/>
                  </a:lnTo>
                  <a:lnTo>
                    <a:pt x="5517" y="57"/>
                  </a:lnTo>
                  <a:cubicBezTo>
                    <a:pt x="4882" y="-19"/>
                    <a:pt x="4247" y="-19"/>
                    <a:pt x="3612" y="57"/>
                  </a:cubicBezTo>
                  <a:cubicBezTo>
                    <a:pt x="2647" y="565"/>
                    <a:pt x="1809" y="1301"/>
                    <a:pt x="1200" y="2216"/>
                  </a:cubicBezTo>
                  <a:cubicBezTo>
                    <a:pt x="666" y="2939"/>
                    <a:pt x="285" y="3765"/>
                    <a:pt x="57" y="4628"/>
                  </a:cubicBezTo>
                  <a:cubicBezTo>
                    <a:pt x="57" y="4628"/>
                    <a:pt x="57" y="5390"/>
                    <a:pt x="57" y="5771"/>
                  </a:cubicBezTo>
                  <a:cubicBezTo>
                    <a:pt x="-19" y="6190"/>
                    <a:pt x="-19" y="6621"/>
                    <a:pt x="57" y="7040"/>
                  </a:cubicBezTo>
                  <a:lnTo>
                    <a:pt x="57" y="7040"/>
                  </a:lnTo>
                  <a:cubicBezTo>
                    <a:pt x="-6" y="7421"/>
                    <a:pt x="-6" y="7802"/>
                    <a:pt x="57" y="8183"/>
                  </a:cubicBezTo>
                  <a:cubicBezTo>
                    <a:pt x="959" y="10887"/>
                    <a:pt x="3434" y="12767"/>
                    <a:pt x="6279" y="12881"/>
                  </a:cubicBezTo>
                  <a:lnTo>
                    <a:pt x="29259" y="13897"/>
                  </a:lnTo>
                  <a:lnTo>
                    <a:pt x="29259" y="13897"/>
                  </a:lnTo>
                  <a:cubicBezTo>
                    <a:pt x="26365" y="13300"/>
                    <a:pt x="24206" y="10875"/>
                    <a:pt x="23927" y="7929"/>
                  </a:cubicBezTo>
                  <a:close/>
                  <a:moveTo>
                    <a:pt x="6786" y="7929"/>
                  </a:moveTo>
                  <a:lnTo>
                    <a:pt x="2470" y="7929"/>
                  </a:lnTo>
                  <a:cubicBezTo>
                    <a:pt x="1822" y="7866"/>
                    <a:pt x="1327" y="7320"/>
                    <a:pt x="1327" y="6659"/>
                  </a:cubicBezTo>
                  <a:cubicBezTo>
                    <a:pt x="1327" y="6025"/>
                    <a:pt x="1835" y="5517"/>
                    <a:pt x="2457" y="5504"/>
                  </a:cubicBezTo>
                  <a:cubicBezTo>
                    <a:pt x="2508" y="5504"/>
                    <a:pt x="2558" y="5517"/>
                    <a:pt x="2596" y="5517"/>
                  </a:cubicBezTo>
                  <a:lnTo>
                    <a:pt x="7040" y="5517"/>
                  </a:lnTo>
                  <a:cubicBezTo>
                    <a:pt x="7701" y="5733"/>
                    <a:pt x="8069" y="6456"/>
                    <a:pt x="7853" y="7116"/>
                  </a:cubicBezTo>
                  <a:cubicBezTo>
                    <a:pt x="7726" y="7497"/>
                    <a:pt x="7421" y="7802"/>
                    <a:pt x="7040" y="792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2" name="Freeform: Shape 632"/>
            <p:cNvSpPr/>
            <p:nvPr/>
          </p:nvSpPr>
          <p:spPr>
            <a:xfrm>
              <a:off x="3295080" y="5906520"/>
              <a:ext cx="9000" cy="3240"/>
            </a:xfrm>
            <a:custGeom>
              <a:avLst/>
              <a:gdLst>
                <a:gd name="textAreaLeft" fmla="*/ 0 w 9000"/>
                <a:gd name="textAreaRight" fmla="*/ 10080 w 9000"/>
                <a:gd name="textAreaTop" fmla="*/ 0 h 3240"/>
                <a:gd name="textAreaBottom" fmla="*/ 4320 h 3240"/>
              </a:gdLst>
              <a:ahLst/>
              <a:cxnLst/>
              <a:rect l="textAreaLeft" t="textAreaTop" r="textAreaRight" b="textAreaBottom"/>
              <a:pathLst>
                <a:path w="10030" h="4443">
                  <a:moveTo>
                    <a:pt x="10030" y="2539"/>
                  </a:moveTo>
                  <a:lnTo>
                    <a:pt x="10030" y="0"/>
                  </a:lnTo>
                  <a:lnTo>
                    <a:pt x="0" y="1905"/>
                  </a:lnTo>
                  <a:lnTo>
                    <a:pt x="0" y="4444"/>
                  </a:lnTo>
                  <a:lnTo>
                    <a:pt x="6475" y="3174"/>
                  </a:lnTo>
                  <a:lnTo>
                    <a:pt x="10030" y="253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3" name="Freeform: Shape 633"/>
            <p:cNvSpPr/>
            <p:nvPr/>
          </p:nvSpPr>
          <p:spPr>
            <a:xfrm>
              <a:off x="3282840" y="6463800"/>
              <a:ext cx="5400" cy="1440"/>
            </a:xfrm>
            <a:custGeom>
              <a:avLst/>
              <a:gdLst>
                <a:gd name="textAreaLeft" fmla="*/ 0 w 5400"/>
                <a:gd name="textAreaRight" fmla="*/ 6480 w 540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6460" h="2420">
                  <a:moveTo>
                    <a:pt x="5587" y="8"/>
                  </a:moveTo>
                  <a:lnTo>
                    <a:pt x="1270" y="8"/>
                  </a:lnTo>
                  <a:cubicBezTo>
                    <a:pt x="647" y="-68"/>
                    <a:pt x="76" y="389"/>
                    <a:pt x="13" y="1011"/>
                  </a:cubicBezTo>
                  <a:cubicBezTo>
                    <a:pt x="0" y="1062"/>
                    <a:pt x="0" y="1100"/>
                    <a:pt x="0" y="1151"/>
                  </a:cubicBezTo>
                  <a:cubicBezTo>
                    <a:pt x="0" y="1811"/>
                    <a:pt x="495" y="2357"/>
                    <a:pt x="1143" y="2421"/>
                  </a:cubicBezTo>
                  <a:lnTo>
                    <a:pt x="5587" y="2421"/>
                  </a:lnTo>
                  <a:cubicBezTo>
                    <a:pt x="6247" y="2205"/>
                    <a:pt x="6615" y="1481"/>
                    <a:pt x="6399" y="821"/>
                  </a:cubicBezTo>
                  <a:cubicBezTo>
                    <a:pt x="6272" y="440"/>
                    <a:pt x="5967" y="135"/>
                    <a:pt x="5587" y="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4" name="Freeform: Shape 634"/>
            <p:cNvSpPr/>
            <p:nvPr/>
          </p:nvSpPr>
          <p:spPr>
            <a:xfrm>
              <a:off x="3286080" y="5808600"/>
              <a:ext cx="31680" cy="15840"/>
            </a:xfrm>
            <a:custGeom>
              <a:avLst/>
              <a:gdLst>
                <a:gd name="textAreaLeft" fmla="*/ 0 w 31680"/>
                <a:gd name="textAreaRight" fmla="*/ 32760 w 31680"/>
                <a:gd name="textAreaTop" fmla="*/ 0 h 15840"/>
                <a:gd name="textAreaBottom" fmla="*/ 16920 h 15840"/>
              </a:gdLst>
              <a:ahLst/>
              <a:cxnLst/>
              <a:rect l="textAreaLeft" t="textAreaTop" r="textAreaRight" b="textAreaBottom"/>
              <a:pathLst>
                <a:path w="32911" h="17063">
                  <a:moveTo>
                    <a:pt x="2285" y="4621"/>
                  </a:moveTo>
                  <a:cubicBezTo>
                    <a:pt x="6094" y="4621"/>
                    <a:pt x="9205" y="7671"/>
                    <a:pt x="9268" y="11477"/>
                  </a:cubicBezTo>
                  <a:lnTo>
                    <a:pt x="9268" y="17064"/>
                  </a:lnTo>
                  <a:lnTo>
                    <a:pt x="25013" y="13509"/>
                  </a:lnTo>
                  <a:lnTo>
                    <a:pt x="27552" y="13509"/>
                  </a:lnTo>
                  <a:lnTo>
                    <a:pt x="27552" y="13509"/>
                  </a:lnTo>
                  <a:cubicBezTo>
                    <a:pt x="31234" y="12628"/>
                    <a:pt x="33545" y="8963"/>
                    <a:pt x="32757" y="5256"/>
                  </a:cubicBezTo>
                  <a:cubicBezTo>
                    <a:pt x="31945" y="1870"/>
                    <a:pt x="28720" y="-369"/>
                    <a:pt x="25266" y="50"/>
                  </a:cubicBezTo>
                  <a:cubicBezTo>
                    <a:pt x="25266" y="50"/>
                    <a:pt x="25266" y="50"/>
                    <a:pt x="24505" y="50"/>
                  </a:cubicBezTo>
                  <a:lnTo>
                    <a:pt x="635" y="5256"/>
                  </a:lnTo>
                  <a:lnTo>
                    <a:pt x="0" y="525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5" name="Freeform: Shape 635"/>
            <p:cNvSpPr/>
            <p:nvPr/>
          </p:nvSpPr>
          <p:spPr>
            <a:xfrm>
              <a:off x="3284640" y="581472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6" name="Freeform: Shape 636"/>
            <p:cNvSpPr/>
            <p:nvPr/>
          </p:nvSpPr>
          <p:spPr>
            <a:xfrm>
              <a:off x="1544760" y="6463080"/>
              <a:ext cx="430200" cy="1440"/>
            </a:xfrm>
            <a:custGeom>
              <a:avLst/>
              <a:gdLst>
                <a:gd name="textAreaLeft" fmla="*/ 0 w 430200"/>
                <a:gd name="textAreaRight" fmla="*/ 431280 w 43020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431306" h="2412">
                  <a:moveTo>
                    <a:pt x="0" y="1778"/>
                  </a:moveTo>
                  <a:lnTo>
                    <a:pt x="0" y="2412"/>
                  </a:lnTo>
                  <a:lnTo>
                    <a:pt x="431307" y="2412"/>
                  </a:lnTo>
                  <a:lnTo>
                    <a:pt x="431307" y="1778"/>
                  </a:lnTo>
                  <a:lnTo>
                    <a:pt x="431307" y="1143"/>
                  </a:lnTo>
                  <a:lnTo>
                    <a:pt x="431307" y="254"/>
                  </a:lnTo>
                  <a:lnTo>
                    <a:pt x="431307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0" y="1143"/>
                  </a:lnTo>
                  <a:lnTo>
                    <a:pt x="0" y="177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7" name="Freeform: Shape 637"/>
            <p:cNvSpPr/>
            <p:nvPr/>
          </p:nvSpPr>
          <p:spPr>
            <a:xfrm>
              <a:off x="2580840" y="6463800"/>
              <a:ext cx="10440" cy="1440"/>
            </a:xfrm>
            <a:custGeom>
              <a:avLst/>
              <a:gdLst>
                <a:gd name="textAreaLeft" fmla="*/ 0 w 10440"/>
                <a:gd name="textAreaRight" fmla="*/ 11520 w 1044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11350" h="2504">
                  <a:moveTo>
                    <a:pt x="10792" y="105"/>
                  </a:moveTo>
                  <a:cubicBezTo>
                    <a:pt x="10792" y="105"/>
                    <a:pt x="10792" y="105"/>
                    <a:pt x="10792" y="105"/>
                  </a:cubicBezTo>
                  <a:cubicBezTo>
                    <a:pt x="10462" y="-35"/>
                    <a:pt x="10106" y="-35"/>
                    <a:pt x="9776" y="105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127" y="816"/>
                    <a:pt x="127" y="1552"/>
                    <a:pt x="0" y="2263"/>
                  </a:cubicBezTo>
                  <a:lnTo>
                    <a:pt x="9269" y="2263"/>
                  </a:lnTo>
                  <a:cubicBezTo>
                    <a:pt x="9865" y="2682"/>
                    <a:pt x="10691" y="2543"/>
                    <a:pt x="11110" y="1946"/>
                  </a:cubicBezTo>
                  <a:cubicBezTo>
                    <a:pt x="11528" y="1349"/>
                    <a:pt x="11389" y="524"/>
                    <a:pt x="10792" y="10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8" name="Freeform: Shape 638"/>
            <p:cNvSpPr/>
            <p:nvPr/>
          </p:nvSpPr>
          <p:spPr>
            <a:xfrm>
              <a:off x="3194640" y="6463080"/>
              <a:ext cx="43560" cy="1440"/>
            </a:xfrm>
            <a:custGeom>
              <a:avLst/>
              <a:gdLst>
                <a:gd name="textAreaLeft" fmla="*/ 0 w 43560"/>
                <a:gd name="textAreaRight" fmla="*/ 44640 w 4356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44692" h="2412">
                  <a:moveTo>
                    <a:pt x="0" y="1778"/>
                  </a:moveTo>
                  <a:lnTo>
                    <a:pt x="0" y="2412"/>
                  </a:lnTo>
                  <a:lnTo>
                    <a:pt x="44692" y="2412"/>
                  </a:lnTo>
                  <a:cubicBezTo>
                    <a:pt x="44565" y="1612"/>
                    <a:pt x="44565" y="800"/>
                    <a:pt x="44692" y="0"/>
                  </a:cubicBezTo>
                  <a:lnTo>
                    <a:pt x="381" y="0"/>
                  </a:lnTo>
                  <a:lnTo>
                    <a:pt x="381" y="177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9" name="Freeform: Shape 639"/>
            <p:cNvSpPr/>
            <p:nvPr/>
          </p:nvSpPr>
          <p:spPr>
            <a:xfrm>
              <a:off x="3269160" y="6471000"/>
              <a:ext cx="1440" cy="3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2666" h="85">
                  <a:moveTo>
                    <a:pt x="0" y="0"/>
                  </a:moveTo>
                  <a:lnTo>
                    <a:pt x="0" y="0"/>
                  </a:lnTo>
                  <a:cubicBezTo>
                    <a:pt x="889" y="114"/>
                    <a:pt x="1777" y="114"/>
                    <a:pt x="2666" y="0"/>
                  </a:cubicBezTo>
                  <a:cubicBezTo>
                    <a:pt x="1777" y="114"/>
                    <a:pt x="889" y="11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0" name="Freeform: Shape 640"/>
            <p:cNvSpPr/>
            <p:nvPr/>
          </p:nvSpPr>
          <p:spPr>
            <a:xfrm>
              <a:off x="3274560" y="646704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635" h="1015">
                  <a:moveTo>
                    <a:pt x="0" y="1016"/>
                  </a:moveTo>
                  <a:cubicBezTo>
                    <a:pt x="279" y="724"/>
                    <a:pt x="495" y="381"/>
                    <a:pt x="635" y="0"/>
                  </a:cubicBezTo>
                  <a:lnTo>
                    <a:pt x="635" y="0"/>
                  </a:lnTo>
                  <a:cubicBezTo>
                    <a:pt x="470" y="368"/>
                    <a:pt x="254" y="711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1" name="Freeform: Shape 641"/>
            <p:cNvSpPr/>
            <p:nvPr/>
          </p:nvSpPr>
          <p:spPr>
            <a:xfrm>
              <a:off x="3275640" y="64645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76" h="1523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lnTo>
                    <a:pt x="0" y="1524"/>
                  </a:lnTo>
                  <a:cubicBezTo>
                    <a:pt x="102" y="1016"/>
                    <a:pt x="102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2" name="Freeform: Shape 642"/>
            <p:cNvSpPr/>
            <p:nvPr/>
          </p:nvSpPr>
          <p:spPr>
            <a:xfrm>
              <a:off x="3240360" y="6456240"/>
              <a:ext cx="28080" cy="11520"/>
            </a:xfrm>
            <a:custGeom>
              <a:avLst/>
              <a:gdLst>
                <a:gd name="textAreaLeft" fmla="*/ 0 w 28080"/>
                <a:gd name="textAreaRight" fmla="*/ 29160 w 2808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29170" h="12438">
                  <a:moveTo>
                    <a:pt x="21680" y="7929"/>
                  </a:moveTo>
                  <a:lnTo>
                    <a:pt x="21680" y="819"/>
                  </a:lnTo>
                  <a:lnTo>
                    <a:pt x="5809" y="57"/>
                  </a:lnTo>
                  <a:lnTo>
                    <a:pt x="4539" y="57"/>
                  </a:lnTo>
                  <a:cubicBezTo>
                    <a:pt x="3993" y="-19"/>
                    <a:pt x="3434" y="-19"/>
                    <a:pt x="2888" y="57"/>
                  </a:cubicBezTo>
                  <a:lnTo>
                    <a:pt x="2888" y="57"/>
                  </a:lnTo>
                  <a:cubicBezTo>
                    <a:pt x="2266" y="324"/>
                    <a:pt x="1708" y="705"/>
                    <a:pt x="1238" y="1200"/>
                  </a:cubicBezTo>
                  <a:cubicBezTo>
                    <a:pt x="1238" y="1200"/>
                    <a:pt x="1238" y="1200"/>
                    <a:pt x="1238" y="1200"/>
                  </a:cubicBezTo>
                  <a:cubicBezTo>
                    <a:pt x="743" y="1670"/>
                    <a:pt x="362" y="2228"/>
                    <a:pt x="95" y="2850"/>
                  </a:cubicBezTo>
                  <a:cubicBezTo>
                    <a:pt x="95" y="2850"/>
                    <a:pt x="95" y="3612"/>
                    <a:pt x="95" y="3993"/>
                  </a:cubicBezTo>
                  <a:lnTo>
                    <a:pt x="95" y="5263"/>
                  </a:lnTo>
                  <a:lnTo>
                    <a:pt x="95" y="5263"/>
                  </a:lnTo>
                  <a:cubicBezTo>
                    <a:pt x="-32" y="6063"/>
                    <a:pt x="-32" y="6875"/>
                    <a:pt x="95" y="7675"/>
                  </a:cubicBezTo>
                  <a:lnTo>
                    <a:pt x="95" y="7675"/>
                  </a:lnTo>
                  <a:lnTo>
                    <a:pt x="857" y="8818"/>
                  </a:lnTo>
                  <a:cubicBezTo>
                    <a:pt x="1263" y="9567"/>
                    <a:pt x="1885" y="10189"/>
                    <a:pt x="2634" y="10595"/>
                  </a:cubicBezTo>
                  <a:cubicBezTo>
                    <a:pt x="2634" y="10595"/>
                    <a:pt x="2634" y="11230"/>
                    <a:pt x="3777" y="11357"/>
                  </a:cubicBezTo>
                  <a:cubicBezTo>
                    <a:pt x="4196" y="11433"/>
                    <a:pt x="4628" y="11433"/>
                    <a:pt x="5047" y="11357"/>
                  </a:cubicBezTo>
                  <a:lnTo>
                    <a:pt x="6190" y="11357"/>
                  </a:lnTo>
                  <a:lnTo>
                    <a:pt x="6190" y="11357"/>
                  </a:lnTo>
                  <a:lnTo>
                    <a:pt x="29171" y="12373"/>
                  </a:lnTo>
                  <a:lnTo>
                    <a:pt x="29171" y="12373"/>
                  </a:lnTo>
                  <a:cubicBezTo>
                    <a:pt x="25946" y="12817"/>
                    <a:pt x="22835" y="10976"/>
                    <a:pt x="21680" y="792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3" name="Freeform: Shape 643"/>
            <p:cNvSpPr/>
            <p:nvPr/>
          </p:nvSpPr>
          <p:spPr>
            <a:xfrm>
              <a:off x="264240" y="5973480"/>
              <a:ext cx="14040" cy="14400"/>
            </a:xfrm>
            <a:custGeom>
              <a:avLst/>
              <a:gdLst>
                <a:gd name="textAreaLeft" fmla="*/ 0 w 14040"/>
                <a:gd name="textAreaRight" fmla="*/ 15120 w 14040"/>
                <a:gd name="textAreaTop" fmla="*/ 0 h 14400"/>
                <a:gd name="textAreaBottom" fmla="*/ 15480 h 14400"/>
              </a:gdLst>
              <a:ahLst/>
              <a:cxnLst/>
              <a:rect l="textAreaLeft" t="textAreaTop" r="textAreaRight" b="textAreaBottom"/>
              <a:pathLst>
                <a:path w="15109" h="15617">
                  <a:moveTo>
                    <a:pt x="0" y="10030"/>
                  </a:moveTo>
                  <a:lnTo>
                    <a:pt x="0" y="12570"/>
                  </a:lnTo>
                  <a:lnTo>
                    <a:pt x="4444" y="15617"/>
                  </a:lnTo>
                  <a:lnTo>
                    <a:pt x="4444" y="11935"/>
                  </a:lnTo>
                  <a:cubicBezTo>
                    <a:pt x="4444" y="8078"/>
                    <a:pt x="7570" y="4952"/>
                    <a:pt x="11427" y="4952"/>
                  </a:cubicBezTo>
                  <a:cubicBezTo>
                    <a:pt x="12764" y="5047"/>
                    <a:pt x="14045" y="5533"/>
                    <a:pt x="15109" y="6348"/>
                  </a:cubicBezTo>
                  <a:lnTo>
                    <a:pt x="15109" y="6348"/>
                  </a:lnTo>
                  <a:lnTo>
                    <a:pt x="5587" y="0"/>
                  </a:lnTo>
                  <a:lnTo>
                    <a:pt x="5587" y="3682"/>
                  </a:lnTo>
                  <a:cubicBezTo>
                    <a:pt x="5453" y="6850"/>
                    <a:pt x="3126" y="9495"/>
                    <a:pt x="0" y="1003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4" name="Freeform: Shape 644"/>
            <p:cNvSpPr/>
            <p:nvPr/>
          </p:nvSpPr>
          <p:spPr>
            <a:xfrm>
              <a:off x="257760" y="598104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5" name="Freeform: Shape 645"/>
            <p:cNvSpPr/>
            <p:nvPr/>
          </p:nvSpPr>
          <p:spPr>
            <a:xfrm>
              <a:off x="258480" y="5982120"/>
              <a:ext cx="2160" cy="1080"/>
            </a:xfrm>
            <a:custGeom>
              <a:avLst/>
              <a:gdLst>
                <a:gd name="textAreaLeft" fmla="*/ 0 w 2160"/>
                <a:gd name="textAreaRight" fmla="*/ 3240 w 2160"/>
                <a:gd name="textAreaTop" fmla="*/ 0 h 1080"/>
                <a:gd name="textAreaBottom" fmla="*/ 2160 h 1080"/>
              </a:gdLst>
              <a:ahLst/>
              <a:cxnLst/>
              <a:rect l="textAreaLeft" t="textAreaTop" r="textAreaRight" b="textAreaBottom"/>
              <a:pathLst>
                <a:path w="3174" h="2158">
                  <a:moveTo>
                    <a:pt x="508" y="381"/>
                  </a:moveTo>
                  <a:lnTo>
                    <a:pt x="3174" y="2158"/>
                  </a:lnTo>
                  <a:lnTo>
                    <a:pt x="3174" y="1270"/>
                  </a:lnTo>
                  <a:cubicBezTo>
                    <a:pt x="2021" y="1139"/>
                    <a:pt x="926" y="7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6" name="Freeform: Shape 646"/>
            <p:cNvSpPr/>
            <p:nvPr/>
          </p:nvSpPr>
          <p:spPr>
            <a:xfrm>
              <a:off x="1299600" y="6393600"/>
              <a:ext cx="68400" cy="360"/>
            </a:xfrm>
            <a:custGeom>
              <a:avLst/>
              <a:gdLst>
                <a:gd name="textAreaLeft" fmla="*/ 0 w 68400"/>
                <a:gd name="textAreaRight" fmla="*/ 69480 w 6840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69450" h="57">
                  <a:moveTo>
                    <a:pt x="1651" y="57"/>
                  </a:moveTo>
                  <a:lnTo>
                    <a:pt x="67673" y="57"/>
                  </a:lnTo>
                  <a:lnTo>
                    <a:pt x="69451" y="57"/>
                  </a:lnTo>
                  <a:lnTo>
                    <a:pt x="0" y="57"/>
                  </a:lnTo>
                  <a:cubicBezTo>
                    <a:pt x="546" y="-19"/>
                    <a:pt x="1105" y="-19"/>
                    <a:pt x="1651" y="5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7" name="Freeform: Shape 647"/>
            <p:cNvSpPr/>
            <p:nvPr/>
          </p:nvSpPr>
          <p:spPr>
            <a:xfrm>
              <a:off x="0" y="6199920"/>
              <a:ext cx="244080" cy="1440"/>
            </a:xfrm>
            <a:custGeom>
              <a:avLst/>
              <a:gdLst>
                <a:gd name="textAreaLeft" fmla="*/ 0 w 244080"/>
                <a:gd name="textAreaRight" fmla="*/ 245160 w 24408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245173" h="2412">
                  <a:moveTo>
                    <a:pt x="245173" y="2412"/>
                  </a:moveTo>
                  <a:lnTo>
                    <a:pt x="245173" y="1270"/>
                  </a:lnTo>
                  <a:cubicBezTo>
                    <a:pt x="245173" y="1270"/>
                    <a:pt x="245173" y="381"/>
                    <a:pt x="245173" y="0"/>
                  </a:cubicBezTo>
                  <a:lnTo>
                    <a:pt x="0" y="0"/>
                  </a:lnTo>
                  <a:lnTo>
                    <a:pt x="0" y="2412"/>
                  </a:lnTo>
                  <a:lnTo>
                    <a:pt x="245173" y="241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8" name="Freeform: Shape 648"/>
            <p:cNvSpPr/>
            <p:nvPr/>
          </p:nvSpPr>
          <p:spPr>
            <a:xfrm>
              <a:off x="702720" y="6082560"/>
              <a:ext cx="360" cy="180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1800"/>
                <a:gd name="textAreaBottom" fmla="*/ 2880 h 1800"/>
              </a:gdLst>
              <a:ahLst/>
              <a:cxnLst/>
              <a:rect l="textAreaLeft" t="textAreaTop" r="textAreaRight" b="textAreaBottom"/>
              <a:pathLst>
                <a:path w="1045" h="2920">
                  <a:moveTo>
                    <a:pt x="0" y="762"/>
                  </a:moveTo>
                  <a:lnTo>
                    <a:pt x="0" y="0"/>
                  </a:lnTo>
                  <a:cubicBezTo>
                    <a:pt x="387" y="609"/>
                    <a:pt x="728" y="1244"/>
                    <a:pt x="1016" y="1905"/>
                  </a:cubicBezTo>
                  <a:cubicBezTo>
                    <a:pt x="1055" y="2247"/>
                    <a:pt x="1055" y="2577"/>
                    <a:pt x="1016" y="2920"/>
                  </a:cubicBezTo>
                  <a:lnTo>
                    <a:pt x="1016" y="292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9" name="Freeform: Shape 649"/>
            <p:cNvSpPr/>
            <p:nvPr/>
          </p:nvSpPr>
          <p:spPr>
            <a:xfrm>
              <a:off x="269280" y="49744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0" h="1396">
                  <a:moveTo>
                    <a:pt x="0" y="0"/>
                  </a:moveTo>
                  <a:lnTo>
                    <a:pt x="0" y="0"/>
                  </a:lnTo>
                  <a:cubicBezTo>
                    <a:pt x="42" y="465"/>
                    <a:pt x="42" y="932"/>
                    <a:pt x="0" y="1397"/>
                  </a:cubicBezTo>
                  <a:cubicBezTo>
                    <a:pt x="67" y="933"/>
                    <a:pt x="67" y="46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0" name="Freeform: Shape 650"/>
            <p:cNvSpPr/>
            <p:nvPr/>
          </p:nvSpPr>
          <p:spPr>
            <a:xfrm>
              <a:off x="257760" y="4958280"/>
              <a:ext cx="10440" cy="14760"/>
            </a:xfrm>
            <a:custGeom>
              <a:avLst/>
              <a:gdLst>
                <a:gd name="textAreaLeft" fmla="*/ 0 w 10440"/>
                <a:gd name="textAreaRight" fmla="*/ 11520 w 10440"/>
                <a:gd name="textAreaTop" fmla="*/ 0 h 14760"/>
                <a:gd name="textAreaBottom" fmla="*/ 15840 h 14760"/>
              </a:gdLst>
              <a:ahLst/>
              <a:cxnLst/>
              <a:rect l="textAreaLeft" t="textAreaTop" r="textAreaRight" b="textAreaBottom"/>
              <a:pathLst>
                <a:path w="11680" h="15997">
                  <a:moveTo>
                    <a:pt x="11681" y="15998"/>
                  </a:moveTo>
                  <a:lnTo>
                    <a:pt x="5079" y="0"/>
                  </a:lnTo>
                  <a:lnTo>
                    <a:pt x="5079" y="0"/>
                  </a:lnTo>
                  <a:cubicBezTo>
                    <a:pt x="6479" y="3518"/>
                    <a:pt x="4761" y="7505"/>
                    <a:pt x="1243" y="8905"/>
                  </a:cubicBezTo>
                  <a:cubicBezTo>
                    <a:pt x="842" y="9065"/>
                    <a:pt x="425" y="9187"/>
                    <a:pt x="0" y="9269"/>
                  </a:cubicBezTo>
                  <a:lnTo>
                    <a:pt x="0" y="14728"/>
                  </a:lnTo>
                  <a:cubicBezTo>
                    <a:pt x="1149" y="12894"/>
                    <a:pt x="3168" y="11788"/>
                    <a:pt x="5333" y="11808"/>
                  </a:cubicBezTo>
                  <a:cubicBezTo>
                    <a:pt x="8100" y="11795"/>
                    <a:pt x="10604" y="13448"/>
                    <a:pt x="11681" y="1599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1" name="Freeform: Shape 651"/>
            <p:cNvSpPr/>
            <p:nvPr/>
          </p:nvSpPr>
          <p:spPr>
            <a:xfrm>
              <a:off x="251640" y="4967640"/>
              <a:ext cx="2160" cy="7200"/>
            </a:xfrm>
            <a:custGeom>
              <a:avLst/>
              <a:gdLst>
                <a:gd name="textAreaLeft" fmla="*/ 0 w 2160"/>
                <a:gd name="textAreaRight" fmla="*/ 3240 w 2160"/>
                <a:gd name="textAreaTop" fmla="*/ 0 h 7200"/>
                <a:gd name="textAreaBottom" fmla="*/ 8280 h 7200"/>
              </a:gdLst>
              <a:ahLst/>
              <a:cxnLst/>
              <a:rect l="textAreaLeft" t="textAreaTop" r="textAreaRight" b="textAreaBottom"/>
              <a:pathLst>
                <a:path w="3301" h="8252">
                  <a:moveTo>
                    <a:pt x="0" y="0"/>
                  </a:moveTo>
                  <a:lnTo>
                    <a:pt x="3301" y="8253"/>
                  </a:lnTo>
                  <a:lnTo>
                    <a:pt x="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2" name="Freeform: Shape 652"/>
            <p:cNvSpPr/>
            <p:nvPr/>
          </p:nvSpPr>
          <p:spPr>
            <a:xfrm>
              <a:off x="255240" y="4967280"/>
              <a:ext cx="1440" cy="111060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1110600"/>
                <a:gd name="textAreaBottom" fmla="*/ 1111680 h 1110600"/>
              </a:gdLst>
              <a:ahLst/>
              <a:cxnLst/>
              <a:rect l="textAreaLeft" t="textAreaTop" r="textAreaRight" b="textAreaBottom"/>
              <a:pathLst>
                <a:path w="2539" h="1111854">
                  <a:moveTo>
                    <a:pt x="2539" y="1013836"/>
                  </a:moveTo>
                  <a:lnTo>
                    <a:pt x="2539" y="1013836"/>
                  </a:lnTo>
                  <a:cubicBezTo>
                    <a:pt x="1597" y="1012687"/>
                    <a:pt x="1061" y="1011258"/>
                    <a:pt x="1016" y="1009773"/>
                  </a:cubicBezTo>
                  <a:lnTo>
                    <a:pt x="1016" y="9523"/>
                  </a:lnTo>
                  <a:cubicBezTo>
                    <a:pt x="1031" y="8031"/>
                    <a:pt x="1571" y="6593"/>
                    <a:pt x="2539" y="5460"/>
                  </a:cubicBezTo>
                  <a:lnTo>
                    <a:pt x="2539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1111855"/>
                  </a:lnTo>
                  <a:lnTo>
                    <a:pt x="2539" y="1111855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3" name="Freeform: Shape 653"/>
            <p:cNvSpPr/>
            <p:nvPr/>
          </p:nvSpPr>
          <p:spPr>
            <a:xfrm>
              <a:off x="261720" y="5983560"/>
              <a:ext cx="1440" cy="950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95040"/>
                <a:gd name="textAreaBottom" fmla="*/ 96120 h 95040"/>
              </a:gdLst>
              <a:ahLst/>
              <a:cxnLst/>
              <a:rect l="textAreaLeft" t="textAreaTop" r="textAreaRight" b="textAreaBottom"/>
              <a:pathLst>
                <a:path w="2412" h="96114">
                  <a:moveTo>
                    <a:pt x="2412" y="0"/>
                  </a:moveTo>
                  <a:lnTo>
                    <a:pt x="1143" y="0"/>
                  </a:lnTo>
                  <a:lnTo>
                    <a:pt x="0" y="0"/>
                  </a:lnTo>
                  <a:lnTo>
                    <a:pt x="0" y="96114"/>
                  </a:lnTo>
                  <a:lnTo>
                    <a:pt x="2412" y="961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4" name="Freeform: Shape 654"/>
            <p:cNvSpPr/>
            <p:nvPr/>
          </p:nvSpPr>
          <p:spPr>
            <a:xfrm>
              <a:off x="1373040" y="6407280"/>
              <a:ext cx="1440" cy="3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2539" h="142">
                  <a:moveTo>
                    <a:pt x="0" y="0"/>
                  </a:moveTo>
                  <a:lnTo>
                    <a:pt x="0" y="0"/>
                  </a:lnTo>
                  <a:lnTo>
                    <a:pt x="1524" y="0"/>
                  </a:lnTo>
                  <a:lnTo>
                    <a:pt x="2539" y="0"/>
                  </a:lnTo>
                  <a:cubicBezTo>
                    <a:pt x="1701" y="190"/>
                    <a:pt x="838" y="19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5" name="Freeform: Shape 655"/>
            <p:cNvSpPr/>
            <p:nvPr/>
          </p:nvSpPr>
          <p:spPr>
            <a:xfrm>
              <a:off x="1379880" y="64008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7" h="1523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cubicBezTo>
                    <a:pt x="51" y="1016"/>
                    <a:pt x="51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6" name="Freeform: Shape 656"/>
            <p:cNvSpPr/>
            <p:nvPr/>
          </p:nvSpPr>
          <p:spPr>
            <a:xfrm>
              <a:off x="1367640" y="6393600"/>
              <a:ext cx="5760" cy="11520"/>
            </a:xfrm>
            <a:custGeom>
              <a:avLst/>
              <a:gdLst>
                <a:gd name="textAreaLeft" fmla="*/ 0 w 5760"/>
                <a:gd name="textAreaRight" fmla="*/ 6840 w 57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6729" h="12696">
                  <a:moveTo>
                    <a:pt x="5206" y="0"/>
                  </a:moveTo>
                  <a:lnTo>
                    <a:pt x="6729" y="0"/>
                  </a:lnTo>
                  <a:lnTo>
                    <a:pt x="5713" y="0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7" name="Freeform: Shape 657"/>
            <p:cNvSpPr/>
            <p:nvPr/>
          </p:nvSpPr>
          <p:spPr>
            <a:xfrm>
              <a:off x="1301400" y="6394320"/>
              <a:ext cx="75960" cy="11520"/>
            </a:xfrm>
            <a:custGeom>
              <a:avLst/>
              <a:gdLst>
                <a:gd name="textAreaLeft" fmla="*/ 0 w 75960"/>
                <a:gd name="textAreaRight" fmla="*/ 77040 w 759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77154" h="12544">
                  <a:moveTo>
                    <a:pt x="74784" y="11894"/>
                  </a:moveTo>
                  <a:cubicBezTo>
                    <a:pt x="75291" y="11678"/>
                    <a:pt x="75761" y="11373"/>
                    <a:pt x="76180" y="11005"/>
                  </a:cubicBezTo>
                  <a:cubicBezTo>
                    <a:pt x="76244" y="10713"/>
                    <a:pt x="76244" y="10408"/>
                    <a:pt x="76180" y="10116"/>
                  </a:cubicBezTo>
                  <a:cubicBezTo>
                    <a:pt x="76548" y="9748"/>
                    <a:pt x="76853" y="9316"/>
                    <a:pt x="77069" y="8846"/>
                  </a:cubicBezTo>
                  <a:cubicBezTo>
                    <a:pt x="77145" y="8516"/>
                    <a:pt x="77145" y="8161"/>
                    <a:pt x="77069" y="7831"/>
                  </a:cubicBezTo>
                  <a:cubicBezTo>
                    <a:pt x="77132" y="7323"/>
                    <a:pt x="77132" y="6815"/>
                    <a:pt x="77069" y="6307"/>
                  </a:cubicBezTo>
                  <a:lnTo>
                    <a:pt x="77069" y="6307"/>
                  </a:lnTo>
                  <a:cubicBezTo>
                    <a:pt x="77132" y="5926"/>
                    <a:pt x="77132" y="5545"/>
                    <a:pt x="77069" y="5164"/>
                  </a:cubicBezTo>
                  <a:cubicBezTo>
                    <a:pt x="77183" y="4745"/>
                    <a:pt x="77183" y="4314"/>
                    <a:pt x="77069" y="3895"/>
                  </a:cubicBezTo>
                  <a:cubicBezTo>
                    <a:pt x="77132" y="3514"/>
                    <a:pt x="77132" y="3133"/>
                    <a:pt x="77069" y="2752"/>
                  </a:cubicBezTo>
                  <a:cubicBezTo>
                    <a:pt x="76866" y="2346"/>
                    <a:pt x="76599" y="1965"/>
                    <a:pt x="76307" y="1609"/>
                  </a:cubicBezTo>
                  <a:lnTo>
                    <a:pt x="75291" y="848"/>
                  </a:lnTo>
                  <a:lnTo>
                    <a:pt x="74276" y="86"/>
                  </a:lnTo>
                  <a:lnTo>
                    <a:pt x="72879" y="86"/>
                  </a:lnTo>
                  <a:lnTo>
                    <a:pt x="71355" y="86"/>
                  </a:lnTo>
                  <a:lnTo>
                    <a:pt x="0" y="86"/>
                  </a:lnTo>
                  <a:cubicBezTo>
                    <a:pt x="0" y="86"/>
                    <a:pt x="1143" y="86"/>
                    <a:pt x="1651" y="86"/>
                  </a:cubicBezTo>
                  <a:lnTo>
                    <a:pt x="1651" y="86"/>
                  </a:lnTo>
                  <a:cubicBezTo>
                    <a:pt x="2032" y="35"/>
                    <a:pt x="2412" y="35"/>
                    <a:pt x="2793" y="86"/>
                  </a:cubicBezTo>
                  <a:cubicBezTo>
                    <a:pt x="3212" y="-29"/>
                    <a:pt x="3644" y="-29"/>
                    <a:pt x="4063" y="86"/>
                  </a:cubicBezTo>
                  <a:lnTo>
                    <a:pt x="5206" y="86"/>
                  </a:lnTo>
                  <a:lnTo>
                    <a:pt x="6221" y="974"/>
                  </a:lnTo>
                  <a:cubicBezTo>
                    <a:pt x="6285" y="1305"/>
                    <a:pt x="6285" y="1660"/>
                    <a:pt x="6221" y="1990"/>
                  </a:cubicBezTo>
                  <a:cubicBezTo>
                    <a:pt x="6259" y="2371"/>
                    <a:pt x="6259" y="2752"/>
                    <a:pt x="6221" y="3133"/>
                  </a:cubicBezTo>
                  <a:cubicBezTo>
                    <a:pt x="6272" y="3603"/>
                    <a:pt x="6272" y="4060"/>
                    <a:pt x="6221" y="4530"/>
                  </a:cubicBezTo>
                  <a:cubicBezTo>
                    <a:pt x="6221" y="4530"/>
                    <a:pt x="6221" y="5164"/>
                    <a:pt x="6221" y="5545"/>
                  </a:cubicBezTo>
                  <a:lnTo>
                    <a:pt x="6221" y="12401"/>
                  </a:lnTo>
                  <a:lnTo>
                    <a:pt x="69705" y="12401"/>
                  </a:lnTo>
                  <a:cubicBezTo>
                    <a:pt x="70543" y="12592"/>
                    <a:pt x="71406" y="12592"/>
                    <a:pt x="72244" y="1240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8" name="Freeform: Shape 658"/>
            <p:cNvSpPr/>
            <p:nvPr/>
          </p:nvSpPr>
          <p:spPr>
            <a:xfrm>
              <a:off x="0" y="4773600"/>
              <a:ext cx="11520" cy="11520"/>
            </a:xfr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9" name="Freeform: Shape 659"/>
            <p:cNvSpPr/>
            <p:nvPr/>
          </p:nvSpPr>
          <p:spPr>
            <a:xfrm>
              <a:off x="1296720" y="6399360"/>
              <a:ext cx="11880" cy="46476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464760"/>
                <a:gd name="textAreaBottom" fmla="*/ 465840 h 464760"/>
              </a:gdLst>
              <a:ahLst/>
              <a:cxnLst/>
              <a:rect l="textAreaLeft" t="textAreaTop" r="textAreaRight" b="textAreaBottom"/>
              <a:pathLst>
                <a:path w="13077" h="465908">
                  <a:moveTo>
                    <a:pt x="13078" y="465274"/>
                  </a:moveTo>
                  <a:lnTo>
                    <a:pt x="13078" y="1081"/>
                  </a:lnTo>
                  <a:cubicBezTo>
                    <a:pt x="13078" y="1081"/>
                    <a:pt x="13078" y="446"/>
                    <a:pt x="13078" y="65"/>
                  </a:cubicBezTo>
                  <a:cubicBezTo>
                    <a:pt x="13078" y="-316"/>
                    <a:pt x="13078" y="1081"/>
                    <a:pt x="13078" y="1715"/>
                  </a:cubicBezTo>
                  <a:cubicBezTo>
                    <a:pt x="12811" y="5309"/>
                    <a:pt x="9815" y="8077"/>
                    <a:pt x="6221" y="8064"/>
                  </a:cubicBezTo>
                  <a:lnTo>
                    <a:pt x="5079" y="8064"/>
                  </a:lnTo>
                  <a:cubicBezTo>
                    <a:pt x="4571" y="8178"/>
                    <a:pt x="4063" y="8178"/>
                    <a:pt x="3555" y="8064"/>
                  </a:cubicBezTo>
                  <a:lnTo>
                    <a:pt x="2412" y="8064"/>
                  </a:lnTo>
                  <a:lnTo>
                    <a:pt x="2412" y="8064"/>
                  </a:lnTo>
                  <a:lnTo>
                    <a:pt x="0" y="8064"/>
                  </a:lnTo>
                  <a:lnTo>
                    <a:pt x="0" y="465909"/>
                  </a:lnTo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0" name="Freeform: Shape 660"/>
            <p:cNvSpPr/>
            <p:nvPr/>
          </p:nvSpPr>
          <p:spPr>
            <a:xfrm>
              <a:off x="258840" y="6398640"/>
              <a:ext cx="430920" cy="1440"/>
            </a:xfrm>
            <a:custGeom>
              <a:avLst/>
              <a:gdLst>
                <a:gd name="textAreaLeft" fmla="*/ 0 w 430920"/>
                <a:gd name="textAreaRight" fmla="*/ 432000 w 43092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432068" h="2666">
                  <a:moveTo>
                    <a:pt x="0" y="1524"/>
                  </a:moveTo>
                  <a:cubicBezTo>
                    <a:pt x="60" y="1904"/>
                    <a:pt x="60" y="2285"/>
                    <a:pt x="0" y="2666"/>
                  </a:cubicBezTo>
                  <a:lnTo>
                    <a:pt x="432068" y="2666"/>
                  </a:lnTo>
                  <a:cubicBezTo>
                    <a:pt x="432008" y="2158"/>
                    <a:pt x="432008" y="1651"/>
                    <a:pt x="432068" y="1143"/>
                  </a:cubicBezTo>
                  <a:lnTo>
                    <a:pt x="432068" y="0"/>
                  </a:lnTo>
                  <a:lnTo>
                    <a:pt x="381" y="0"/>
                  </a:lnTo>
                  <a:lnTo>
                    <a:pt x="381" y="114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1" name="Freeform: Shape 661"/>
            <p:cNvSpPr/>
            <p:nvPr/>
          </p:nvSpPr>
          <p:spPr>
            <a:xfrm>
              <a:off x="245160" y="6398640"/>
              <a:ext cx="12240" cy="464760"/>
            </a:xfrm>
            <a:custGeom>
              <a:avLst/>
              <a:gdLst>
                <a:gd name="textAreaLeft" fmla="*/ 0 w 12240"/>
                <a:gd name="textAreaRight" fmla="*/ 13320 w 12240"/>
                <a:gd name="textAreaTop" fmla="*/ 0 h 464760"/>
                <a:gd name="textAreaBottom" fmla="*/ 465840 h 464760"/>
              </a:gdLst>
              <a:ahLst/>
              <a:cxnLst/>
              <a:rect l="textAreaLeft" t="textAreaTop" r="textAreaRight" b="textAreaBottom"/>
              <a:pathLst>
                <a:path w="13331" h="465716">
                  <a:moveTo>
                    <a:pt x="13332" y="465717"/>
                  </a:moveTo>
                  <a:lnTo>
                    <a:pt x="13332" y="0"/>
                  </a:lnTo>
                  <a:lnTo>
                    <a:pt x="13332" y="762"/>
                  </a:lnTo>
                  <a:lnTo>
                    <a:pt x="12570" y="1778"/>
                  </a:lnTo>
                  <a:cubicBezTo>
                    <a:pt x="12293" y="2133"/>
                    <a:pt x="11948" y="2438"/>
                    <a:pt x="11554" y="2666"/>
                  </a:cubicBezTo>
                  <a:lnTo>
                    <a:pt x="10411" y="3428"/>
                  </a:lnTo>
                  <a:lnTo>
                    <a:pt x="9142" y="3428"/>
                  </a:lnTo>
                  <a:lnTo>
                    <a:pt x="7999" y="3428"/>
                  </a:lnTo>
                  <a:lnTo>
                    <a:pt x="6983" y="3428"/>
                  </a:lnTo>
                  <a:lnTo>
                    <a:pt x="5206" y="3428"/>
                  </a:lnTo>
                  <a:lnTo>
                    <a:pt x="0" y="3428"/>
                  </a:lnTo>
                  <a:lnTo>
                    <a:pt x="0" y="465209"/>
                  </a:lnTo>
                  <a:lnTo>
                    <a:pt x="0" y="465209"/>
                  </a:lnTo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2" name="Freeform: Shape 662"/>
            <p:cNvSpPr/>
            <p:nvPr/>
          </p:nvSpPr>
          <p:spPr>
            <a:xfrm>
              <a:off x="1294560" y="6393600"/>
              <a:ext cx="5760" cy="1080"/>
            </a:xfrm>
            <a:custGeom>
              <a:avLst/>
              <a:gdLst>
                <a:gd name="textAreaLeft" fmla="*/ 0 w 5760"/>
                <a:gd name="textAreaRight" fmla="*/ 6840 w 5760"/>
                <a:gd name="textAreaTop" fmla="*/ 0 h 1080"/>
                <a:gd name="textAreaBottom" fmla="*/ 2160 h 1080"/>
              </a:gdLst>
              <a:ahLst/>
              <a:cxnLst/>
              <a:rect l="textAreaLeft" t="textAreaTop" r="textAreaRight" b="textAreaBottom"/>
              <a:pathLst>
                <a:path w="6729" h="2088">
                  <a:moveTo>
                    <a:pt x="6729" y="57"/>
                  </a:moveTo>
                  <a:cubicBezTo>
                    <a:pt x="6183" y="-19"/>
                    <a:pt x="5625" y="-19"/>
                    <a:pt x="5079" y="57"/>
                  </a:cubicBezTo>
                  <a:lnTo>
                    <a:pt x="5079" y="57"/>
                  </a:lnTo>
                  <a:lnTo>
                    <a:pt x="0" y="57"/>
                  </a:lnTo>
                  <a:lnTo>
                    <a:pt x="0" y="57"/>
                  </a:lnTo>
                  <a:cubicBezTo>
                    <a:pt x="1714" y="171"/>
                    <a:pt x="3339" y="895"/>
                    <a:pt x="4571" y="2089"/>
                  </a:cubicBezTo>
                  <a:cubicBezTo>
                    <a:pt x="5117" y="1251"/>
                    <a:pt x="5866" y="552"/>
                    <a:pt x="6729" y="5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3" name="Freeform: Shape 663"/>
            <p:cNvSpPr/>
            <p:nvPr/>
          </p:nvSpPr>
          <p:spPr>
            <a:xfrm>
              <a:off x="1293840" y="6405120"/>
              <a:ext cx="4680" cy="360"/>
            </a:xfrm>
            <a:custGeom>
              <a:avLst/>
              <a:gdLst>
                <a:gd name="textAreaLeft" fmla="*/ 0 w 4680"/>
                <a:gd name="textAreaRight" fmla="*/ 5760 w 468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840" h="1523">
                  <a:moveTo>
                    <a:pt x="0" y="1524"/>
                  </a:moveTo>
                  <a:lnTo>
                    <a:pt x="2285" y="1524"/>
                  </a:lnTo>
                  <a:lnTo>
                    <a:pt x="4698" y="1524"/>
                  </a:lnTo>
                  <a:lnTo>
                    <a:pt x="4698" y="1524"/>
                  </a:lnTo>
                  <a:lnTo>
                    <a:pt x="5840" y="1524"/>
                  </a:lnTo>
                  <a:cubicBezTo>
                    <a:pt x="4825" y="1270"/>
                    <a:pt x="3911" y="736"/>
                    <a:pt x="3174" y="0"/>
                  </a:cubicBezTo>
                  <a:cubicBezTo>
                    <a:pt x="2260" y="774"/>
                    <a:pt x="1168" y="1295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4" name="Freeform: Shape 664"/>
            <p:cNvSpPr/>
            <p:nvPr/>
          </p:nvSpPr>
          <p:spPr>
            <a:xfrm>
              <a:off x="1298880" y="6394680"/>
              <a:ext cx="11160" cy="1224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2240"/>
                <a:gd name="textAreaBottom" fmla="*/ 13320 h 12240"/>
              </a:gdLst>
              <a:ahLst/>
              <a:cxnLst/>
              <a:rect l="textAreaLeft" t="textAreaTop" r="textAreaRight" b="textAreaBottom"/>
              <a:pathLst>
                <a:path w="12236" h="13249">
                  <a:moveTo>
                    <a:pt x="9903" y="1990"/>
                  </a:moveTo>
                  <a:cubicBezTo>
                    <a:pt x="9967" y="1660"/>
                    <a:pt x="9967" y="1305"/>
                    <a:pt x="9903" y="974"/>
                  </a:cubicBezTo>
                  <a:lnTo>
                    <a:pt x="8888" y="86"/>
                  </a:lnTo>
                  <a:lnTo>
                    <a:pt x="7745" y="86"/>
                  </a:lnTo>
                  <a:cubicBezTo>
                    <a:pt x="7326" y="-29"/>
                    <a:pt x="6894" y="-29"/>
                    <a:pt x="6475" y="86"/>
                  </a:cubicBezTo>
                  <a:cubicBezTo>
                    <a:pt x="6094" y="35"/>
                    <a:pt x="5713" y="35"/>
                    <a:pt x="5333" y="86"/>
                  </a:cubicBezTo>
                  <a:lnTo>
                    <a:pt x="5333" y="86"/>
                  </a:lnTo>
                  <a:cubicBezTo>
                    <a:pt x="5333" y="86"/>
                    <a:pt x="4317" y="86"/>
                    <a:pt x="3682" y="86"/>
                  </a:cubicBezTo>
                  <a:lnTo>
                    <a:pt x="3682" y="86"/>
                  </a:lnTo>
                  <a:cubicBezTo>
                    <a:pt x="2717" y="251"/>
                    <a:pt x="1803" y="644"/>
                    <a:pt x="1016" y="1228"/>
                  </a:cubicBezTo>
                  <a:cubicBezTo>
                    <a:pt x="2311" y="2498"/>
                    <a:pt x="3047" y="4238"/>
                    <a:pt x="3047" y="6053"/>
                  </a:cubicBezTo>
                  <a:cubicBezTo>
                    <a:pt x="3009" y="8301"/>
                    <a:pt x="1866" y="10395"/>
                    <a:pt x="0" y="11640"/>
                  </a:cubicBezTo>
                  <a:cubicBezTo>
                    <a:pt x="736" y="12376"/>
                    <a:pt x="1651" y="12909"/>
                    <a:pt x="2666" y="13163"/>
                  </a:cubicBezTo>
                  <a:cubicBezTo>
                    <a:pt x="3174" y="13278"/>
                    <a:pt x="3682" y="13278"/>
                    <a:pt x="4190" y="13163"/>
                  </a:cubicBezTo>
                  <a:lnTo>
                    <a:pt x="5333" y="13163"/>
                  </a:lnTo>
                  <a:cubicBezTo>
                    <a:pt x="8926" y="13176"/>
                    <a:pt x="11922" y="10408"/>
                    <a:pt x="12189" y="6815"/>
                  </a:cubicBezTo>
                  <a:cubicBezTo>
                    <a:pt x="12189" y="6815"/>
                    <a:pt x="12189" y="5672"/>
                    <a:pt x="12189" y="5164"/>
                  </a:cubicBezTo>
                  <a:cubicBezTo>
                    <a:pt x="12252" y="4695"/>
                    <a:pt x="12252" y="4238"/>
                    <a:pt x="12189" y="3768"/>
                  </a:cubicBezTo>
                  <a:cubicBezTo>
                    <a:pt x="11605" y="2968"/>
                    <a:pt x="10818" y="2358"/>
                    <a:pt x="9903" y="199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5" name="Freeform: Shape 665"/>
            <p:cNvSpPr/>
            <p:nvPr/>
          </p:nvSpPr>
          <p:spPr>
            <a:xfrm>
              <a:off x="258840" y="64015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4" h="1269">
                  <a:moveTo>
                    <a:pt x="0" y="0"/>
                  </a:moveTo>
                  <a:cubicBezTo>
                    <a:pt x="60" y="419"/>
                    <a:pt x="60" y="851"/>
                    <a:pt x="0" y="1270"/>
                  </a:cubicBezTo>
                  <a:cubicBezTo>
                    <a:pt x="0" y="1270"/>
                    <a:pt x="0" y="508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6" name="Freeform: Shape 666"/>
            <p:cNvSpPr/>
            <p:nvPr/>
          </p:nvSpPr>
          <p:spPr>
            <a:xfrm>
              <a:off x="249840" y="6407280"/>
              <a:ext cx="2880" cy="360"/>
            </a:xfrm>
            <a:custGeom>
              <a:avLst/>
              <a:gdLst>
                <a:gd name="textAreaLeft" fmla="*/ 0 w 2880"/>
                <a:gd name="textAreaRight" fmla="*/ 3960 w 288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3935" h="47">
                  <a:moveTo>
                    <a:pt x="2158" y="0"/>
                  </a:moveTo>
                  <a:lnTo>
                    <a:pt x="2793" y="0"/>
                  </a:lnTo>
                  <a:lnTo>
                    <a:pt x="3936" y="0"/>
                  </a:lnTo>
                  <a:lnTo>
                    <a:pt x="2412" y="0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590" y="64"/>
                    <a:pt x="1187" y="64"/>
                    <a:pt x="1778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7" name="Freeform: Shape 667"/>
            <p:cNvSpPr/>
            <p:nvPr/>
          </p:nvSpPr>
          <p:spPr>
            <a:xfrm>
              <a:off x="2005920" y="6463440"/>
              <a:ext cx="12600" cy="3999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99960"/>
                <a:gd name="textAreaBottom" fmla="*/ 401040 h 399960"/>
              </a:gdLst>
              <a:ahLst/>
              <a:cxnLst/>
              <a:rect l="textAreaLeft" t="textAreaTop" r="textAreaRight" b="textAreaBottom"/>
              <a:pathLst>
                <a:path w="13712" h="400963">
                  <a:moveTo>
                    <a:pt x="6856" y="6856"/>
                  </a:moveTo>
                  <a:cubicBezTo>
                    <a:pt x="3072" y="6856"/>
                    <a:pt x="0" y="3783"/>
                    <a:pt x="0" y="0"/>
                  </a:cubicBezTo>
                  <a:lnTo>
                    <a:pt x="0" y="400963"/>
                  </a:lnTo>
                  <a:lnTo>
                    <a:pt x="13712" y="400963"/>
                  </a:lnTo>
                  <a:lnTo>
                    <a:pt x="13712" y="736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8" name="Freeform: Shape 668"/>
            <p:cNvSpPr/>
            <p:nvPr/>
          </p:nvSpPr>
          <p:spPr>
            <a:xfrm>
              <a:off x="2005920" y="6460920"/>
              <a:ext cx="345240" cy="12600"/>
            </a:xfrm>
            <a:custGeom>
              <a:avLst/>
              <a:gdLst>
                <a:gd name="textAreaLeft" fmla="*/ 0 w 345240"/>
                <a:gd name="textAreaRight" fmla="*/ 346320 w 3452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46365" h="13585">
                  <a:moveTo>
                    <a:pt x="339509" y="6856"/>
                  </a:moveTo>
                  <a:cubicBezTo>
                    <a:pt x="339509" y="3073"/>
                    <a:pt x="342582" y="0"/>
                    <a:pt x="346366" y="0"/>
                  </a:cubicBezTo>
                  <a:lnTo>
                    <a:pt x="6856" y="0"/>
                  </a:lnTo>
                  <a:lnTo>
                    <a:pt x="5713" y="0"/>
                  </a:lnTo>
                  <a:cubicBezTo>
                    <a:pt x="2450" y="495"/>
                    <a:pt x="25" y="3301"/>
                    <a:pt x="0" y="6602"/>
                  </a:cubicBezTo>
                  <a:cubicBezTo>
                    <a:pt x="0" y="10411"/>
                    <a:pt x="3047" y="13522"/>
                    <a:pt x="6856" y="13586"/>
                  </a:cubicBezTo>
                  <a:lnTo>
                    <a:pt x="346366" y="13586"/>
                  </a:lnTo>
                  <a:cubicBezTo>
                    <a:pt x="342658" y="13522"/>
                    <a:pt x="339649" y="10564"/>
                    <a:pt x="339509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9" name="Freeform: Shape 669"/>
            <p:cNvSpPr/>
            <p:nvPr/>
          </p:nvSpPr>
          <p:spPr>
            <a:xfrm>
              <a:off x="2345400" y="6460920"/>
              <a:ext cx="38520" cy="1260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9613" h="13839">
                  <a:moveTo>
                    <a:pt x="0" y="6856"/>
                  </a:moveTo>
                  <a:cubicBezTo>
                    <a:pt x="0" y="10665"/>
                    <a:pt x="3047" y="13776"/>
                    <a:pt x="6856" y="13839"/>
                  </a:cubicBezTo>
                  <a:lnTo>
                    <a:pt x="39614" y="13839"/>
                  </a:lnTo>
                  <a:lnTo>
                    <a:pt x="39614" y="0"/>
                  </a:ln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0" name="Freeform: Shape 670"/>
            <p:cNvSpPr/>
            <p:nvPr/>
          </p:nvSpPr>
          <p:spPr>
            <a:xfrm>
              <a:off x="2385000" y="6465960"/>
              <a:ext cx="11520" cy="7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12696" h="1777">
                  <a:moveTo>
                    <a:pt x="0" y="1778"/>
                  </a:moveTo>
                  <a:cubicBezTo>
                    <a:pt x="0" y="1778"/>
                    <a:pt x="0" y="1778"/>
                    <a:pt x="0" y="889"/>
                  </a:cubicBezTo>
                  <a:cubicBezTo>
                    <a:pt x="0" y="0"/>
                    <a:pt x="0" y="25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1" name="Freeform: Shape 671"/>
            <p:cNvSpPr/>
            <p:nvPr/>
          </p:nvSpPr>
          <p:spPr>
            <a:xfrm>
              <a:off x="681840" y="5792040"/>
              <a:ext cx="321840" cy="12600"/>
            </a:xfrm>
            <a:custGeom>
              <a:avLst/>
              <a:gdLst>
                <a:gd name="textAreaLeft" fmla="*/ 0 w 321840"/>
                <a:gd name="textAreaRight" fmla="*/ 322920 w 3218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22853" h="13839">
                  <a:moveTo>
                    <a:pt x="4928" y="889"/>
                  </a:moveTo>
                  <a:cubicBezTo>
                    <a:pt x="3995" y="1174"/>
                    <a:pt x="3130" y="1651"/>
                    <a:pt x="2389" y="2285"/>
                  </a:cubicBezTo>
                  <a:cubicBezTo>
                    <a:pt x="-452" y="4683"/>
                    <a:pt x="-810" y="8928"/>
                    <a:pt x="1587" y="11769"/>
                  </a:cubicBezTo>
                  <a:cubicBezTo>
                    <a:pt x="1831" y="12058"/>
                    <a:pt x="2099" y="12326"/>
                    <a:pt x="2389" y="12570"/>
                  </a:cubicBezTo>
                  <a:cubicBezTo>
                    <a:pt x="3138" y="13165"/>
                    <a:pt x="4002" y="13598"/>
                    <a:pt x="4928" y="13840"/>
                  </a:cubicBezTo>
                  <a:lnTo>
                    <a:pt x="5690" y="13840"/>
                  </a:lnTo>
                  <a:lnTo>
                    <a:pt x="6959" y="13840"/>
                  </a:lnTo>
                  <a:lnTo>
                    <a:pt x="322853" y="13840"/>
                  </a:lnTo>
                  <a:cubicBezTo>
                    <a:pt x="319047" y="13770"/>
                    <a:pt x="315997" y="10664"/>
                    <a:pt x="315997" y="6856"/>
                  </a:cubicBezTo>
                  <a:cubicBezTo>
                    <a:pt x="315997" y="3070"/>
                    <a:pt x="319067" y="0"/>
                    <a:pt x="322853" y="0"/>
                  </a:cubicBezTo>
                  <a:lnTo>
                    <a:pt x="6959" y="0"/>
                  </a:lnTo>
                  <a:cubicBezTo>
                    <a:pt x="6251" y="217"/>
                    <a:pt x="5569" y="516"/>
                    <a:pt x="4928" y="88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2" name="Freeform: Shape 672"/>
            <p:cNvSpPr/>
            <p:nvPr/>
          </p:nvSpPr>
          <p:spPr>
            <a:xfrm>
              <a:off x="3522240" y="6462000"/>
              <a:ext cx="81000" cy="12600"/>
            </a:xfrm>
            <a:custGeom>
              <a:avLst/>
              <a:gdLst>
                <a:gd name="textAreaLeft" fmla="*/ 0 w 81000"/>
                <a:gd name="textAreaRight" fmla="*/ 82080 w 810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82020" h="13839">
                  <a:moveTo>
                    <a:pt x="82021" y="6856"/>
                  </a:moveTo>
                  <a:cubicBezTo>
                    <a:pt x="82021" y="3123"/>
                    <a:pt x="79024" y="64"/>
                    <a:pt x="75291" y="0"/>
                  </a:cubicBezTo>
                  <a:lnTo>
                    <a:pt x="0" y="0"/>
                  </a:lnTo>
                  <a:cubicBezTo>
                    <a:pt x="3860" y="0"/>
                    <a:pt x="6983" y="3123"/>
                    <a:pt x="6983" y="6983"/>
                  </a:cubicBezTo>
                  <a:cubicBezTo>
                    <a:pt x="6983" y="10767"/>
                    <a:pt x="3910" y="13840"/>
                    <a:pt x="127" y="13840"/>
                  </a:cubicBezTo>
                  <a:cubicBezTo>
                    <a:pt x="89" y="13840"/>
                    <a:pt x="38" y="13840"/>
                    <a:pt x="0" y="13840"/>
                  </a:cubicBezTo>
                  <a:lnTo>
                    <a:pt x="75164" y="13840"/>
                  </a:lnTo>
                  <a:cubicBezTo>
                    <a:pt x="78948" y="13840"/>
                    <a:pt x="82021" y="10767"/>
                    <a:pt x="82021" y="6983"/>
                  </a:cubicBezTo>
                  <a:cubicBezTo>
                    <a:pt x="82021" y="6945"/>
                    <a:pt x="82021" y="6894"/>
                    <a:pt x="82021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3" name="Freeform: Shape 673"/>
            <p:cNvSpPr/>
            <p:nvPr/>
          </p:nvSpPr>
          <p:spPr>
            <a:xfrm>
              <a:off x="3374640" y="6462000"/>
              <a:ext cx="153720" cy="12600"/>
            </a:xfrm>
            <a:custGeom>
              <a:avLst/>
              <a:gdLst>
                <a:gd name="textAreaLeft" fmla="*/ 0 w 153720"/>
                <a:gd name="textAreaRight" fmla="*/ 154800 w 1537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54899" h="13840">
                  <a:moveTo>
                    <a:pt x="154900" y="6983"/>
                  </a:moveTo>
                  <a:cubicBezTo>
                    <a:pt x="154900" y="3123"/>
                    <a:pt x="151776" y="0"/>
                    <a:pt x="147917" y="0"/>
                  </a:cubicBezTo>
                  <a:lnTo>
                    <a:pt x="6983" y="0"/>
                  </a:lnTo>
                  <a:cubicBezTo>
                    <a:pt x="3123" y="0"/>
                    <a:pt x="0" y="3123"/>
                    <a:pt x="0" y="6983"/>
                  </a:cubicBezTo>
                  <a:cubicBezTo>
                    <a:pt x="64" y="10792"/>
                    <a:pt x="3174" y="13839"/>
                    <a:pt x="6983" y="13839"/>
                  </a:cubicBezTo>
                  <a:lnTo>
                    <a:pt x="147917" y="13839"/>
                  </a:lnTo>
                  <a:cubicBezTo>
                    <a:pt x="151700" y="13916"/>
                    <a:pt x="154823" y="10894"/>
                    <a:pt x="154900" y="7110"/>
                  </a:cubicBezTo>
                  <a:cubicBezTo>
                    <a:pt x="154900" y="7072"/>
                    <a:pt x="154900" y="7021"/>
                    <a:pt x="15490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4" name="Freeform: Shape 674"/>
            <p:cNvSpPr/>
            <p:nvPr/>
          </p:nvSpPr>
          <p:spPr>
            <a:xfrm>
              <a:off x="640440" y="5604480"/>
              <a:ext cx="12600" cy="1882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88280"/>
                <a:gd name="textAreaBottom" fmla="*/ 189360 h 188280"/>
              </a:gdLst>
              <a:ahLst/>
              <a:cxnLst/>
              <a:rect l="textAreaLeft" t="textAreaTop" r="textAreaRight" b="textAreaBottom"/>
              <a:pathLst>
                <a:path w="13840" h="189435">
                  <a:moveTo>
                    <a:pt x="6983" y="189436"/>
                  </a:moveTo>
                  <a:cubicBezTo>
                    <a:pt x="10769" y="189437"/>
                    <a:pt x="13839" y="186367"/>
                    <a:pt x="13841" y="182581"/>
                  </a:cubicBezTo>
                  <a:cubicBezTo>
                    <a:pt x="13841" y="182537"/>
                    <a:pt x="13841" y="182496"/>
                    <a:pt x="13839" y="182452"/>
                  </a:cubicBezTo>
                  <a:lnTo>
                    <a:pt x="13839" y="0"/>
                  </a:lnTo>
                  <a:cubicBezTo>
                    <a:pt x="13841" y="3808"/>
                    <a:pt x="10790" y="6913"/>
                    <a:pt x="6983" y="6983"/>
                  </a:cubicBezTo>
                  <a:cubicBezTo>
                    <a:pt x="3126" y="6983"/>
                    <a:pt x="0" y="3857"/>
                    <a:pt x="0" y="0"/>
                  </a:cubicBezTo>
                  <a:lnTo>
                    <a:pt x="0" y="182452"/>
                  </a:lnTo>
                  <a:cubicBezTo>
                    <a:pt x="0" y="186310"/>
                    <a:pt x="3126" y="189436"/>
                    <a:pt x="6983" y="18943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5" name="Freeform: Shape 675"/>
            <p:cNvSpPr/>
            <p:nvPr/>
          </p:nvSpPr>
          <p:spPr>
            <a:xfrm>
              <a:off x="640440" y="5581080"/>
              <a:ext cx="12600" cy="291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9160"/>
                <a:gd name="textAreaBottom" fmla="*/ 30240 h 29160"/>
              </a:gdLst>
              <a:ahLst/>
              <a:cxnLst/>
              <a:rect l="textAreaLeft" t="textAreaTop" r="textAreaRight" b="textAreaBottom"/>
              <a:pathLst>
                <a:path w="13839" h="30345">
                  <a:moveTo>
                    <a:pt x="6983" y="30345"/>
                  </a:moveTo>
                  <a:cubicBezTo>
                    <a:pt x="10790" y="30275"/>
                    <a:pt x="13841" y="27170"/>
                    <a:pt x="13839" y="23362"/>
                  </a:cubicBezTo>
                  <a:lnTo>
                    <a:pt x="13839" y="6856"/>
                  </a:lnTo>
                  <a:cubicBezTo>
                    <a:pt x="13839" y="3070"/>
                    <a:pt x="10769" y="0"/>
                    <a:pt x="6983" y="0"/>
                  </a:cubicBezTo>
                  <a:cubicBezTo>
                    <a:pt x="3175" y="0"/>
                    <a:pt x="70" y="3050"/>
                    <a:pt x="0" y="6856"/>
                  </a:cubicBezTo>
                  <a:lnTo>
                    <a:pt x="0" y="23362"/>
                  </a:lnTo>
                  <a:cubicBezTo>
                    <a:pt x="0" y="27219"/>
                    <a:pt x="3126" y="30345"/>
                    <a:pt x="6983" y="3034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6" name="Freeform: Shape 676"/>
            <p:cNvSpPr/>
            <p:nvPr/>
          </p:nvSpPr>
          <p:spPr>
            <a:xfrm>
              <a:off x="1009800" y="5759280"/>
              <a:ext cx="182520" cy="12600"/>
            </a:xfrm>
            <a:custGeom>
              <a:avLst/>
              <a:gdLst>
                <a:gd name="textAreaLeft" fmla="*/ 0 w 182520"/>
                <a:gd name="textAreaRight" fmla="*/ 183600 w 1825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83439" h="13839">
                  <a:moveTo>
                    <a:pt x="4797" y="762"/>
                  </a:moveTo>
                  <a:lnTo>
                    <a:pt x="3400" y="762"/>
                  </a:lnTo>
                  <a:lnTo>
                    <a:pt x="2257" y="762"/>
                  </a:lnTo>
                  <a:cubicBezTo>
                    <a:pt x="1849" y="971"/>
                    <a:pt x="1465" y="1226"/>
                    <a:pt x="1115" y="1524"/>
                  </a:cubicBezTo>
                  <a:lnTo>
                    <a:pt x="99" y="2285"/>
                  </a:lnTo>
                  <a:cubicBezTo>
                    <a:pt x="123" y="2623"/>
                    <a:pt x="123" y="2963"/>
                    <a:pt x="99" y="3301"/>
                  </a:cubicBezTo>
                  <a:cubicBezTo>
                    <a:pt x="76" y="3724"/>
                    <a:pt x="76" y="4148"/>
                    <a:pt x="99" y="4571"/>
                  </a:cubicBezTo>
                  <a:cubicBezTo>
                    <a:pt x="-33" y="5369"/>
                    <a:pt x="-33" y="6185"/>
                    <a:pt x="99" y="6983"/>
                  </a:cubicBezTo>
                  <a:cubicBezTo>
                    <a:pt x="99" y="10769"/>
                    <a:pt x="3169" y="13839"/>
                    <a:pt x="6955" y="13839"/>
                  </a:cubicBezTo>
                  <a:lnTo>
                    <a:pt x="183439" y="13839"/>
                  </a:lnTo>
                  <a:cubicBezTo>
                    <a:pt x="179653" y="13839"/>
                    <a:pt x="176583" y="10769"/>
                    <a:pt x="176583" y="6983"/>
                  </a:cubicBezTo>
                  <a:cubicBezTo>
                    <a:pt x="176583" y="3175"/>
                    <a:pt x="179633" y="70"/>
                    <a:pt x="183439" y="0"/>
                  </a:cubicBezTo>
                  <a:lnTo>
                    <a:pt x="4797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7" name="Freeform: Shape 677"/>
            <p:cNvSpPr/>
            <p:nvPr/>
          </p:nvSpPr>
          <p:spPr>
            <a:xfrm>
              <a:off x="1184400" y="5759640"/>
              <a:ext cx="23760" cy="12600"/>
            </a:xfrm>
            <a:custGeom>
              <a:avLst/>
              <a:gdLst>
                <a:gd name="textAreaLeft" fmla="*/ 0 w 23760"/>
                <a:gd name="textAreaRight" fmla="*/ 24840 w 237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24758" h="13839">
                  <a:moveTo>
                    <a:pt x="0" y="6983"/>
                  </a:moveTo>
                  <a:cubicBezTo>
                    <a:pt x="0" y="10769"/>
                    <a:pt x="3070" y="13840"/>
                    <a:pt x="6856" y="13840"/>
                  </a:cubicBezTo>
                  <a:lnTo>
                    <a:pt x="17775" y="13840"/>
                  </a:lnTo>
                  <a:lnTo>
                    <a:pt x="17775" y="6983"/>
                  </a:lnTo>
                  <a:cubicBezTo>
                    <a:pt x="17775" y="3126"/>
                    <a:pt x="20901" y="0"/>
                    <a:pt x="24759" y="0"/>
                  </a:cubicBezTo>
                  <a:lnTo>
                    <a:pt x="6856" y="0"/>
                  </a:lnTo>
                  <a:cubicBezTo>
                    <a:pt x="3050" y="70"/>
                    <a:pt x="0" y="317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8" name="Freeform: Shape 678"/>
            <p:cNvSpPr/>
            <p:nvPr/>
          </p:nvSpPr>
          <p:spPr>
            <a:xfrm>
              <a:off x="1530720" y="6756480"/>
              <a:ext cx="45000" cy="29520"/>
            </a:xfrm>
            <a:custGeom>
              <a:avLst/>
              <a:gdLst>
                <a:gd name="textAreaLeft" fmla="*/ 0 w 45000"/>
                <a:gd name="textAreaRight" fmla="*/ 46080 w 45000"/>
                <a:gd name="textAreaTop" fmla="*/ 0 h 29520"/>
                <a:gd name="textAreaBottom" fmla="*/ 30600 h 29520"/>
              </a:gdLst>
              <a:ahLst/>
              <a:cxnLst/>
              <a:rect l="textAreaLeft" t="textAreaTop" r="textAreaRight" b="textAreaBottom"/>
              <a:pathLst>
                <a:path w="46231" h="30726">
                  <a:moveTo>
                    <a:pt x="6872" y="8126"/>
                  </a:moveTo>
                  <a:cubicBezTo>
                    <a:pt x="6237" y="8126"/>
                    <a:pt x="5729" y="7618"/>
                    <a:pt x="5717" y="6996"/>
                  </a:cubicBezTo>
                  <a:cubicBezTo>
                    <a:pt x="5717" y="6945"/>
                    <a:pt x="5729" y="6907"/>
                    <a:pt x="5729" y="6856"/>
                  </a:cubicBezTo>
                  <a:lnTo>
                    <a:pt x="5729" y="254"/>
                  </a:lnTo>
                  <a:cubicBezTo>
                    <a:pt x="3736" y="546"/>
                    <a:pt x="1971" y="1714"/>
                    <a:pt x="905" y="3428"/>
                  </a:cubicBezTo>
                  <a:cubicBezTo>
                    <a:pt x="600" y="4165"/>
                    <a:pt x="333" y="4939"/>
                    <a:pt x="143" y="5713"/>
                  </a:cubicBezTo>
                  <a:cubicBezTo>
                    <a:pt x="-48" y="6501"/>
                    <a:pt x="-48" y="7339"/>
                    <a:pt x="143" y="8126"/>
                  </a:cubicBezTo>
                  <a:cubicBezTo>
                    <a:pt x="422" y="10094"/>
                    <a:pt x="1590" y="11833"/>
                    <a:pt x="3317" y="12824"/>
                  </a:cubicBezTo>
                  <a:lnTo>
                    <a:pt x="26298" y="25520"/>
                  </a:lnTo>
                  <a:lnTo>
                    <a:pt x="30488" y="27933"/>
                  </a:lnTo>
                  <a:lnTo>
                    <a:pt x="35186" y="30726"/>
                  </a:lnTo>
                  <a:lnTo>
                    <a:pt x="35186" y="26790"/>
                  </a:lnTo>
                  <a:cubicBezTo>
                    <a:pt x="35186" y="22930"/>
                    <a:pt x="38309" y="19807"/>
                    <a:pt x="42169" y="19807"/>
                  </a:cubicBezTo>
                  <a:cubicBezTo>
                    <a:pt x="43654" y="19858"/>
                    <a:pt x="45089" y="20391"/>
                    <a:pt x="46232" y="21331"/>
                  </a:cubicBezTo>
                  <a:lnTo>
                    <a:pt x="46232" y="21331"/>
                  </a:lnTo>
                  <a:lnTo>
                    <a:pt x="10935" y="762"/>
                  </a:lnTo>
                  <a:cubicBezTo>
                    <a:pt x="10211" y="394"/>
                    <a:pt x="9450" y="140"/>
                    <a:pt x="8650" y="0"/>
                  </a:cubicBezTo>
                  <a:lnTo>
                    <a:pt x="8650" y="6729"/>
                  </a:lnTo>
                  <a:cubicBezTo>
                    <a:pt x="8967" y="7275"/>
                    <a:pt x="8777" y="7974"/>
                    <a:pt x="8218" y="8291"/>
                  </a:cubicBezTo>
                  <a:cubicBezTo>
                    <a:pt x="7786" y="8532"/>
                    <a:pt x="7240" y="8469"/>
                    <a:pt x="6872" y="812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9" name="Freeform: Shape 679"/>
            <p:cNvSpPr/>
            <p:nvPr/>
          </p:nvSpPr>
          <p:spPr>
            <a:xfrm>
              <a:off x="1567080" y="6777000"/>
              <a:ext cx="12600" cy="864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86400"/>
                <a:gd name="textAreaBottom" fmla="*/ 87480 h 86400"/>
              </a:gdLst>
              <a:ahLst/>
              <a:cxnLst/>
              <a:rect l="textAreaLeft" t="textAreaTop" r="textAreaRight" b="textAreaBottom"/>
              <a:pathLst>
                <a:path w="13839" h="87607">
                  <a:moveTo>
                    <a:pt x="12824" y="6094"/>
                  </a:moveTo>
                  <a:cubicBezTo>
                    <a:pt x="12824" y="6094"/>
                    <a:pt x="12824" y="5206"/>
                    <a:pt x="12824" y="4698"/>
                  </a:cubicBezTo>
                  <a:lnTo>
                    <a:pt x="12824" y="3555"/>
                  </a:lnTo>
                  <a:cubicBezTo>
                    <a:pt x="12646" y="3162"/>
                    <a:pt x="12379" y="2819"/>
                    <a:pt x="12062" y="2539"/>
                  </a:cubicBezTo>
                  <a:cubicBezTo>
                    <a:pt x="11795" y="2146"/>
                    <a:pt x="11452" y="1790"/>
                    <a:pt x="11046" y="1524"/>
                  </a:cubicBezTo>
                  <a:cubicBezTo>
                    <a:pt x="9903" y="584"/>
                    <a:pt x="8469" y="51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87608"/>
                  </a:lnTo>
                  <a:lnTo>
                    <a:pt x="13839" y="87608"/>
                  </a:lnTo>
                  <a:lnTo>
                    <a:pt x="13839" y="6983"/>
                  </a:lnTo>
                  <a:cubicBezTo>
                    <a:pt x="13839" y="6983"/>
                    <a:pt x="12824" y="6348"/>
                    <a:pt x="12824" y="609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0" name="Freeform: Shape 680"/>
            <p:cNvSpPr/>
            <p:nvPr/>
          </p:nvSpPr>
          <p:spPr>
            <a:xfrm>
              <a:off x="1202400" y="5759640"/>
              <a:ext cx="12600" cy="540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4000"/>
                <a:gd name="textAreaBottom" fmla="*/ 55080 h 54000"/>
              </a:gdLst>
              <a:ahLst/>
              <a:cxnLst/>
              <a:rect l="textAreaLeft" t="textAreaTop" r="textAreaRight" b="textAreaBottom"/>
              <a:pathLst>
                <a:path w="13839" h="54976">
                  <a:moveTo>
                    <a:pt x="0" y="6983"/>
                  </a:moveTo>
                  <a:lnTo>
                    <a:pt x="0" y="54977"/>
                  </a:lnTo>
                  <a:cubicBezTo>
                    <a:pt x="0" y="51120"/>
                    <a:pt x="3126" y="47994"/>
                    <a:pt x="6983" y="47994"/>
                  </a:cubicBezTo>
                  <a:cubicBezTo>
                    <a:pt x="10790" y="48064"/>
                    <a:pt x="13841" y="51169"/>
                    <a:pt x="13839" y="54977"/>
                  </a:cubicBezTo>
                  <a:lnTo>
                    <a:pt x="13839" y="6983"/>
                  </a:lnTo>
                  <a:cubicBezTo>
                    <a:pt x="13839" y="3175"/>
                    <a:pt x="10790" y="70"/>
                    <a:pt x="6983" y="0"/>
                  </a:cubicBezTo>
                  <a:cubicBezTo>
                    <a:pt x="3126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1" name="Freeform: Shape 681"/>
            <p:cNvSpPr/>
            <p:nvPr/>
          </p:nvSpPr>
          <p:spPr>
            <a:xfrm>
              <a:off x="1202400" y="5807880"/>
              <a:ext cx="12600" cy="58392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83920"/>
                <a:gd name="textAreaBottom" fmla="*/ 585000 h 583920"/>
              </a:gdLst>
              <a:ahLst/>
              <a:cxnLst/>
              <a:rect l="textAreaLeft" t="textAreaTop" r="textAreaRight" b="textAreaBottom"/>
              <a:pathLst>
                <a:path w="13839" h="584939">
                  <a:moveTo>
                    <a:pt x="6983" y="584939"/>
                  </a:moveTo>
                  <a:lnTo>
                    <a:pt x="13839" y="584939"/>
                  </a:lnTo>
                  <a:lnTo>
                    <a:pt x="13839" y="6983"/>
                  </a:lnTo>
                  <a:cubicBezTo>
                    <a:pt x="13839" y="3176"/>
                    <a:pt x="10790" y="70"/>
                    <a:pt x="6983" y="0"/>
                  </a:cubicBezTo>
                  <a:cubicBezTo>
                    <a:pt x="3126" y="0"/>
                    <a:pt x="0" y="3126"/>
                    <a:pt x="0" y="6983"/>
                  </a:cubicBezTo>
                  <a:lnTo>
                    <a:pt x="0" y="58493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2" name="Freeform: Shape 682"/>
            <p:cNvSpPr/>
            <p:nvPr/>
          </p:nvSpPr>
          <p:spPr>
            <a:xfrm>
              <a:off x="0" y="6392880"/>
              <a:ext cx="1800" cy="360"/>
            </a:xfrm>
            <a:custGeom>
              <a:avLst/>
              <a:gdLst>
                <a:gd name="textAreaLeft" fmla="*/ 0 w 1800"/>
                <a:gd name="textAreaRight" fmla="*/ 2880 w 180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2793" h="142">
                  <a:moveTo>
                    <a:pt x="0" y="143"/>
                  </a:moveTo>
                  <a:lnTo>
                    <a:pt x="0" y="143"/>
                  </a:lnTo>
                  <a:cubicBezTo>
                    <a:pt x="921" y="-48"/>
                    <a:pt x="1872" y="-48"/>
                    <a:pt x="2793" y="1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3" name="Freeform: Shape 683"/>
            <p:cNvSpPr/>
            <p:nvPr/>
          </p:nvSpPr>
          <p:spPr>
            <a:xfrm>
              <a:off x="0" y="6406920"/>
              <a:ext cx="1800" cy="360"/>
            </a:xfrm>
            <a:custGeom>
              <a:avLst/>
              <a:gdLst>
                <a:gd name="textAreaLeft" fmla="*/ 0 w 1800"/>
                <a:gd name="textAreaRight" fmla="*/ 2880 w 180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2793" h="142">
                  <a:moveTo>
                    <a:pt x="2793" y="0"/>
                  </a:moveTo>
                  <a:cubicBezTo>
                    <a:pt x="1872" y="190"/>
                    <a:pt x="921" y="190"/>
                    <a:pt x="0" y="0"/>
                  </a:cubicBezTo>
                  <a:lnTo>
                    <a:pt x="0" y="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4" name="Freeform: Shape 684"/>
            <p:cNvSpPr/>
            <p:nvPr/>
          </p:nvSpPr>
          <p:spPr>
            <a:xfrm>
              <a:off x="0" y="6392880"/>
              <a:ext cx="249840" cy="12960"/>
            </a:xfrm>
            <a:custGeom>
              <a:avLst/>
              <a:gdLst>
                <a:gd name="textAreaLeft" fmla="*/ 0 w 249840"/>
                <a:gd name="textAreaRight" fmla="*/ 250920 w 249840"/>
                <a:gd name="textAreaTop" fmla="*/ 0 h 12960"/>
                <a:gd name="textAreaBottom" fmla="*/ 14040 h 12960"/>
              </a:gdLst>
              <a:ahLst/>
              <a:cxnLst/>
              <a:rect l="textAreaLeft" t="textAreaTop" r="textAreaRight" b="textAreaBottom"/>
              <a:pathLst>
                <a:path w="250759" h="13982">
                  <a:moveTo>
                    <a:pt x="3936" y="13982"/>
                  </a:moveTo>
                  <a:lnTo>
                    <a:pt x="250760" y="13982"/>
                  </a:lnTo>
                  <a:cubicBezTo>
                    <a:pt x="247542" y="13424"/>
                    <a:pt x="245187" y="10643"/>
                    <a:pt x="245173" y="7380"/>
                  </a:cubicBezTo>
                  <a:lnTo>
                    <a:pt x="245173" y="143"/>
                  </a:lnTo>
                  <a:lnTo>
                    <a:pt x="2793" y="143"/>
                  </a:lnTo>
                  <a:cubicBezTo>
                    <a:pt x="1872" y="-48"/>
                    <a:pt x="921" y="-48"/>
                    <a:pt x="0" y="143"/>
                  </a:cubicBezTo>
                  <a:lnTo>
                    <a:pt x="0" y="12840"/>
                  </a:lnTo>
                  <a:cubicBezTo>
                    <a:pt x="921" y="13030"/>
                    <a:pt x="1872" y="13030"/>
                    <a:pt x="2793" y="1284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5" name="Freeform: Shape 685"/>
            <p:cNvSpPr/>
            <p:nvPr/>
          </p:nvSpPr>
          <p:spPr>
            <a:xfrm>
              <a:off x="0" y="4953960"/>
              <a:ext cx="161640" cy="12600"/>
            </a:xfrm>
            <a:custGeom>
              <a:avLst/>
              <a:gdLst>
                <a:gd name="textAreaLeft" fmla="*/ 0 w 161640"/>
                <a:gd name="textAreaRight" fmla="*/ 162720 w 1616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62898" h="13712">
                  <a:moveTo>
                    <a:pt x="155915" y="6856"/>
                  </a:moveTo>
                  <a:cubicBezTo>
                    <a:pt x="155985" y="3050"/>
                    <a:pt x="159091" y="0"/>
                    <a:pt x="162899" y="0"/>
                  </a:cubicBezTo>
                  <a:lnTo>
                    <a:pt x="0" y="0"/>
                  </a:lnTo>
                  <a:lnTo>
                    <a:pt x="0" y="13712"/>
                  </a:lnTo>
                  <a:lnTo>
                    <a:pt x="162899" y="13712"/>
                  </a:lnTo>
                  <a:cubicBezTo>
                    <a:pt x="159091" y="13712"/>
                    <a:pt x="155985" y="10663"/>
                    <a:pt x="155915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6" name="Freeform: Shape 686"/>
            <p:cNvSpPr/>
            <p:nvPr/>
          </p:nvSpPr>
          <p:spPr>
            <a:xfrm>
              <a:off x="155880" y="4954680"/>
              <a:ext cx="106200" cy="12600"/>
            </a:xfrm>
            <a:custGeom>
              <a:avLst/>
              <a:gdLst>
                <a:gd name="textAreaLeft" fmla="*/ 0 w 106200"/>
                <a:gd name="textAreaRight" fmla="*/ 107280 w 1062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07289" h="13848">
                  <a:moveTo>
                    <a:pt x="100304" y="13087"/>
                  </a:moveTo>
                  <a:lnTo>
                    <a:pt x="101574" y="13087"/>
                  </a:lnTo>
                  <a:cubicBezTo>
                    <a:pt x="105187" y="12597"/>
                    <a:pt x="107719" y="9270"/>
                    <a:pt x="107229" y="5658"/>
                  </a:cubicBezTo>
                  <a:cubicBezTo>
                    <a:pt x="107020" y="4119"/>
                    <a:pt x="106276" y="2703"/>
                    <a:pt x="105129" y="1660"/>
                  </a:cubicBezTo>
                  <a:cubicBezTo>
                    <a:pt x="105129" y="1660"/>
                    <a:pt x="104367" y="1660"/>
                    <a:pt x="103986" y="898"/>
                  </a:cubicBezTo>
                  <a:cubicBezTo>
                    <a:pt x="103704" y="575"/>
                    <a:pt x="103359" y="316"/>
                    <a:pt x="102970" y="136"/>
                  </a:cubicBezTo>
                  <a:cubicBezTo>
                    <a:pt x="102090" y="-45"/>
                    <a:pt x="101184" y="-45"/>
                    <a:pt x="100304" y="136"/>
                  </a:cubicBezTo>
                  <a:lnTo>
                    <a:pt x="6856" y="136"/>
                  </a:lnTo>
                  <a:cubicBezTo>
                    <a:pt x="3070" y="136"/>
                    <a:pt x="0" y="3206"/>
                    <a:pt x="0" y="6992"/>
                  </a:cubicBezTo>
                  <a:cubicBezTo>
                    <a:pt x="0" y="10779"/>
                    <a:pt x="3070" y="13849"/>
                    <a:pt x="6856" y="13849"/>
                  </a:cubicBezTo>
                  <a:lnTo>
                    <a:pt x="100304" y="1384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7" name="Freeform: Shape 687"/>
            <p:cNvSpPr/>
            <p:nvPr/>
          </p:nvSpPr>
          <p:spPr>
            <a:xfrm>
              <a:off x="282600" y="6075360"/>
              <a:ext cx="132120" cy="3240"/>
            </a:xfrm>
            <a:custGeom>
              <a:avLst/>
              <a:gdLst>
                <a:gd name="textAreaLeft" fmla="*/ 0 w 132120"/>
                <a:gd name="textAreaRight" fmla="*/ 133200 w 132120"/>
                <a:gd name="textAreaTop" fmla="*/ 0 h 3240"/>
                <a:gd name="textAreaBottom" fmla="*/ 4320 h 3240"/>
              </a:gdLst>
              <a:ahLst/>
              <a:cxnLst/>
              <a:rect l="textAreaLeft" t="textAreaTop" r="textAreaRight" b="textAreaBottom"/>
              <a:pathLst>
                <a:path w="133061" h="4316">
                  <a:moveTo>
                    <a:pt x="133061" y="0"/>
                  </a:moveTo>
                  <a:lnTo>
                    <a:pt x="0" y="0"/>
                  </a:lnTo>
                  <a:lnTo>
                    <a:pt x="0" y="4317"/>
                  </a:lnTo>
                  <a:lnTo>
                    <a:pt x="126967" y="4317"/>
                  </a:lnTo>
                  <a:cubicBezTo>
                    <a:pt x="127994" y="1816"/>
                    <a:pt x="130366" y="140"/>
                    <a:pt x="133061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8" name="Freeform: Shape 688"/>
            <p:cNvSpPr/>
            <p:nvPr/>
          </p:nvSpPr>
          <p:spPr>
            <a:xfrm>
              <a:off x="475200" y="6069600"/>
              <a:ext cx="11880" cy="936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9360"/>
                <a:gd name="textAreaBottom" fmla="*/ 10440 h 9360"/>
              </a:gdLst>
              <a:ahLst/>
              <a:cxnLst/>
              <a:rect l="textAreaLeft" t="textAreaTop" r="textAreaRight" b="textAreaBottom"/>
              <a:pathLst>
                <a:path w="13077" h="10538">
                  <a:moveTo>
                    <a:pt x="12824" y="6094"/>
                  </a:moveTo>
                  <a:lnTo>
                    <a:pt x="12824" y="4698"/>
                  </a:lnTo>
                  <a:cubicBezTo>
                    <a:pt x="12883" y="4444"/>
                    <a:pt x="12883" y="4190"/>
                    <a:pt x="12824" y="3936"/>
                  </a:cubicBezTo>
                  <a:lnTo>
                    <a:pt x="12824" y="3936"/>
                  </a:lnTo>
                  <a:lnTo>
                    <a:pt x="12189" y="2920"/>
                  </a:lnTo>
                  <a:cubicBezTo>
                    <a:pt x="11963" y="2527"/>
                    <a:pt x="11661" y="2184"/>
                    <a:pt x="11300" y="1905"/>
                  </a:cubicBezTo>
                  <a:cubicBezTo>
                    <a:pt x="10074" y="711"/>
                    <a:pt x="8439" y="25"/>
                    <a:pt x="6729" y="0"/>
                  </a:cubicBezTo>
                  <a:cubicBezTo>
                    <a:pt x="5080" y="25"/>
                    <a:pt x="3499" y="660"/>
                    <a:pt x="2285" y="1778"/>
                  </a:cubicBezTo>
                  <a:cubicBezTo>
                    <a:pt x="1673" y="2323"/>
                    <a:pt x="1158" y="2971"/>
                    <a:pt x="762" y="3682"/>
                  </a:cubicBezTo>
                  <a:cubicBezTo>
                    <a:pt x="321" y="4457"/>
                    <a:pt x="61" y="5333"/>
                    <a:pt x="0" y="6221"/>
                  </a:cubicBezTo>
                  <a:lnTo>
                    <a:pt x="6729" y="6221"/>
                  </a:lnTo>
                  <a:cubicBezTo>
                    <a:pt x="9539" y="6196"/>
                    <a:pt x="12071" y="7910"/>
                    <a:pt x="13078" y="10538"/>
                  </a:cubicBezTo>
                  <a:lnTo>
                    <a:pt x="13078" y="10538"/>
                  </a:lnTo>
                  <a:lnTo>
                    <a:pt x="13078" y="660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9" name="Freeform: Shape 689"/>
            <p:cNvSpPr/>
            <p:nvPr/>
          </p:nvSpPr>
          <p:spPr>
            <a:xfrm>
              <a:off x="270000" y="5740560"/>
              <a:ext cx="144720" cy="12600"/>
            </a:xfrm>
            <a:custGeom>
              <a:avLst/>
              <a:gdLst>
                <a:gd name="textAreaLeft" fmla="*/ 0 w 144720"/>
                <a:gd name="textAreaRight" fmla="*/ 145800 w 1447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45631" h="13712">
                  <a:moveTo>
                    <a:pt x="0" y="13712"/>
                  </a:moveTo>
                  <a:lnTo>
                    <a:pt x="145631" y="13712"/>
                  </a:lnTo>
                  <a:cubicBezTo>
                    <a:pt x="141845" y="13712"/>
                    <a:pt x="138775" y="10642"/>
                    <a:pt x="138775" y="6856"/>
                  </a:cubicBezTo>
                  <a:cubicBezTo>
                    <a:pt x="138775" y="3070"/>
                    <a:pt x="141845" y="0"/>
                    <a:pt x="145631" y="0"/>
                  </a:cubicBezTo>
                  <a:lnTo>
                    <a:pt x="0" y="0"/>
                  </a:lnTo>
                  <a:lnTo>
                    <a:pt x="0" y="1371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0" name="Freeform: Shape 690"/>
            <p:cNvSpPr/>
            <p:nvPr/>
          </p:nvSpPr>
          <p:spPr>
            <a:xfrm>
              <a:off x="1530720" y="6464520"/>
              <a:ext cx="12960" cy="684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3887" h="7871">
                  <a:moveTo>
                    <a:pt x="13887" y="635"/>
                  </a:moveTo>
                  <a:lnTo>
                    <a:pt x="13887" y="0"/>
                  </a:lnTo>
                  <a:cubicBezTo>
                    <a:pt x="13887" y="3860"/>
                    <a:pt x="10764" y="6983"/>
                    <a:pt x="6904" y="6983"/>
                  </a:cubicBezTo>
                  <a:cubicBezTo>
                    <a:pt x="3095" y="6920"/>
                    <a:pt x="48" y="3809"/>
                    <a:pt x="48" y="0"/>
                  </a:cubicBezTo>
                  <a:lnTo>
                    <a:pt x="48" y="1270"/>
                  </a:lnTo>
                  <a:cubicBezTo>
                    <a:pt x="-16" y="1651"/>
                    <a:pt x="-16" y="2032"/>
                    <a:pt x="48" y="2412"/>
                  </a:cubicBezTo>
                  <a:cubicBezTo>
                    <a:pt x="543" y="5193"/>
                    <a:pt x="2727" y="7377"/>
                    <a:pt x="5507" y="7872"/>
                  </a:cubicBezTo>
                  <a:lnTo>
                    <a:pt x="6650" y="7872"/>
                  </a:lnTo>
                  <a:lnTo>
                    <a:pt x="7920" y="7872"/>
                  </a:lnTo>
                  <a:cubicBezTo>
                    <a:pt x="9608" y="7644"/>
                    <a:pt x="11132" y="6729"/>
                    <a:pt x="12109" y="5333"/>
                  </a:cubicBezTo>
                  <a:cubicBezTo>
                    <a:pt x="13049" y="4190"/>
                    <a:pt x="13582" y="2755"/>
                    <a:pt x="13633" y="127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1" name="Freeform: Shape 691"/>
            <p:cNvSpPr/>
            <p:nvPr/>
          </p:nvSpPr>
          <p:spPr>
            <a:xfrm>
              <a:off x="3305160" y="5900040"/>
              <a:ext cx="12600" cy="100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0080"/>
                <a:gd name="textAreaBottom" fmla="*/ 11160 h 10080"/>
              </a:gdLst>
              <a:ahLst/>
              <a:cxnLst/>
              <a:rect l="textAreaLeft" t="textAreaTop" r="textAreaRight" b="textAreaBottom"/>
              <a:pathLst>
                <a:path w="13760" h="11046">
                  <a:moveTo>
                    <a:pt x="0" y="9142"/>
                  </a:moveTo>
                  <a:lnTo>
                    <a:pt x="0" y="11046"/>
                  </a:lnTo>
                  <a:cubicBezTo>
                    <a:pt x="0" y="7260"/>
                    <a:pt x="3073" y="4190"/>
                    <a:pt x="6856" y="4190"/>
                  </a:cubicBezTo>
                  <a:cubicBezTo>
                    <a:pt x="10640" y="4190"/>
                    <a:pt x="13713" y="7260"/>
                    <a:pt x="13713" y="11046"/>
                  </a:cubicBezTo>
                  <a:lnTo>
                    <a:pt x="13713" y="6602"/>
                  </a:lnTo>
                  <a:cubicBezTo>
                    <a:pt x="13776" y="6224"/>
                    <a:pt x="13776" y="5838"/>
                    <a:pt x="13713" y="5460"/>
                  </a:cubicBezTo>
                  <a:cubicBezTo>
                    <a:pt x="13268" y="2693"/>
                    <a:pt x="11135" y="504"/>
                    <a:pt x="8380" y="0"/>
                  </a:cubicBezTo>
                  <a:lnTo>
                    <a:pt x="7111" y="0"/>
                  </a:lnTo>
                  <a:lnTo>
                    <a:pt x="5841" y="0"/>
                  </a:lnTo>
                  <a:cubicBezTo>
                    <a:pt x="2628" y="555"/>
                    <a:pt x="267" y="3338"/>
                    <a:pt x="254" y="6602"/>
                  </a:cubicBezTo>
                  <a:lnTo>
                    <a:pt x="254" y="660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2" name="Freeform: Shape 692"/>
            <p:cNvSpPr/>
            <p:nvPr/>
          </p:nvSpPr>
          <p:spPr>
            <a:xfrm>
              <a:off x="3304800" y="5904360"/>
              <a:ext cx="12600" cy="5673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67360"/>
                <a:gd name="textAreaBottom" fmla="*/ 568440 h 567360"/>
              </a:gdLst>
              <a:ahLst/>
              <a:cxnLst/>
              <a:rect l="textAreaLeft" t="textAreaTop" r="textAreaRight" b="textAreaBottom"/>
              <a:pathLst>
                <a:path w="13759" h="568306">
                  <a:moveTo>
                    <a:pt x="10919" y="567545"/>
                  </a:moveTo>
                  <a:cubicBezTo>
                    <a:pt x="11427" y="567329"/>
                    <a:pt x="11897" y="567024"/>
                    <a:pt x="12316" y="566656"/>
                  </a:cubicBezTo>
                  <a:lnTo>
                    <a:pt x="12950" y="565767"/>
                  </a:lnTo>
                  <a:cubicBezTo>
                    <a:pt x="13255" y="565374"/>
                    <a:pt x="13509" y="564942"/>
                    <a:pt x="13712" y="564497"/>
                  </a:cubicBezTo>
                  <a:cubicBezTo>
                    <a:pt x="13763" y="564117"/>
                    <a:pt x="13763" y="563736"/>
                    <a:pt x="13712" y="563355"/>
                  </a:cubicBezTo>
                  <a:cubicBezTo>
                    <a:pt x="13776" y="562847"/>
                    <a:pt x="13776" y="562339"/>
                    <a:pt x="13712" y="561831"/>
                  </a:cubicBezTo>
                  <a:lnTo>
                    <a:pt x="13712" y="561831"/>
                  </a:ln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561704"/>
                  </a:lnTo>
                  <a:cubicBezTo>
                    <a:pt x="13" y="564967"/>
                    <a:pt x="2374" y="567748"/>
                    <a:pt x="5587" y="568307"/>
                  </a:cubicBezTo>
                  <a:lnTo>
                    <a:pt x="5587" y="561704"/>
                  </a:lnTo>
                  <a:cubicBezTo>
                    <a:pt x="5587" y="561006"/>
                    <a:pt x="6158" y="560435"/>
                    <a:pt x="6856" y="560435"/>
                  </a:cubicBezTo>
                  <a:cubicBezTo>
                    <a:pt x="7555" y="560435"/>
                    <a:pt x="8126" y="561006"/>
                    <a:pt x="8126" y="561704"/>
                  </a:cubicBezTo>
                  <a:lnTo>
                    <a:pt x="8126" y="568307"/>
                  </a:lnTo>
                  <a:lnTo>
                    <a:pt x="9523" y="56830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3" name="Freeform: Shape 693"/>
            <p:cNvSpPr/>
            <p:nvPr/>
          </p:nvSpPr>
          <p:spPr>
            <a:xfrm>
              <a:off x="2399040" y="6456240"/>
              <a:ext cx="173160" cy="12600"/>
            </a:xfrm>
            <a:custGeom>
              <a:avLst/>
              <a:gdLst>
                <a:gd name="textAreaLeft" fmla="*/ 0 w 173160"/>
                <a:gd name="textAreaRight" fmla="*/ 174240 w 1731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74325" h="13839">
                  <a:moveTo>
                    <a:pt x="0" y="7872"/>
                  </a:moveTo>
                  <a:lnTo>
                    <a:pt x="0" y="9776"/>
                  </a:lnTo>
                  <a:cubicBezTo>
                    <a:pt x="0" y="9776"/>
                    <a:pt x="0" y="10411"/>
                    <a:pt x="0" y="10665"/>
                  </a:cubicBezTo>
                  <a:cubicBezTo>
                    <a:pt x="0" y="10919"/>
                    <a:pt x="0" y="10665"/>
                    <a:pt x="0" y="11554"/>
                  </a:cubicBezTo>
                  <a:lnTo>
                    <a:pt x="0" y="13839"/>
                  </a:lnTo>
                  <a:lnTo>
                    <a:pt x="174326" y="13839"/>
                  </a:lnTo>
                  <a:cubicBezTo>
                    <a:pt x="170542" y="13839"/>
                    <a:pt x="167469" y="10767"/>
                    <a:pt x="167469" y="6983"/>
                  </a:cubicBezTo>
                  <a:cubicBezTo>
                    <a:pt x="167469" y="3174"/>
                    <a:pt x="170516" y="63"/>
                    <a:pt x="174326" y="0"/>
                  </a:cubicBezTo>
                  <a:lnTo>
                    <a:pt x="0" y="0"/>
                  </a:lnTo>
                  <a:lnTo>
                    <a:pt x="0" y="787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4" name="Freeform: Shape 694"/>
            <p:cNvSpPr/>
            <p:nvPr/>
          </p:nvSpPr>
          <p:spPr>
            <a:xfrm>
              <a:off x="2566800" y="6456960"/>
              <a:ext cx="12240" cy="12600"/>
            </a:xfrm>
            <a:custGeom>
              <a:avLst/>
              <a:gdLst>
                <a:gd name="textAreaLeft" fmla="*/ 0 w 12240"/>
                <a:gd name="textAreaRight" fmla="*/ 13320 w 122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3426" h="13839">
                  <a:moveTo>
                    <a:pt x="12570" y="10031"/>
                  </a:moveTo>
                  <a:lnTo>
                    <a:pt x="13332" y="8888"/>
                  </a:lnTo>
                  <a:cubicBezTo>
                    <a:pt x="13459" y="8177"/>
                    <a:pt x="13459" y="7440"/>
                    <a:pt x="13332" y="6729"/>
                  </a:cubicBezTo>
                  <a:lnTo>
                    <a:pt x="13332" y="6729"/>
                  </a:lnTo>
                  <a:cubicBezTo>
                    <a:pt x="13332" y="5967"/>
                    <a:pt x="13332" y="5333"/>
                    <a:pt x="13332" y="4825"/>
                  </a:cubicBezTo>
                  <a:cubicBezTo>
                    <a:pt x="12418" y="2006"/>
                    <a:pt x="9815" y="76"/>
                    <a:pt x="6856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lnTo>
                    <a:pt x="6856" y="13839"/>
                  </a:lnTo>
                  <a:cubicBezTo>
                    <a:pt x="9319" y="13738"/>
                    <a:pt x="11529" y="12265"/>
                    <a:pt x="12570" y="1003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5" name="Freeform: Shape 695"/>
            <p:cNvSpPr/>
            <p:nvPr/>
          </p:nvSpPr>
          <p:spPr>
            <a:xfrm>
              <a:off x="3285000" y="5812920"/>
              <a:ext cx="9360" cy="6840"/>
            </a:xfrm>
            <a:custGeom>
              <a:avLst/>
              <a:gdLst>
                <a:gd name="textAreaLeft" fmla="*/ 0 w 9360"/>
                <a:gd name="textAreaRight" fmla="*/ 10440 w 936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0335" h="7962">
                  <a:moveTo>
                    <a:pt x="10284" y="7962"/>
                  </a:moveTo>
                  <a:lnTo>
                    <a:pt x="10284" y="6947"/>
                  </a:lnTo>
                  <a:cubicBezTo>
                    <a:pt x="10221" y="3140"/>
                    <a:pt x="7110" y="91"/>
                    <a:pt x="3301" y="91"/>
                  </a:cubicBezTo>
                  <a:lnTo>
                    <a:pt x="1270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1270" y="91"/>
                  </a:lnTo>
                  <a:cubicBezTo>
                    <a:pt x="1981" y="-30"/>
                    <a:pt x="2717" y="-30"/>
                    <a:pt x="3428" y="91"/>
                  </a:cubicBezTo>
                  <a:cubicBezTo>
                    <a:pt x="7288" y="130"/>
                    <a:pt x="10386" y="3288"/>
                    <a:pt x="10335" y="7144"/>
                  </a:cubicBezTo>
                  <a:cubicBezTo>
                    <a:pt x="10335" y="7418"/>
                    <a:pt x="10322" y="7691"/>
                    <a:pt x="10284" y="796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6" name="Freeform: Shape 696"/>
            <p:cNvSpPr/>
            <p:nvPr/>
          </p:nvSpPr>
          <p:spPr>
            <a:xfrm>
              <a:off x="3286440" y="5814720"/>
              <a:ext cx="6840" cy="102240"/>
            </a:xfrm>
            <a:custGeom>
              <a:avLst/>
              <a:gdLst>
                <a:gd name="textAreaLeft" fmla="*/ 0 w 6840"/>
                <a:gd name="textAreaRight" fmla="*/ 7920 w 6840"/>
                <a:gd name="textAreaTop" fmla="*/ 0 h 102240"/>
                <a:gd name="textAreaBottom" fmla="*/ 103320 h 102240"/>
              </a:gdLst>
              <a:ahLst/>
              <a:cxnLst/>
              <a:rect l="textAreaLeft" t="textAreaTop" r="textAreaRight" b="textAreaBottom"/>
              <a:pathLst>
                <a:path w="7929" h="103441">
                  <a:moveTo>
                    <a:pt x="3174" y="103061"/>
                  </a:moveTo>
                  <a:lnTo>
                    <a:pt x="3936" y="103061"/>
                  </a:lnTo>
                  <a:lnTo>
                    <a:pt x="5206" y="103061"/>
                  </a:lnTo>
                  <a:cubicBezTo>
                    <a:pt x="5599" y="102881"/>
                    <a:pt x="5942" y="102622"/>
                    <a:pt x="6222" y="102299"/>
                  </a:cubicBezTo>
                  <a:lnTo>
                    <a:pt x="7237" y="101411"/>
                  </a:lnTo>
                  <a:cubicBezTo>
                    <a:pt x="7491" y="101102"/>
                    <a:pt x="7707" y="100760"/>
                    <a:pt x="7872" y="100395"/>
                  </a:cubicBezTo>
                  <a:cubicBezTo>
                    <a:pt x="7948" y="99974"/>
                    <a:pt x="7948" y="99545"/>
                    <a:pt x="7872" y="99125"/>
                  </a:cubicBezTo>
                  <a:cubicBezTo>
                    <a:pt x="7885" y="98829"/>
                    <a:pt x="7885" y="98532"/>
                    <a:pt x="7872" y="98236"/>
                  </a:cubicBezTo>
                  <a:cubicBezTo>
                    <a:pt x="7872" y="98236"/>
                    <a:pt x="7872" y="97475"/>
                    <a:pt x="7872" y="97094"/>
                  </a:cubicBezTo>
                  <a:lnTo>
                    <a:pt x="7872" y="97094"/>
                  </a:lnTo>
                  <a:lnTo>
                    <a:pt x="7872" y="6947"/>
                  </a:lnTo>
                  <a:cubicBezTo>
                    <a:pt x="7872" y="3583"/>
                    <a:pt x="5460" y="702"/>
                    <a:pt x="2159" y="90"/>
                  </a:cubicBezTo>
                  <a:cubicBezTo>
                    <a:pt x="1448" y="-30"/>
                    <a:pt x="711" y="-30"/>
                    <a:pt x="0" y="90"/>
                  </a:cubicBezTo>
                  <a:cubicBezTo>
                    <a:pt x="2844" y="973"/>
                    <a:pt x="4787" y="3588"/>
                    <a:pt x="4825" y="6566"/>
                  </a:cubicBezTo>
                  <a:lnTo>
                    <a:pt x="4825" y="97475"/>
                  </a:lnTo>
                  <a:cubicBezTo>
                    <a:pt x="4761" y="99947"/>
                    <a:pt x="3416" y="102207"/>
                    <a:pt x="1270" y="103442"/>
                  </a:cubicBezTo>
                  <a:lnTo>
                    <a:pt x="2159" y="10344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7" name="Freeform: Shape 697"/>
            <p:cNvSpPr/>
            <p:nvPr/>
          </p:nvSpPr>
          <p:spPr>
            <a:xfrm>
              <a:off x="3261960" y="5907600"/>
              <a:ext cx="12600" cy="5544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54400"/>
                <a:gd name="textAreaBottom" fmla="*/ 555480 h 554400"/>
              </a:gdLst>
              <a:ahLst/>
              <a:cxnLst/>
              <a:rect l="textAreaLeft" t="textAreaTop" r="textAreaRight" b="textAreaBottom"/>
              <a:pathLst>
                <a:path w="13839" h="555536">
                  <a:moveTo>
                    <a:pt x="0" y="555536"/>
                  </a:moveTo>
                  <a:cubicBezTo>
                    <a:pt x="0" y="551676"/>
                    <a:pt x="3123" y="548553"/>
                    <a:pt x="6983" y="548553"/>
                  </a:cubicBezTo>
                  <a:cubicBezTo>
                    <a:pt x="10792" y="548616"/>
                    <a:pt x="13839" y="551727"/>
                    <a:pt x="13839" y="555536"/>
                  </a:cubicBezTo>
                  <a:lnTo>
                    <a:pt x="13839" y="7037"/>
                  </a:lnTo>
                  <a:cubicBezTo>
                    <a:pt x="13839" y="3229"/>
                    <a:pt x="10792" y="123"/>
                    <a:pt x="6983" y="53"/>
                  </a:cubicBezTo>
                  <a:cubicBezTo>
                    <a:pt x="6310" y="-18"/>
                    <a:pt x="5625" y="-18"/>
                    <a:pt x="4952" y="53"/>
                  </a:cubicBezTo>
                  <a:lnTo>
                    <a:pt x="3682" y="53"/>
                  </a:lnTo>
                  <a:lnTo>
                    <a:pt x="2666" y="815"/>
                  </a:lnTo>
                  <a:lnTo>
                    <a:pt x="1777" y="1704"/>
                  </a:lnTo>
                  <a:cubicBezTo>
                    <a:pt x="1434" y="2021"/>
                    <a:pt x="1181" y="2412"/>
                    <a:pt x="1016" y="2847"/>
                  </a:cubicBezTo>
                  <a:cubicBezTo>
                    <a:pt x="965" y="3226"/>
                    <a:pt x="965" y="3610"/>
                    <a:pt x="1016" y="3989"/>
                  </a:cubicBezTo>
                  <a:cubicBezTo>
                    <a:pt x="952" y="4453"/>
                    <a:pt x="952" y="4923"/>
                    <a:pt x="1016" y="5386"/>
                  </a:cubicBezTo>
                  <a:cubicBezTo>
                    <a:pt x="965" y="5637"/>
                    <a:pt x="965" y="5896"/>
                    <a:pt x="1016" y="6148"/>
                  </a:cubicBezTo>
                  <a:lnTo>
                    <a:pt x="1016" y="55464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8" name="Freeform: Shape 698"/>
            <p:cNvSpPr/>
            <p:nvPr/>
          </p:nvSpPr>
          <p:spPr>
            <a:xfrm>
              <a:off x="3261960" y="6456240"/>
              <a:ext cx="12960" cy="1404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13887" h="14940">
                  <a:moveTo>
                    <a:pt x="13839" y="9649"/>
                  </a:moveTo>
                  <a:lnTo>
                    <a:pt x="13839" y="9649"/>
                  </a:lnTo>
                  <a:cubicBezTo>
                    <a:pt x="13903" y="9142"/>
                    <a:pt x="13903" y="8634"/>
                    <a:pt x="13839" y="8126"/>
                  </a:cubicBezTo>
                  <a:lnTo>
                    <a:pt x="13839" y="6983"/>
                  </a:lnTo>
                  <a:lnTo>
                    <a:pt x="13839" y="6983"/>
                  </a:lnTo>
                  <a:cubicBezTo>
                    <a:pt x="13839" y="3174"/>
                    <a:pt x="10792" y="64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7872"/>
                  </a:lnTo>
                  <a:cubicBezTo>
                    <a:pt x="0" y="11732"/>
                    <a:pt x="3123" y="14855"/>
                    <a:pt x="6983" y="14855"/>
                  </a:cubicBezTo>
                  <a:cubicBezTo>
                    <a:pt x="7872" y="14969"/>
                    <a:pt x="8761" y="14969"/>
                    <a:pt x="9650" y="14855"/>
                  </a:cubicBezTo>
                  <a:lnTo>
                    <a:pt x="10411" y="14855"/>
                  </a:lnTo>
                  <a:lnTo>
                    <a:pt x="11808" y="13839"/>
                  </a:lnTo>
                  <a:lnTo>
                    <a:pt x="11808" y="12951"/>
                  </a:lnTo>
                  <a:cubicBezTo>
                    <a:pt x="12138" y="12570"/>
                    <a:pt x="12392" y="12151"/>
                    <a:pt x="12570" y="11681"/>
                  </a:cubicBezTo>
                  <a:cubicBezTo>
                    <a:pt x="12570" y="11681"/>
                    <a:pt x="13839" y="9903"/>
                    <a:pt x="13839" y="964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9" name="Freeform: Shape 699"/>
            <p:cNvSpPr/>
            <p:nvPr/>
          </p:nvSpPr>
          <p:spPr>
            <a:xfrm>
              <a:off x="244440" y="6401160"/>
              <a:ext cx="12960" cy="576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5760"/>
                <a:gd name="textAreaBottom" fmla="*/ 6840 h 5760"/>
              </a:gdLst>
              <a:ahLst/>
              <a:cxnLst/>
              <a:rect l="textAreaLeft" t="textAreaTop" r="textAreaRight" b="textAreaBottom"/>
              <a:pathLst>
                <a:path w="13884" h="6856">
                  <a:moveTo>
                    <a:pt x="9649" y="5841"/>
                  </a:moveTo>
                  <a:cubicBezTo>
                    <a:pt x="10070" y="5917"/>
                    <a:pt x="10499" y="5917"/>
                    <a:pt x="10919" y="5841"/>
                  </a:cubicBezTo>
                  <a:cubicBezTo>
                    <a:pt x="10919" y="5841"/>
                    <a:pt x="11681" y="5841"/>
                    <a:pt x="12062" y="5079"/>
                  </a:cubicBezTo>
                  <a:lnTo>
                    <a:pt x="13078" y="4317"/>
                  </a:lnTo>
                  <a:lnTo>
                    <a:pt x="13839" y="3174"/>
                  </a:lnTo>
                  <a:lnTo>
                    <a:pt x="13839" y="2412"/>
                  </a:lnTo>
                  <a:lnTo>
                    <a:pt x="13839" y="2412"/>
                  </a:lnTo>
                  <a:cubicBezTo>
                    <a:pt x="13899" y="1994"/>
                    <a:pt x="13899" y="1562"/>
                    <a:pt x="13839" y="1143"/>
                  </a:cubicBezTo>
                  <a:cubicBezTo>
                    <a:pt x="13899" y="762"/>
                    <a:pt x="13899" y="381"/>
                    <a:pt x="13839" y="0"/>
                  </a:cubicBezTo>
                  <a:lnTo>
                    <a:pt x="13839" y="0"/>
                  </a:lnTo>
                  <a:cubicBezTo>
                    <a:pt x="13839" y="3784"/>
                    <a:pt x="10769" y="6856"/>
                    <a:pt x="6983" y="6856"/>
                  </a:cubicBezTo>
                  <a:cubicBezTo>
                    <a:pt x="3175" y="6856"/>
                    <a:pt x="70" y="3809"/>
                    <a:pt x="0" y="0"/>
                  </a:cubicBezTo>
                  <a:lnTo>
                    <a:pt x="0" y="0"/>
                  </a:lnTo>
                  <a:cubicBezTo>
                    <a:pt x="14" y="3263"/>
                    <a:pt x="2369" y="6044"/>
                    <a:pt x="5587" y="6602"/>
                  </a:cubicBezTo>
                  <a:lnTo>
                    <a:pt x="6983" y="660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0" name="Freeform: Shape 700"/>
            <p:cNvSpPr/>
            <p:nvPr/>
          </p:nvSpPr>
          <p:spPr>
            <a:xfrm>
              <a:off x="256680" y="4969800"/>
              <a:ext cx="12240" cy="776520"/>
            </a:xfrm>
            <a:custGeom>
              <a:avLst/>
              <a:gdLst>
                <a:gd name="textAreaLeft" fmla="*/ 0 w 12240"/>
                <a:gd name="textAreaRight" fmla="*/ 13320 w 12240"/>
                <a:gd name="textAreaTop" fmla="*/ 0 h 776520"/>
                <a:gd name="textAreaBottom" fmla="*/ 777600 h 776520"/>
              </a:gdLst>
              <a:ahLst/>
              <a:cxnLst/>
              <a:rect l="textAreaLeft" t="textAreaTop" r="textAreaRight" b="textAreaBottom"/>
              <a:pathLst>
                <a:path w="13236" h="777676">
                  <a:moveTo>
                    <a:pt x="6221" y="770820"/>
                  </a:moveTo>
                  <a:cubicBezTo>
                    <a:pt x="10029" y="770820"/>
                    <a:pt x="13135" y="773870"/>
                    <a:pt x="13205" y="777676"/>
                  </a:cubicBezTo>
                  <a:lnTo>
                    <a:pt x="13205" y="6983"/>
                  </a:lnTo>
                  <a:lnTo>
                    <a:pt x="13205" y="6983"/>
                  </a:lnTo>
                  <a:cubicBezTo>
                    <a:pt x="13205" y="6983"/>
                    <a:pt x="13205" y="6095"/>
                    <a:pt x="13205" y="5587"/>
                  </a:cubicBezTo>
                  <a:cubicBezTo>
                    <a:pt x="13247" y="5122"/>
                    <a:pt x="13247" y="4655"/>
                    <a:pt x="13205" y="4190"/>
                  </a:cubicBezTo>
                  <a:lnTo>
                    <a:pt x="13205" y="4190"/>
                  </a:lnTo>
                  <a:cubicBezTo>
                    <a:pt x="12128" y="1641"/>
                    <a:pt x="9624" y="-12"/>
                    <a:pt x="6856" y="0"/>
                  </a:cubicBezTo>
                  <a:cubicBezTo>
                    <a:pt x="4692" y="-20"/>
                    <a:pt x="2673" y="1086"/>
                    <a:pt x="1524" y="2921"/>
                  </a:cubicBezTo>
                  <a:cubicBezTo>
                    <a:pt x="555" y="4054"/>
                    <a:pt x="15" y="5492"/>
                    <a:pt x="0" y="6983"/>
                  </a:cubicBezTo>
                  <a:lnTo>
                    <a:pt x="0" y="777676"/>
                  </a:lnTo>
                  <a:cubicBezTo>
                    <a:pt x="-15" y="774124"/>
                    <a:pt x="2684" y="771149"/>
                    <a:pt x="6221" y="77082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1" name="Freeform: Shape 701"/>
            <p:cNvSpPr/>
            <p:nvPr/>
          </p:nvSpPr>
          <p:spPr>
            <a:xfrm>
              <a:off x="255960" y="5740560"/>
              <a:ext cx="12600" cy="24192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41920"/>
                <a:gd name="textAreaBottom" fmla="*/ 243000 h 241920"/>
              </a:gdLst>
              <a:ahLst/>
              <a:cxnLst/>
              <a:rect l="textAreaLeft" t="textAreaTop" r="textAreaRight" b="textAreaBottom"/>
              <a:pathLst>
                <a:path w="13839" h="242888">
                  <a:moveTo>
                    <a:pt x="2539" y="241619"/>
                  </a:moveTo>
                  <a:cubicBezTo>
                    <a:pt x="3465" y="242319"/>
                    <a:pt x="4561" y="242758"/>
                    <a:pt x="5714" y="242889"/>
                  </a:cubicBezTo>
                  <a:lnTo>
                    <a:pt x="6856" y="242889"/>
                  </a:lnTo>
                  <a:lnTo>
                    <a:pt x="8126" y="242889"/>
                  </a:lnTo>
                  <a:cubicBezTo>
                    <a:pt x="11394" y="242390"/>
                    <a:pt x="13815" y="239591"/>
                    <a:pt x="13839" y="236286"/>
                  </a:cubicBezTo>
                  <a:lnTo>
                    <a:pt x="13839" y="6856"/>
                  </a:lnTo>
                  <a:cubicBezTo>
                    <a:pt x="13770" y="3050"/>
                    <a:pt x="10664" y="0"/>
                    <a:pt x="6856" y="0"/>
                  </a:cubicBezTo>
                  <a:cubicBezTo>
                    <a:pt x="3070" y="0"/>
                    <a:pt x="0" y="3070"/>
                    <a:pt x="0" y="6856"/>
                  </a:cubicBezTo>
                  <a:lnTo>
                    <a:pt x="0" y="236286"/>
                  </a:lnTo>
                  <a:cubicBezTo>
                    <a:pt x="46" y="237772"/>
                    <a:pt x="581" y="239200"/>
                    <a:pt x="1524" y="240349"/>
                  </a:cubicBezTo>
                  <a:lnTo>
                    <a:pt x="1524" y="24034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2" name="Freeform: Shape 702"/>
            <p:cNvSpPr/>
            <p:nvPr/>
          </p:nvSpPr>
          <p:spPr>
            <a:xfrm>
              <a:off x="692640" y="6084000"/>
              <a:ext cx="11880" cy="31392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313920"/>
                <a:gd name="textAreaBottom" fmla="*/ 315000 h 313920"/>
              </a:gdLst>
              <a:ahLst/>
              <a:cxnLst/>
              <a:rect l="textAreaLeft" t="textAreaTop" r="textAreaRight" b="textAreaBottom"/>
              <a:pathLst>
                <a:path w="12876" h="315006">
                  <a:moveTo>
                    <a:pt x="5840" y="308531"/>
                  </a:moveTo>
                  <a:lnTo>
                    <a:pt x="12824" y="308531"/>
                  </a:lnTo>
                  <a:lnTo>
                    <a:pt x="12824" y="3809"/>
                  </a:lnTo>
                  <a:lnTo>
                    <a:pt x="12824" y="3809"/>
                  </a:lnTo>
                  <a:cubicBezTo>
                    <a:pt x="12883" y="3339"/>
                    <a:pt x="12883" y="2882"/>
                    <a:pt x="12824" y="2412"/>
                  </a:cubicBezTo>
                  <a:cubicBezTo>
                    <a:pt x="12881" y="1943"/>
                    <a:pt x="12881" y="1485"/>
                    <a:pt x="12824" y="1016"/>
                  </a:cubicBezTo>
                  <a:cubicBezTo>
                    <a:pt x="12863" y="673"/>
                    <a:pt x="12863" y="343"/>
                    <a:pt x="12824" y="0"/>
                  </a:cubicBezTo>
                  <a:cubicBezTo>
                    <a:pt x="12895" y="673"/>
                    <a:pt x="12895" y="1359"/>
                    <a:pt x="12824" y="2031"/>
                  </a:cubicBezTo>
                  <a:cubicBezTo>
                    <a:pt x="12754" y="5840"/>
                    <a:pt x="9648" y="8888"/>
                    <a:pt x="5840" y="8888"/>
                  </a:cubicBezTo>
                  <a:lnTo>
                    <a:pt x="0" y="8888"/>
                  </a:lnTo>
                  <a:lnTo>
                    <a:pt x="0" y="315006"/>
                  </a:lnTo>
                  <a:cubicBezTo>
                    <a:pt x="146" y="311731"/>
                    <a:pt x="2595" y="309014"/>
                    <a:pt x="5840" y="30853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3" name="Freeform: Shape 703"/>
            <p:cNvSpPr/>
            <p:nvPr/>
          </p:nvSpPr>
          <p:spPr>
            <a:xfrm>
              <a:off x="691560" y="6402600"/>
              <a:ext cx="7560" cy="3240"/>
            </a:xfrm>
            <a:custGeom>
              <a:avLst/>
              <a:gdLst>
                <a:gd name="textAreaLeft" fmla="*/ 0 w 7560"/>
                <a:gd name="textAreaRight" fmla="*/ 8640 w 7560"/>
                <a:gd name="textAreaTop" fmla="*/ 0 h 3240"/>
                <a:gd name="textAreaBottom" fmla="*/ 4320 h 3240"/>
              </a:gdLst>
              <a:ahLst/>
              <a:cxnLst/>
              <a:rect l="textAreaLeft" t="textAreaTop" r="textAreaRight" b="textAreaBottom"/>
              <a:pathLst>
                <a:path w="8506" h="4452">
                  <a:moveTo>
                    <a:pt x="0" y="0"/>
                  </a:moveTo>
                  <a:cubicBezTo>
                    <a:pt x="950" y="2628"/>
                    <a:pt x="3426" y="4393"/>
                    <a:pt x="6221" y="4444"/>
                  </a:cubicBezTo>
                  <a:lnTo>
                    <a:pt x="8507" y="4444"/>
                  </a:lnTo>
                  <a:lnTo>
                    <a:pt x="6856" y="4444"/>
                  </a:lnTo>
                  <a:cubicBezTo>
                    <a:pt x="3852" y="4596"/>
                    <a:pt x="1089" y="28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4" name="Freeform: Shape 704"/>
            <p:cNvSpPr/>
            <p:nvPr/>
          </p:nvSpPr>
          <p:spPr>
            <a:xfrm>
              <a:off x="690840" y="63997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5" h="1523">
                  <a:moveTo>
                    <a:pt x="46" y="0"/>
                  </a:moveTo>
                  <a:lnTo>
                    <a:pt x="46" y="0"/>
                  </a:lnTo>
                  <a:cubicBezTo>
                    <a:pt x="-15" y="508"/>
                    <a:pt x="-15" y="1016"/>
                    <a:pt x="46" y="1524"/>
                  </a:cubicBezTo>
                  <a:lnTo>
                    <a:pt x="46" y="1524"/>
                  </a:lnTo>
                  <a:cubicBezTo>
                    <a:pt x="-8" y="1016"/>
                    <a:pt x="-8" y="508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5" name="Freeform: Shape 705"/>
            <p:cNvSpPr/>
            <p:nvPr/>
          </p:nvSpPr>
          <p:spPr>
            <a:xfrm>
              <a:off x="2385000" y="6464520"/>
              <a:ext cx="360" cy="108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1080"/>
                <a:gd name="textAreaBottom" fmla="*/ 2160 h 1080"/>
              </a:gdLst>
              <a:ahLst/>
              <a:cxnLst/>
              <a:rect l="textAreaLeft" t="textAreaTop" r="textAreaRight" b="textAreaBottom"/>
              <a:pathLst>
                <a:path w="104" h="2158">
                  <a:moveTo>
                    <a:pt x="57" y="1270"/>
                  </a:moveTo>
                  <a:cubicBezTo>
                    <a:pt x="57" y="1270"/>
                    <a:pt x="57" y="1904"/>
                    <a:pt x="57" y="2158"/>
                  </a:cubicBezTo>
                  <a:cubicBezTo>
                    <a:pt x="121" y="1955"/>
                    <a:pt x="121" y="1727"/>
                    <a:pt x="57" y="1524"/>
                  </a:cubicBezTo>
                  <a:cubicBezTo>
                    <a:pt x="-19" y="1016"/>
                    <a:pt x="-19" y="50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6" name="Freeform: Shape 706"/>
            <p:cNvSpPr/>
            <p:nvPr/>
          </p:nvSpPr>
          <p:spPr>
            <a:xfrm>
              <a:off x="2398680" y="6464520"/>
              <a:ext cx="360" cy="108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1080"/>
                <a:gd name="textAreaBottom" fmla="*/ 2160 h 1080"/>
              </a:gdLst>
              <a:ahLst/>
              <a:cxnLst/>
              <a:rect l="textAreaLeft" t="textAreaTop" r="textAreaRight" b="textAreaBottom"/>
              <a:pathLst>
                <a:path w="57" h="2158">
                  <a:moveTo>
                    <a:pt x="0" y="2158"/>
                  </a:moveTo>
                  <a:cubicBezTo>
                    <a:pt x="0" y="2158"/>
                    <a:pt x="0" y="1524"/>
                    <a:pt x="0" y="1270"/>
                  </a:cubicBezTo>
                  <a:lnTo>
                    <a:pt x="0" y="0"/>
                  </a:lnTo>
                  <a:cubicBezTo>
                    <a:pt x="76" y="508"/>
                    <a:pt x="76" y="1016"/>
                    <a:pt x="0" y="1524"/>
                  </a:cubicBezTo>
                  <a:cubicBezTo>
                    <a:pt x="64" y="1727"/>
                    <a:pt x="64" y="1955"/>
                    <a:pt x="0" y="215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7" name="Freeform: Shape 707"/>
            <p:cNvSpPr/>
            <p:nvPr/>
          </p:nvSpPr>
          <p:spPr>
            <a:xfrm>
              <a:off x="3651120" y="6460560"/>
              <a:ext cx="12600" cy="4035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03560"/>
                <a:gd name="textAreaBottom" fmla="*/ 404640 h 403560"/>
              </a:gdLst>
              <a:ahLst/>
              <a:cxnLst/>
              <a:rect l="textAreaLeft" t="textAreaTop" r="textAreaRight" b="textAreaBottom"/>
              <a:pathLst>
                <a:path w="13839" h="404518">
                  <a:moveTo>
                    <a:pt x="13331" y="5079"/>
                  </a:moveTo>
                  <a:cubicBezTo>
                    <a:pt x="13331" y="5079"/>
                    <a:pt x="13331" y="4190"/>
                    <a:pt x="13331" y="3809"/>
                  </a:cubicBezTo>
                  <a:lnTo>
                    <a:pt x="12570" y="2666"/>
                  </a:lnTo>
                  <a:cubicBezTo>
                    <a:pt x="12367" y="2260"/>
                    <a:pt x="12100" y="1879"/>
                    <a:pt x="11808" y="1524"/>
                  </a:cubicBezTo>
                  <a:lnTo>
                    <a:pt x="10792" y="762"/>
                  </a:lnTo>
                  <a:lnTo>
                    <a:pt x="9649" y="0"/>
                  </a:lnTo>
                  <a:lnTo>
                    <a:pt x="8380" y="0"/>
                  </a:ln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lnTo>
                    <a:pt x="0" y="404519"/>
                  </a:lnTo>
                  <a:lnTo>
                    <a:pt x="13839" y="404519"/>
                  </a:lnTo>
                  <a:lnTo>
                    <a:pt x="13839" y="6348"/>
                  </a:lnTo>
                  <a:cubicBezTo>
                    <a:pt x="13839" y="6348"/>
                    <a:pt x="13331" y="5587"/>
                    <a:pt x="13331" y="507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8" name="Freeform: Shape 708"/>
            <p:cNvSpPr/>
            <p:nvPr/>
          </p:nvSpPr>
          <p:spPr>
            <a:xfrm>
              <a:off x="998280" y="5792400"/>
              <a:ext cx="5760" cy="12600"/>
            </a:xfrm>
            <a:custGeom>
              <a:avLst/>
              <a:gdLst>
                <a:gd name="textAreaLeft" fmla="*/ 0 w 5760"/>
                <a:gd name="textAreaRight" fmla="*/ 6840 w 57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6856" h="13839">
                  <a:moveTo>
                    <a:pt x="0" y="6856"/>
                  </a:moveTo>
                  <a:cubicBezTo>
                    <a:pt x="0" y="3070"/>
                    <a:pt x="3070" y="0"/>
                    <a:pt x="6856" y="0"/>
                  </a:cubicBezTo>
                  <a:lnTo>
                    <a:pt x="6856" y="0"/>
                  </a:lnTo>
                  <a:cubicBezTo>
                    <a:pt x="3070" y="0"/>
                    <a:pt x="0" y="3070"/>
                    <a:pt x="0" y="6856"/>
                  </a:cubicBezTo>
                  <a:cubicBezTo>
                    <a:pt x="0" y="10664"/>
                    <a:pt x="3050" y="13770"/>
                    <a:pt x="6856" y="13839"/>
                  </a:cubicBezTo>
                  <a:lnTo>
                    <a:pt x="6856" y="13839"/>
                  </a:lnTo>
                  <a:cubicBezTo>
                    <a:pt x="3050" y="13770"/>
                    <a:pt x="0" y="10664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9" name="Freeform: Shape 709"/>
            <p:cNvSpPr/>
            <p:nvPr/>
          </p:nvSpPr>
          <p:spPr>
            <a:xfrm>
              <a:off x="268560" y="6076080"/>
              <a:ext cx="360" cy="2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2520"/>
                <a:gd name="textAreaBottom" fmla="*/ 3600 h 2520"/>
              </a:gdLst>
              <a:ahLst/>
              <a:cxnLst/>
              <a:rect l="textAreaLeft" t="textAreaTop" r="textAreaRight" b="textAreaBottom"/>
              <a:pathLst>
                <a:path w="1269" h="3555">
                  <a:moveTo>
                    <a:pt x="0" y="3555"/>
                  </a:moveTo>
                  <a:lnTo>
                    <a:pt x="1270" y="3555"/>
                  </a:lnTo>
                  <a:cubicBezTo>
                    <a:pt x="456" y="2552"/>
                    <a:pt x="8" y="129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0" name="Freeform: Shape 710"/>
            <p:cNvSpPr/>
            <p:nvPr/>
          </p:nvSpPr>
          <p:spPr>
            <a:xfrm>
              <a:off x="281520" y="6076080"/>
              <a:ext cx="360" cy="252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2520"/>
                <a:gd name="textAreaBottom" fmla="*/ 3600 h 2520"/>
              </a:gdLst>
              <a:ahLst/>
              <a:cxnLst/>
              <a:rect l="textAreaLeft" t="textAreaTop" r="textAreaRight" b="textAreaBottom"/>
              <a:pathLst>
                <a:path w="1142" h="3555">
                  <a:moveTo>
                    <a:pt x="0" y="3555"/>
                  </a:moveTo>
                  <a:lnTo>
                    <a:pt x="1143" y="3555"/>
                  </a:lnTo>
                  <a:lnTo>
                    <a:pt x="1143" y="0"/>
                  </a:lnTo>
                  <a:cubicBezTo>
                    <a:pt x="1112" y="1270"/>
                    <a:pt x="715" y="2501"/>
                    <a:pt x="0" y="355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1" name="Freeform: Shape 711"/>
            <p:cNvSpPr/>
            <p:nvPr/>
          </p:nvSpPr>
          <p:spPr>
            <a:xfrm>
              <a:off x="408960" y="6075360"/>
              <a:ext cx="12600" cy="32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240"/>
                <a:gd name="textAreaBottom" fmla="*/ 4320 h 3240"/>
              </a:gdLst>
              <a:ahLst/>
              <a:cxnLst/>
              <a:rect l="textAreaLeft" t="textAreaTop" r="textAreaRight" b="textAreaBottom"/>
              <a:pathLst>
                <a:path w="13585" h="4317">
                  <a:moveTo>
                    <a:pt x="13585" y="1"/>
                  </a:moveTo>
                  <a:lnTo>
                    <a:pt x="6475" y="1"/>
                  </a:lnTo>
                  <a:cubicBezTo>
                    <a:pt x="3641" y="-12"/>
                    <a:pt x="1082" y="1702"/>
                    <a:pt x="0" y="4318"/>
                  </a:cubicBezTo>
                  <a:lnTo>
                    <a:pt x="7110" y="4318"/>
                  </a:lnTo>
                  <a:cubicBezTo>
                    <a:pt x="8164" y="1677"/>
                    <a:pt x="10740" y="-37"/>
                    <a:pt x="13585" y="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2" name="Freeform: Shape 712"/>
            <p:cNvSpPr/>
            <p:nvPr/>
          </p:nvSpPr>
          <p:spPr>
            <a:xfrm>
              <a:off x="416160" y="6075360"/>
              <a:ext cx="70200" cy="3240"/>
            </a:xfrm>
            <a:custGeom>
              <a:avLst/>
              <a:gdLst>
                <a:gd name="textAreaLeft" fmla="*/ 0 w 70200"/>
                <a:gd name="textAreaRight" fmla="*/ 71280 w 70200"/>
                <a:gd name="textAreaTop" fmla="*/ 0 h 3240"/>
                <a:gd name="textAreaBottom" fmla="*/ 4320 h 3240"/>
              </a:gdLst>
              <a:ahLst/>
              <a:cxnLst/>
              <a:rect l="textAreaLeft" t="textAreaTop" r="textAreaRight" b="textAreaBottom"/>
              <a:pathLst>
                <a:path w="71355" h="4317">
                  <a:moveTo>
                    <a:pt x="65007" y="1"/>
                  </a:moveTo>
                  <a:lnTo>
                    <a:pt x="6475" y="1"/>
                  </a:lnTo>
                  <a:cubicBezTo>
                    <a:pt x="3630" y="-37"/>
                    <a:pt x="1054" y="1677"/>
                    <a:pt x="0" y="4318"/>
                  </a:cubicBezTo>
                  <a:lnTo>
                    <a:pt x="71355" y="4318"/>
                  </a:lnTo>
                  <a:cubicBezTo>
                    <a:pt x="70349" y="1689"/>
                    <a:pt x="67817" y="-25"/>
                    <a:pt x="65007" y="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3" name="Freeform: Shape 713"/>
            <p:cNvSpPr/>
            <p:nvPr/>
          </p:nvSpPr>
          <p:spPr>
            <a:xfrm>
              <a:off x="408600" y="5740560"/>
              <a:ext cx="12960" cy="1260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4093" h="13712">
                  <a:moveTo>
                    <a:pt x="0" y="6856"/>
                  </a:moveTo>
                  <a:cubicBezTo>
                    <a:pt x="70" y="10663"/>
                    <a:pt x="3175" y="13712"/>
                    <a:pt x="6983" y="13712"/>
                  </a:cubicBezTo>
                  <a:lnTo>
                    <a:pt x="14093" y="13712"/>
                  </a:lnTo>
                  <a:cubicBezTo>
                    <a:pt x="10307" y="13712"/>
                    <a:pt x="7237" y="10642"/>
                    <a:pt x="7237" y="6856"/>
                  </a:cubicBezTo>
                  <a:cubicBezTo>
                    <a:pt x="7237" y="3070"/>
                    <a:pt x="10307" y="0"/>
                    <a:pt x="14093" y="0"/>
                  </a:cubicBezTo>
                  <a:lnTo>
                    <a:pt x="6983" y="0"/>
                  </a:lnTo>
                  <a:cubicBezTo>
                    <a:pt x="3175" y="0"/>
                    <a:pt x="70" y="305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4" name="Freeform: Shape 714"/>
            <p:cNvSpPr/>
            <p:nvPr/>
          </p:nvSpPr>
          <p:spPr>
            <a:xfrm>
              <a:off x="415800" y="5741640"/>
              <a:ext cx="47160" cy="11880"/>
            </a:xfrm>
            <a:custGeom>
              <a:avLst/>
              <a:gdLst>
                <a:gd name="textAreaLeft" fmla="*/ 0 w 47160"/>
                <a:gd name="textAreaRight" fmla="*/ 48240 w 4716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48374" h="12824">
                  <a:moveTo>
                    <a:pt x="0" y="5968"/>
                  </a:moveTo>
                  <a:cubicBezTo>
                    <a:pt x="70" y="9774"/>
                    <a:pt x="3175" y="12824"/>
                    <a:pt x="6983" y="12824"/>
                  </a:cubicBezTo>
                  <a:lnTo>
                    <a:pt x="41391" y="12824"/>
                  </a:lnTo>
                  <a:cubicBezTo>
                    <a:pt x="45199" y="12824"/>
                    <a:pt x="48305" y="9774"/>
                    <a:pt x="48374" y="5968"/>
                  </a:cubicBezTo>
                  <a:cubicBezTo>
                    <a:pt x="48367" y="4414"/>
                    <a:pt x="47778" y="2919"/>
                    <a:pt x="46724" y="1778"/>
                  </a:cubicBezTo>
                  <a:cubicBezTo>
                    <a:pt x="46498" y="1384"/>
                    <a:pt x="46196" y="1039"/>
                    <a:pt x="45835" y="762"/>
                  </a:cubicBezTo>
                  <a:lnTo>
                    <a:pt x="44692" y="0"/>
                  </a:lnTo>
                  <a:lnTo>
                    <a:pt x="43550" y="0"/>
                  </a:lnTo>
                  <a:lnTo>
                    <a:pt x="42153" y="0"/>
                  </a:lnTo>
                  <a:lnTo>
                    <a:pt x="6983" y="0"/>
                  </a:lnTo>
                  <a:cubicBezTo>
                    <a:pt x="3490" y="-37"/>
                    <a:pt x="508" y="2512"/>
                    <a:pt x="0" y="596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5" name="Freeform: Shape 715"/>
            <p:cNvSpPr/>
            <p:nvPr/>
          </p:nvSpPr>
          <p:spPr>
            <a:xfrm>
              <a:off x="1530720" y="6464160"/>
              <a:ext cx="12600" cy="64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480"/>
                <a:gd name="textAreaBottom" fmla="*/ 7560 h 6480"/>
              </a:gdLst>
              <a:ahLst/>
              <a:cxnLst/>
              <a:rect l="textAreaLeft" t="textAreaTop" r="textAreaRight" b="textAreaBottom"/>
              <a:pathLst>
                <a:path w="13839" h="7618">
                  <a:moveTo>
                    <a:pt x="6856" y="7618"/>
                  </a:moveTo>
                  <a:cubicBezTo>
                    <a:pt x="10716" y="7618"/>
                    <a:pt x="13839" y="4495"/>
                    <a:pt x="13839" y="635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ubicBezTo>
                    <a:pt x="3047" y="6920"/>
                    <a:pt x="0" y="3809"/>
                    <a:pt x="0" y="0"/>
                  </a:cubicBezTo>
                  <a:lnTo>
                    <a:pt x="0" y="635"/>
                  </a:lnTo>
                  <a:lnTo>
                    <a:pt x="0" y="635"/>
                  </a:lnTo>
                  <a:cubicBezTo>
                    <a:pt x="0" y="4444"/>
                    <a:pt x="3047" y="7555"/>
                    <a:pt x="6856" y="761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6" name="Freeform: Shape 716"/>
            <p:cNvSpPr/>
            <p:nvPr/>
          </p:nvSpPr>
          <p:spPr>
            <a:xfrm>
              <a:off x="245160" y="6202440"/>
              <a:ext cx="12600" cy="2034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03400"/>
                <a:gd name="textAreaBottom" fmla="*/ 204480 h 203400"/>
              </a:gdLst>
              <a:ahLst/>
              <a:cxnLst/>
              <a:rect l="textAreaLeft" t="textAreaTop" r="textAreaRight" b="textAreaBottom"/>
              <a:pathLst>
                <a:path w="13839" h="204544">
                  <a:moveTo>
                    <a:pt x="6983" y="204545"/>
                  </a:moveTo>
                  <a:cubicBezTo>
                    <a:pt x="10769" y="204545"/>
                    <a:pt x="13839" y="201472"/>
                    <a:pt x="13839" y="197689"/>
                  </a:cubicBezTo>
                  <a:lnTo>
                    <a:pt x="13839" y="0"/>
                  </a:lnTo>
                  <a:cubicBezTo>
                    <a:pt x="13839" y="3784"/>
                    <a:pt x="10769" y="6856"/>
                    <a:pt x="6983" y="6856"/>
                  </a:cubicBezTo>
                  <a:cubicBezTo>
                    <a:pt x="3175" y="6856"/>
                    <a:pt x="70" y="3809"/>
                    <a:pt x="0" y="0"/>
                  </a:cubicBezTo>
                  <a:lnTo>
                    <a:pt x="0" y="0"/>
                  </a:lnTo>
                  <a:lnTo>
                    <a:pt x="0" y="197689"/>
                  </a:lnTo>
                  <a:cubicBezTo>
                    <a:pt x="70" y="201497"/>
                    <a:pt x="3175" y="204545"/>
                    <a:pt x="6983" y="20454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7" name="Freeform: Shape 717"/>
            <p:cNvSpPr/>
            <p:nvPr/>
          </p:nvSpPr>
          <p:spPr>
            <a:xfrm>
              <a:off x="245520" y="6194520"/>
              <a:ext cx="12600" cy="136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13585" h="14817">
                  <a:moveTo>
                    <a:pt x="6729" y="14817"/>
                  </a:moveTo>
                  <a:cubicBezTo>
                    <a:pt x="10515" y="14817"/>
                    <a:pt x="13585" y="11745"/>
                    <a:pt x="13585" y="7961"/>
                  </a:cubicBezTo>
                  <a:lnTo>
                    <a:pt x="13585" y="6818"/>
                  </a:lnTo>
                  <a:cubicBezTo>
                    <a:pt x="13561" y="3035"/>
                    <a:pt x="10473" y="-13"/>
                    <a:pt x="6686" y="0"/>
                  </a:cubicBezTo>
                  <a:cubicBezTo>
                    <a:pt x="3422" y="25"/>
                    <a:pt x="625" y="2349"/>
                    <a:pt x="0" y="5548"/>
                  </a:cubicBezTo>
                  <a:cubicBezTo>
                    <a:pt x="0" y="5548"/>
                    <a:pt x="0" y="6310"/>
                    <a:pt x="0" y="6818"/>
                  </a:cubicBezTo>
                  <a:lnTo>
                    <a:pt x="0" y="7961"/>
                  </a:lnTo>
                  <a:cubicBezTo>
                    <a:pt x="65" y="11668"/>
                    <a:pt x="3021" y="14677"/>
                    <a:pt x="6729" y="1481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8" name="Freeform: Shape 718"/>
            <p:cNvSpPr/>
            <p:nvPr/>
          </p:nvSpPr>
          <p:spPr>
            <a:xfrm>
              <a:off x="691200" y="6392880"/>
              <a:ext cx="318600" cy="12600"/>
            </a:xfrm>
            <a:custGeom>
              <a:avLst/>
              <a:gdLst>
                <a:gd name="textAreaLeft" fmla="*/ 0 w 318600"/>
                <a:gd name="textAreaRight" fmla="*/ 319680 w 3186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19674" h="13839">
                  <a:moveTo>
                    <a:pt x="99" y="9776"/>
                  </a:moveTo>
                  <a:cubicBezTo>
                    <a:pt x="1220" y="12214"/>
                    <a:pt x="3639" y="13789"/>
                    <a:pt x="6320" y="13840"/>
                  </a:cubicBezTo>
                  <a:lnTo>
                    <a:pt x="319675" y="13840"/>
                  </a:lnTo>
                  <a:cubicBezTo>
                    <a:pt x="315868" y="13776"/>
                    <a:pt x="312819" y="10665"/>
                    <a:pt x="312819" y="6856"/>
                  </a:cubicBezTo>
                  <a:cubicBezTo>
                    <a:pt x="312819" y="3073"/>
                    <a:pt x="315889" y="0"/>
                    <a:pt x="319675" y="0"/>
                  </a:cubicBezTo>
                  <a:lnTo>
                    <a:pt x="6955" y="0"/>
                  </a:lnTo>
                  <a:cubicBezTo>
                    <a:pt x="3169" y="0"/>
                    <a:pt x="99" y="3073"/>
                    <a:pt x="99" y="6856"/>
                  </a:cubicBezTo>
                  <a:cubicBezTo>
                    <a:pt x="-33" y="7656"/>
                    <a:pt x="-33" y="8469"/>
                    <a:pt x="99" y="9269"/>
                  </a:cubicBezTo>
                  <a:cubicBezTo>
                    <a:pt x="99" y="9269"/>
                    <a:pt x="99" y="9650"/>
                    <a:pt x="99" y="977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9" name="Freeform: Shape 719"/>
            <p:cNvSpPr/>
            <p:nvPr/>
          </p:nvSpPr>
          <p:spPr>
            <a:xfrm>
              <a:off x="1004040" y="6392880"/>
              <a:ext cx="9720" cy="12600"/>
            </a:xfrm>
            <a:custGeom>
              <a:avLst/>
              <a:gdLst>
                <a:gd name="textAreaLeft" fmla="*/ 0 w 9720"/>
                <a:gd name="textAreaRight" fmla="*/ 10800 w 97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0665" h="13839">
                  <a:moveTo>
                    <a:pt x="3809" y="6856"/>
                  </a:moveTo>
                  <a:cubicBezTo>
                    <a:pt x="3809" y="3073"/>
                    <a:pt x="6879" y="0"/>
                    <a:pt x="10665" y="0"/>
                  </a:cubicBezTo>
                  <a:lnTo>
                    <a:pt x="6856" y="0"/>
                  </a:lnTo>
                  <a:cubicBezTo>
                    <a:pt x="3070" y="0"/>
                    <a:pt x="0" y="3073"/>
                    <a:pt x="0" y="6856"/>
                  </a:cubicBezTo>
                  <a:cubicBezTo>
                    <a:pt x="0" y="10665"/>
                    <a:pt x="3050" y="13776"/>
                    <a:pt x="6856" y="13840"/>
                  </a:cubicBezTo>
                  <a:lnTo>
                    <a:pt x="10665" y="13840"/>
                  </a:lnTo>
                  <a:cubicBezTo>
                    <a:pt x="6859" y="13776"/>
                    <a:pt x="3809" y="10665"/>
                    <a:pt x="3809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0" name="Freeform: Shape 720"/>
            <p:cNvSpPr/>
            <p:nvPr/>
          </p:nvSpPr>
          <p:spPr>
            <a:xfrm>
              <a:off x="1008000" y="6392880"/>
              <a:ext cx="200160" cy="12600"/>
            </a:xfrm>
            <a:custGeom>
              <a:avLst/>
              <a:gdLst>
                <a:gd name="textAreaLeft" fmla="*/ 0 w 200160"/>
                <a:gd name="textAreaRight" fmla="*/ 201240 w 2001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201242" h="13839">
                  <a:moveTo>
                    <a:pt x="0" y="6856"/>
                  </a:moveTo>
                  <a:cubicBezTo>
                    <a:pt x="0" y="10665"/>
                    <a:pt x="3050" y="13776"/>
                    <a:pt x="6856" y="13840"/>
                  </a:cubicBezTo>
                  <a:lnTo>
                    <a:pt x="201243" y="13840"/>
                  </a:lnTo>
                  <a:cubicBezTo>
                    <a:pt x="197385" y="13840"/>
                    <a:pt x="194259" y="10716"/>
                    <a:pt x="194259" y="6856"/>
                  </a:cubicBezTo>
                  <a:cubicBezTo>
                    <a:pt x="194328" y="3047"/>
                    <a:pt x="197435" y="0"/>
                    <a:pt x="201243" y="0"/>
                  </a:cubicBezTo>
                  <a:lnTo>
                    <a:pt x="6856" y="0"/>
                  </a:lnTo>
                  <a:cubicBezTo>
                    <a:pt x="3070" y="0"/>
                    <a:pt x="0" y="3073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1" name="Freeform: Shape 721"/>
            <p:cNvSpPr/>
            <p:nvPr/>
          </p:nvSpPr>
          <p:spPr>
            <a:xfrm>
              <a:off x="1202400" y="6392880"/>
              <a:ext cx="97560" cy="12600"/>
            </a:xfrm>
            <a:custGeom>
              <a:avLst/>
              <a:gdLst>
                <a:gd name="textAreaLeft" fmla="*/ 0 w 97560"/>
                <a:gd name="textAreaRight" fmla="*/ 98640 w 975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98526" h="13839">
                  <a:moveTo>
                    <a:pt x="0" y="6856"/>
                  </a:moveTo>
                  <a:cubicBezTo>
                    <a:pt x="0" y="10716"/>
                    <a:pt x="3126" y="13840"/>
                    <a:pt x="6983" y="13840"/>
                  </a:cubicBezTo>
                  <a:lnTo>
                    <a:pt x="91670" y="13840"/>
                  </a:lnTo>
                  <a:cubicBezTo>
                    <a:pt x="93054" y="13763"/>
                    <a:pt x="94375" y="13281"/>
                    <a:pt x="95479" y="12443"/>
                  </a:cubicBezTo>
                  <a:cubicBezTo>
                    <a:pt x="97346" y="11198"/>
                    <a:pt x="98488" y="9104"/>
                    <a:pt x="98526" y="6856"/>
                  </a:cubicBezTo>
                  <a:cubicBezTo>
                    <a:pt x="98526" y="5041"/>
                    <a:pt x="97790" y="3301"/>
                    <a:pt x="96495" y="2032"/>
                  </a:cubicBezTo>
                  <a:cubicBezTo>
                    <a:pt x="95263" y="838"/>
                    <a:pt x="93638" y="114"/>
                    <a:pt x="91924" y="0"/>
                  </a:cubicBezTo>
                  <a:lnTo>
                    <a:pt x="6983" y="0"/>
                  </a:lnTo>
                  <a:cubicBezTo>
                    <a:pt x="3175" y="0"/>
                    <a:pt x="68" y="3047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2" name="Freeform: Shape 722"/>
            <p:cNvSpPr/>
            <p:nvPr/>
          </p:nvSpPr>
          <p:spPr>
            <a:xfrm>
              <a:off x="2385000" y="6464160"/>
              <a:ext cx="360" cy="72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57" h="1904">
                  <a:moveTo>
                    <a:pt x="57" y="381"/>
                  </a:moveTo>
                  <a:cubicBezTo>
                    <a:pt x="-19" y="889"/>
                    <a:pt x="-19" y="1397"/>
                    <a:pt x="57" y="1904"/>
                  </a:cubicBezTo>
                  <a:cubicBezTo>
                    <a:pt x="57" y="1904"/>
                    <a:pt x="57" y="1904"/>
                    <a:pt x="57" y="1904"/>
                  </a:cubicBezTo>
                  <a:cubicBezTo>
                    <a:pt x="-19" y="1270"/>
                    <a:pt x="-19" y="635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3" name="Freeform: Shape 723"/>
            <p:cNvSpPr/>
            <p:nvPr/>
          </p:nvSpPr>
          <p:spPr>
            <a:xfrm>
              <a:off x="2398680" y="6464160"/>
              <a:ext cx="360" cy="108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1080"/>
                <a:gd name="textAreaBottom" fmla="*/ 2160 h 1080"/>
              </a:gdLst>
              <a:ahLst/>
              <a:cxnLst/>
              <a:rect l="textAreaLeft" t="textAreaTop" r="textAreaRight" b="textAreaBottom"/>
              <a:pathLst>
                <a:path w="57" h="2158">
                  <a:moveTo>
                    <a:pt x="0" y="2158"/>
                  </a:moveTo>
                  <a:cubicBezTo>
                    <a:pt x="76" y="1651"/>
                    <a:pt x="76" y="1143"/>
                    <a:pt x="0" y="635"/>
                  </a:cubicBezTo>
                  <a:lnTo>
                    <a:pt x="0" y="0"/>
                  </a:lnTo>
                  <a:cubicBezTo>
                    <a:pt x="76" y="635"/>
                    <a:pt x="76" y="1270"/>
                    <a:pt x="0" y="190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4" name="Freeform: Shape 724"/>
            <p:cNvSpPr/>
            <p:nvPr/>
          </p:nvSpPr>
          <p:spPr>
            <a:xfrm>
              <a:off x="1976040" y="6461640"/>
              <a:ext cx="12600" cy="4017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01760"/>
                <a:gd name="textAreaBottom" fmla="*/ 402840 h 401760"/>
              </a:gdLst>
              <a:ahLst/>
              <a:cxnLst/>
              <a:rect l="textAreaLeft" t="textAreaTop" r="textAreaRight" b="textAreaBottom"/>
              <a:pathLst>
                <a:path w="13712" h="402867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402868"/>
                  </a:lnTo>
                  <a:lnTo>
                    <a:pt x="13712" y="402868"/>
                  </a:lnTo>
                  <a:lnTo>
                    <a:pt x="13712" y="635"/>
                  </a:lnTo>
                  <a:cubicBezTo>
                    <a:pt x="13382" y="4190"/>
                    <a:pt x="10424" y="6932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5" name="Freeform: Shape 725"/>
            <p:cNvSpPr/>
            <p:nvPr/>
          </p:nvSpPr>
          <p:spPr>
            <a:xfrm>
              <a:off x="1427760" y="6783840"/>
              <a:ext cx="12600" cy="795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79560"/>
                <a:gd name="textAreaBottom" fmla="*/ 80640 h 79560"/>
              </a:gdLst>
              <a:ahLst/>
              <a:cxnLst/>
              <a:rect l="textAreaLeft" t="textAreaTop" r="textAreaRight" b="textAreaBottom"/>
              <a:pathLst>
                <a:path w="13839" h="80624">
                  <a:moveTo>
                    <a:pt x="13839" y="0"/>
                  </a:moveTo>
                  <a:cubicBezTo>
                    <a:pt x="13776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80624"/>
                  </a:lnTo>
                  <a:lnTo>
                    <a:pt x="13839" y="80624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6" name="Freeform: Shape 726"/>
            <p:cNvSpPr/>
            <p:nvPr/>
          </p:nvSpPr>
          <p:spPr>
            <a:xfrm>
              <a:off x="998280" y="5792400"/>
              <a:ext cx="7200" cy="12600"/>
            </a:xfrm>
            <a:custGeom>
              <a:avLst/>
              <a:gdLst>
                <a:gd name="textAreaLeft" fmla="*/ 0 w 7200"/>
                <a:gd name="textAreaRight" fmla="*/ 8280 w 72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8125" h="13839">
                  <a:moveTo>
                    <a:pt x="1270" y="6856"/>
                  </a:moveTo>
                  <a:cubicBezTo>
                    <a:pt x="1270" y="3070"/>
                    <a:pt x="4340" y="0"/>
                    <a:pt x="8126" y="0"/>
                  </a:cubicBezTo>
                  <a:lnTo>
                    <a:pt x="6856" y="0"/>
                  </a:lnTo>
                  <a:cubicBezTo>
                    <a:pt x="3070" y="0"/>
                    <a:pt x="0" y="3070"/>
                    <a:pt x="0" y="6856"/>
                  </a:cubicBezTo>
                  <a:cubicBezTo>
                    <a:pt x="0" y="10664"/>
                    <a:pt x="3050" y="13770"/>
                    <a:pt x="6856" y="13839"/>
                  </a:cubicBezTo>
                  <a:lnTo>
                    <a:pt x="8126" y="13839"/>
                  </a:lnTo>
                  <a:cubicBezTo>
                    <a:pt x="4319" y="13770"/>
                    <a:pt x="1270" y="10664"/>
                    <a:pt x="127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7" name="Freeform: Shape 727"/>
            <p:cNvSpPr/>
            <p:nvPr/>
          </p:nvSpPr>
          <p:spPr>
            <a:xfrm>
              <a:off x="999360" y="5793120"/>
              <a:ext cx="17280" cy="12600"/>
            </a:xfrm>
            <a:custGeom>
              <a:avLst/>
              <a:gdLst>
                <a:gd name="textAreaLeft" fmla="*/ 0 w 17280"/>
                <a:gd name="textAreaRight" fmla="*/ 18360 w 1728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8537" h="13839">
                  <a:moveTo>
                    <a:pt x="12824" y="12824"/>
                  </a:moveTo>
                  <a:lnTo>
                    <a:pt x="14220" y="12824"/>
                  </a:lnTo>
                  <a:cubicBezTo>
                    <a:pt x="15150" y="12424"/>
                    <a:pt x="15975" y="11816"/>
                    <a:pt x="16633" y="11046"/>
                  </a:cubicBezTo>
                  <a:cubicBezTo>
                    <a:pt x="17844" y="9782"/>
                    <a:pt x="18526" y="8101"/>
                    <a:pt x="18537" y="6348"/>
                  </a:cubicBezTo>
                  <a:cubicBezTo>
                    <a:pt x="18533" y="4633"/>
                    <a:pt x="17848" y="2989"/>
                    <a:pt x="16633" y="1778"/>
                  </a:cubicBezTo>
                  <a:cubicBezTo>
                    <a:pt x="15975" y="1008"/>
                    <a:pt x="15150" y="400"/>
                    <a:pt x="14220" y="0"/>
                  </a:cubicBezTo>
                  <a:lnTo>
                    <a:pt x="12824" y="0"/>
                  </a:lnTo>
                  <a:lnTo>
                    <a:pt x="11554" y="0"/>
                  </a:lnTo>
                  <a:lnTo>
                    <a:pt x="6856" y="0"/>
                  </a:lnTo>
                  <a:cubicBezTo>
                    <a:pt x="3070" y="0"/>
                    <a:pt x="0" y="3070"/>
                    <a:pt x="0" y="6856"/>
                  </a:cubicBezTo>
                  <a:cubicBezTo>
                    <a:pt x="0" y="10664"/>
                    <a:pt x="3050" y="13770"/>
                    <a:pt x="6856" y="13840"/>
                  </a:cubicBezTo>
                  <a:lnTo>
                    <a:pt x="11554" y="1384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8" name="Freeform: Shape 728"/>
            <p:cNvSpPr/>
            <p:nvPr/>
          </p:nvSpPr>
          <p:spPr>
            <a:xfrm>
              <a:off x="268560" y="5978160"/>
              <a:ext cx="12960" cy="7668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76680"/>
                <a:gd name="textAreaBottom" fmla="*/ 77760 h 76680"/>
              </a:gdLst>
              <a:ahLst/>
              <a:cxnLst/>
              <a:rect l="textAreaLeft" t="textAreaTop" r="textAreaRight" b="textAreaBottom"/>
              <a:pathLst>
                <a:path w="13898" h="77831">
                  <a:moveTo>
                    <a:pt x="5" y="7237"/>
                  </a:moveTo>
                  <a:lnTo>
                    <a:pt x="5" y="77831"/>
                  </a:lnTo>
                  <a:cubicBezTo>
                    <a:pt x="5" y="73971"/>
                    <a:pt x="3131" y="70848"/>
                    <a:pt x="6989" y="70848"/>
                  </a:cubicBezTo>
                  <a:cubicBezTo>
                    <a:pt x="10795" y="70911"/>
                    <a:pt x="13845" y="74022"/>
                    <a:pt x="13845" y="77831"/>
                  </a:cubicBezTo>
                  <a:lnTo>
                    <a:pt x="13845" y="7237"/>
                  </a:lnTo>
                  <a:cubicBezTo>
                    <a:pt x="13916" y="6774"/>
                    <a:pt x="13916" y="6304"/>
                    <a:pt x="13845" y="5840"/>
                  </a:cubicBezTo>
                  <a:cubicBezTo>
                    <a:pt x="13916" y="5420"/>
                    <a:pt x="13916" y="4991"/>
                    <a:pt x="13845" y="4571"/>
                  </a:cubicBezTo>
                  <a:lnTo>
                    <a:pt x="13083" y="3555"/>
                  </a:lnTo>
                  <a:cubicBezTo>
                    <a:pt x="12416" y="2763"/>
                    <a:pt x="11596" y="2115"/>
                    <a:pt x="10671" y="1651"/>
                  </a:cubicBezTo>
                  <a:cubicBezTo>
                    <a:pt x="9500" y="644"/>
                    <a:pt x="8023" y="62"/>
                    <a:pt x="6481" y="0"/>
                  </a:cubicBezTo>
                  <a:cubicBezTo>
                    <a:pt x="2724" y="272"/>
                    <a:pt x="-142" y="3473"/>
                    <a:pt x="5" y="723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9" name="Freeform: Shape 729"/>
            <p:cNvSpPr/>
            <p:nvPr/>
          </p:nvSpPr>
          <p:spPr>
            <a:xfrm>
              <a:off x="2651040" y="6461640"/>
              <a:ext cx="12600" cy="4017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01760"/>
                <a:gd name="textAreaBottom" fmla="*/ 402840 h 401760"/>
              </a:gdLst>
              <a:ahLst/>
              <a:cxnLst/>
              <a:rect l="textAreaLeft" t="textAreaTop" r="textAreaRight" b="textAreaBottom"/>
              <a:pathLst>
                <a:path w="13839" h="402867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402868"/>
                  </a:lnTo>
                  <a:lnTo>
                    <a:pt x="13839" y="402868"/>
                  </a:lnTo>
                  <a:lnTo>
                    <a:pt x="13839" y="635"/>
                  </a:lnTo>
                  <a:cubicBezTo>
                    <a:pt x="13509" y="4241"/>
                    <a:pt x="10475" y="6996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0" name="Freeform: Shape 730"/>
            <p:cNvSpPr/>
            <p:nvPr/>
          </p:nvSpPr>
          <p:spPr>
            <a:xfrm>
              <a:off x="1530720" y="6463080"/>
              <a:ext cx="12600" cy="68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3839" h="7871">
                  <a:moveTo>
                    <a:pt x="6856" y="7872"/>
                  </a:moveTo>
                  <a:cubicBezTo>
                    <a:pt x="10716" y="7872"/>
                    <a:pt x="13839" y="4748"/>
                    <a:pt x="13839" y="889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1" name="Freeform: Shape 731"/>
            <p:cNvSpPr/>
            <p:nvPr/>
          </p:nvSpPr>
          <p:spPr>
            <a:xfrm>
              <a:off x="0" y="6079680"/>
              <a:ext cx="255240" cy="13320"/>
            </a:xfrm>
            <a:custGeom>
              <a:avLst/>
              <a:gdLst>
                <a:gd name="textAreaLeft" fmla="*/ 0 w 255240"/>
                <a:gd name="textAreaRight" fmla="*/ 256320 w 255240"/>
                <a:gd name="textAreaTop" fmla="*/ 0 h 13320"/>
                <a:gd name="textAreaBottom" fmla="*/ 14400 h 13320"/>
              </a:gdLst>
              <a:ahLst/>
              <a:cxnLst/>
              <a:rect l="textAreaLeft" t="textAreaTop" r="textAreaRight" b="textAreaBottom"/>
              <a:pathLst>
                <a:path w="256346" h="14474">
                  <a:moveTo>
                    <a:pt x="249490" y="6983"/>
                  </a:moveTo>
                  <a:cubicBezTo>
                    <a:pt x="249490" y="3174"/>
                    <a:pt x="252540" y="63"/>
                    <a:pt x="256346" y="0"/>
                  </a:cubicBezTo>
                  <a:lnTo>
                    <a:pt x="0" y="0"/>
                  </a:lnTo>
                  <a:lnTo>
                    <a:pt x="0" y="14474"/>
                  </a:lnTo>
                  <a:lnTo>
                    <a:pt x="256346" y="14474"/>
                  </a:lnTo>
                  <a:cubicBezTo>
                    <a:pt x="252560" y="14487"/>
                    <a:pt x="249477" y="11440"/>
                    <a:pt x="249461" y="7643"/>
                  </a:cubicBezTo>
                  <a:cubicBezTo>
                    <a:pt x="249460" y="7428"/>
                    <a:pt x="249470" y="7199"/>
                    <a:pt x="24949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2" name="Freeform: Shape 732"/>
            <p:cNvSpPr/>
            <p:nvPr/>
          </p:nvSpPr>
          <p:spPr>
            <a:xfrm>
              <a:off x="415440" y="6093000"/>
              <a:ext cx="6120" cy="360"/>
            </a:xfrm>
            <a:custGeom>
              <a:avLst/>
              <a:gdLst>
                <a:gd name="textAreaLeft" fmla="*/ 0 w 6120"/>
                <a:gd name="textAreaRight" fmla="*/ 7200 w 612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110" h="1142">
                  <a:moveTo>
                    <a:pt x="0" y="1143"/>
                  </a:moveTo>
                  <a:lnTo>
                    <a:pt x="7110" y="1143"/>
                  </a:lnTo>
                  <a:cubicBezTo>
                    <a:pt x="5840" y="1117"/>
                    <a:pt x="4605" y="711"/>
                    <a:pt x="3555" y="0"/>
                  </a:cubicBezTo>
                  <a:cubicBezTo>
                    <a:pt x="2489" y="686"/>
                    <a:pt x="1263" y="1079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3" name="Freeform: Shape 733"/>
            <p:cNvSpPr/>
            <p:nvPr/>
          </p:nvSpPr>
          <p:spPr>
            <a:xfrm>
              <a:off x="415440" y="6079680"/>
              <a:ext cx="6120" cy="720"/>
            </a:xfrm>
            <a:custGeom>
              <a:avLst/>
              <a:gdLst>
                <a:gd name="textAreaLeft" fmla="*/ 0 w 6120"/>
                <a:gd name="textAreaRight" fmla="*/ 7200 w 612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7110" h="1777">
                  <a:moveTo>
                    <a:pt x="127" y="0"/>
                  </a:moveTo>
                  <a:cubicBezTo>
                    <a:pt x="1407" y="279"/>
                    <a:pt x="2591" y="889"/>
                    <a:pt x="3555" y="1778"/>
                  </a:cubicBezTo>
                  <a:cubicBezTo>
                    <a:pt x="4605" y="1067"/>
                    <a:pt x="5840" y="660"/>
                    <a:pt x="7110" y="635"/>
                  </a:cubicBez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4" name="Freeform: Shape 734"/>
            <p:cNvSpPr/>
            <p:nvPr/>
          </p:nvSpPr>
          <p:spPr>
            <a:xfrm>
              <a:off x="247320" y="6884640"/>
              <a:ext cx="11520" cy="360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696" h="4697">
                  <a:moveTo>
                    <a:pt x="6475" y="0"/>
                  </a:moveTo>
                  <a:cubicBezTo>
                    <a:pt x="3520" y="-25"/>
                    <a:pt x="893" y="1879"/>
                    <a:pt x="0" y="4698"/>
                  </a:cubicBezTo>
                  <a:lnTo>
                    <a:pt x="12697" y="4698"/>
                  </a:lnTo>
                  <a:cubicBezTo>
                    <a:pt x="11802" y="1994"/>
                    <a:pt x="9324" y="115"/>
                    <a:pt x="6475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5" name="Freeform: Shape 735"/>
            <p:cNvSpPr/>
            <p:nvPr/>
          </p:nvSpPr>
          <p:spPr>
            <a:xfrm>
              <a:off x="2385720" y="6462000"/>
              <a:ext cx="12600" cy="4014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01400"/>
                <a:gd name="textAreaBottom" fmla="*/ 402480 h 401400"/>
              </a:gdLst>
              <a:ahLst/>
              <a:cxnLst/>
              <a:rect l="textAreaLeft" t="textAreaTop" r="textAreaRight" b="textAreaBottom"/>
              <a:pathLst>
                <a:path w="13839" h="402486">
                  <a:moveTo>
                    <a:pt x="13078" y="1524"/>
                  </a:moveTo>
                  <a:cubicBezTo>
                    <a:pt x="13078" y="1524"/>
                    <a:pt x="13078" y="1524"/>
                    <a:pt x="13078" y="635"/>
                  </a:cubicBezTo>
                  <a:cubicBezTo>
                    <a:pt x="13154" y="432"/>
                    <a:pt x="13154" y="203"/>
                    <a:pt x="13078" y="0"/>
                  </a:cubicBezTo>
                  <a:lnTo>
                    <a:pt x="13078" y="0"/>
                  </a:lnTo>
                  <a:cubicBezTo>
                    <a:pt x="12239" y="2958"/>
                    <a:pt x="9560" y="5028"/>
                    <a:pt x="6475" y="5079"/>
                  </a:cubicBezTo>
                  <a:cubicBezTo>
                    <a:pt x="3415" y="5053"/>
                    <a:pt x="749" y="2971"/>
                    <a:pt x="0" y="0"/>
                  </a:cubicBezTo>
                  <a:lnTo>
                    <a:pt x="0" y="0"/>
                  </a:lnTo>
                  <a:cubicBezTo>
                    <a:pt x="51" y="203"/>
                    <a:pt x="51" y="432"/>
                    <a:pt x="0" y="635"/>
                  </a:cubicBezTo>
                  <a:cubicBezTo>
                    <a:pt x="0" y="635"/>
                    <a:pt x="0" y="635"/>
                    <a:pt x="0" y="1524"/>
                  </a:cubicBezTo>
                  <a:lnTo>
                    <a:pt x="0" y="402487"/>
                  </a:lnTo>
                  <a:lnTo>
                    <a:pt x="13839" y="402487"/>
                  </a:lnTo>
                  <a:lnTo>
                    <a:pt x="13839" y="152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6" name="Freeform: Shape 736"/>
            <p:cNvSpPr/>
            <p:nvPr/>
          </p:nvSpPr>
          <p:spPr>
            <a:xfrm>
              <a:off x="2384640" y="6463080"/>
              <a:ext cx="12960" cy="684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3896" h="7871">
                  <a:moveTo>
                    <a:pt x="762" y="2793"/>
                  </a:moveTo>
                  <a:cubicBezTo>
                    <a:pt x="1511" y="5764"/>
                    <a:pt x="4177" y="7847"/>
                    <a:pt x="7237" y="7872"/>
                  </a:cubicBezTo>
                  <a:cubicBezTo>
                    <a:pt x="10322" y="7821"/>
                    <a:pt x="13001" y="5751"/>
                    <a:pt x="13839" y="2793"/>
                  </a:cubicBezTo>
                  <a:cubicBezTo>
                    <a:pt x="13915" y="2158"/>
                    <a:pt x="13915" y="1524"/>
                    <a:pt x="13839" y="889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2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178" y="1549"/>
                    <a:pt x="432" y="2196"/>
                    <a:pt x="762" y="279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7" name="Freeform: Shape 737"/>
            <p:cNvSpPr/>
            <p:nvPr/>
          </p:nvSpPr>
          <p:spPr>
            <a:xfrm>
              <a:off x="2385360" y="6379920"/>
              <a:ext cx="12960" cy="8856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88560"/>
                <a:gd name="textAreaBottom" fmla="*/ 89640 h 88560"/>
              </a:gdLst>
              <a:ahLst/>
              <a:cxnLst/>
              <a:rect l="textAreaLeft" t="textAreaTop" r="textAreaRight" b="textAreaBottom"/>
              <a:pathLst>
                <a:path w="13953" h="89546">
                  <a:moveTo>
                    <a:pt x="57" y="5240"/>
                  </a:moveTo>
                  <a:cubicBezTo>
                    <a:pt x="-19" y="5659"/>
                    <a:pt x="-19" y="6090"/>
                    <a:pt x="57" y="6509"/>
                  </a:cubicBezTo>
                  <a:lnTo>
                    <a:pt x="57" y="82690"/>
                  </a:lnTo>
                  <a:cubicBezTo>
                    <a:pt x="57" y="86473"/>
                    <a:pt x="3130" y="89546"/>
                    <a:pt x="6913" y="89546"/>
                  </a:cubicBezTo>
                  <a:cubicBezTo>
                    <a:pt x="10722" y="89546"/>
                    <a:pt x="13833" y="86499"/>
                    <a:pt x="13897" y="82690"/>
                  </a:cubicBezTo>
                  <a:lnTo>
                    <a:pt x="13897" y="6509"/>
                  </a:lnTo>
                  <a:cubicBezTo>
                    <a:pt x="13897" y="6509"/>
                    <a:pt x="13897" y="5620"/>
                    <a:pt x="13897" y="5240"/>
                  </a:cubicBezTo>
                  <a:cubicBezTo>
                    <a:pt x="13973" y="4782"/>
                    <a:pt x="13973" y="4300"/>
                    <a:pt x="13897" y="3843"/>
                  </a:cubicBezTo>
                  <a:cubicBezTo>
                    <a:pt x="13935" y="3462"/>
                    <a:pt x="13935" y="3081"/>
                    <a:pt x="13897" y="2700"/>
                  </a:cubicBezTo>
                  <a:lnTo>
                    <a:pt x="13135" y="1684"/>
                  </a:lnTo>
                  <a:cubicBezTo>
                    <a:pt x="13135" y="1684"/>
                    <a:pt x="12373" y="1684"/>
                    <a:pt x="11992" y="923"/>
                  </a:cubicBezTo>
                  <a:cubicBezTo>
                    <a:pt x="11713" y="605"/>
                    <a:pt x="11370" y="339"/>
                    <a:pt x="10976" y="161"/>
                  </a:cubicBezTo>
                  <a:cubicBezTo>
                    <a:pt x="10557" y="47"/>
                    <a:pt x="10126" y="47"/>
                    <a:pt x="9707" y="161"/>
                  </a:cubicBezTo>
                  <a:cubicBezTo>
                    <a:pt x="9199" y="97"/>
                    <a:pt x="8691" y="97"/>
                    <a:pt x="8183" y="161"/>
                  </a:cubicBezTo>
                  <a:cubicBezTo>
                    <a:pt x="4539" y="-639"/>
                    <a:pt x="933" y="1621"/>
                    <a:pt x="57" y="524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8" name="Freeform: Shape 738"/>
            <p:cNvSpPr/>
            <p:nvPr/>
          </p:nvSpPr>
          <p:spPr>
            <a:xfrm>
              <a:off x="1976040" y="6464520"/>
              <a:ext cx="12600" cy="72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7200"/>
                <a:gd name="textAreaBottom" fmla="*/ 8280 h 7200"/>
              </a:gdLst>
              <a:ahLst/>
              <a:cxnLst/>
              <a:rect l="textAreaLeft" t="textAreaTop" r="textAreaRight" b="textAreaBottom"/>
              <a:pathLst>
                <a:path w="13839" h="8125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1270"/>
                  </a:lnTo>
                  <a:cubicBezTo>
                    <a:pt x="0" y="5053"/>
                    <a:pt x="3072" y="8126"/>
                    <a:pt x="6856" y="8126"/>
                  </a:cubicBezTo>
                  <a:cubicBezTo>
                    <a:pt x="10665" y="8126"/>
                    <a:pt x="13776" y="5079"/>
                    <a:pt x="13839" y="1270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9" name="Freeform: Shape 739"/>
            <p:cNvSpPr/>
            <p:nvPr/>
          </p:nvSpPr>
          <p:spPr>
            <a:xfrm>
              <a:off x="3180960" y="6462360"/>
              <a:ext cx="12600" cy="4017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01760"/>
                <a:gd name="textAreaBottom" fmla="*/ 402840 h 401760"/>
              </a:gdLst>
              <a:ahLst/>
              <a:cxnLst/>
              <a:rect l="textAreaLeft" t="textAreaTop" r="textAreaRight" b="textAreaBottom"/>
              <a:pathLst>
                <a:path w="13712" h="402867">
                  <a:moveTo>
                    <a:pt x="13712" y="0"/>
                  </a:moveTo>
                  <a:cubicBezTo>
                    <a:pt x="13712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402868"/>
                  </a:lnTo>
                  <a:lnTo>
                    <a:pt x="13712" y="402868"/>
                  </a:lnTo>
                  <a:lnTo>
                    <a:pt x="13712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0" name="Freeform: Shape 740"/>
            <p:cNvSpPr/>
            <p:nvPr/>
          </p:nvSpPr>
          <p:spPr>
            <a:xfrm>
              <a:off x="1427760" y="6767640"/>
              <a:ext cx="12600" cy="262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6280"/>
                <a:gd name="textAreaBottom" fmla="*/ 27360 h 26280"/>
              </a:gdLst>
              <a:ahLst/>
              <a:cxnLst/>
              <a:rect l="textAreaLeft" t="textAreaTop" r="textAreaRight" b="textAreaBottom"/>
              <a:pathLst>
                <a:path w="13839" h="27425">
                  <a:moveTo>
                    <a:pt x="13839" y="1270"/>
                  </a:move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20442"/>
                  </a:lnTo>
                  <a:cubicBezTo>
                    <a:pt x="0" y="24251"/>
                    <a:pt x="3047" y="27361"/>
                    <a:pt x="6856" y="27425"/>
                  </a:cubicBezTo>
                  <a:cubicBezTo>
                    <a:pt x="10716" y="27425"/>
                    <a:pt x="13839" y="24302"/>
                    <a:pt x="13839" y="20442"/>
                  </a:cubicBezTo>
                  <a:lnTo>
                    <a:pt x="13839" y="127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1" name="Freeform: Shape 741"/>
            <p:cNvSpPr/>
            <p:nvPr/>
          </p:nvSpPr>
          <p:spPr>
            <a:xfrm>
              <a:off x="279360" y="6073920"/>
              <a:ext cx="2160" cy="4680"/>
            </a:xfrm>
            <a:custGeom>
              <a:avLst/>
              <a:gdLst>
                <a:gd name="textAreaLeft" fmla="*/ 0 w 2160"/>
                <a:gd name="textAreaRight" fmla="*/ 3240 w 2160"/>
                <a:gd name="textAreaTop" fmla="*/ 0 h 4680"/>
                <a:gd name="textAreaBottom" fmla="*/ 5760 h 4680"/>
              </a:gdLst>
              <a:ahLst/>
              <a:cxnLst/>
              <a:rect l="textAreaLeft" t="textAreaTop" r="textAreaRight" b="textAreaBottom"/>
              <a:pathLst>
                <a:path w="3174" h="5586">
                  <a:moveTo>
                    <a:pt x="3174" y="1270"/>
                  </a:moveTo>
                  <a:lnTo>
                    <a:pt x="3174" y="0"/>
                  </a:lnTo>
                  <a:cubicBezTo>
                    <a:pt x="3179" y="2298"/>
                    <a:pt x="1973" y="4418"/>
                    <a:pt x="0" y="5587"/>
                  </a:cubicBezTo>
                  <a:lnTo>
                    <a:pt x="2031" y="5587"/>
                  </a:lnTo>
                  <a:cubicBezTo>
                    <a:pt x="2746" y="4533"/>
                    <a:pt x="3144" y="3301"/>
                    <a:pt x="3174" y="203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2" name="Freeform: Shape 742"/>
            <p:cNvSpPr/>
            <p:nvPr/>
          </p:nvSpPr>
          <p:spPr>
            <a:xfrm>
              <a:off x="268560" y="6073920"/>
              <a:ext cx="2160" cy="4680"/>
            </a:xfrm>
            <a:custGeom>
              <a:avLst/>
              <a:gdLst>
                <a:gd name="textAreaLeft" fmla="*/ 0 w 2160"/>
                <a:gd name="textAreaRight" fmla="*/ 3240 w 2160"/>
                <a:gd name="textAreaTop" fmla="*/ 0 h 4680"/>
                <a:gd name="textAreaBottom" fmla="*/ 5760 h 4680"/>
              </a:gdLst>
              <a:ahLst/>
              <a:cxnLst/>
              <a:rect l="textAreaLeft" t="textAreaTop" r="textAreaRight" b="textAreaBottom"/>
              <a:pathLst>
                <a:path w="3301" h="5586">
                  <a:moveTo>
                    <a:pt x="0" y="2032"/>
                  </a:moveTo>
                  <a:cubicBezTo>
                    <a:pt x="8" y="3327"/>
                    <a:pt x="456" y="4584"/>
                    <a:pt x="1270" y="5587"/>
                  </a:cubicBezTo>
                  <a:lnTo>
                    <a:pt x="3301" y="5587"/>
                  </a:lnTo>
                  <a:cubicBezTo>
                    <a:pt x="1299" y="4431"/>
                    <a:pt x="46" y="231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3" name="Freeform: Shape 743"/>
            <p:cNvSpPr/>
            <p:nvPr/>
          </p:nvSpPr>
          <p:spPr>
            <a:xfrm>
              <a:off x="268560" y="6049080"/>
              <a:ext cx="12600" cy="291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9160"/>
                <a:gd name="textAreaBottom" fmla="*/ 30240 h 29160"/>
              </a:gdLst>
              <a:ahLst/>
              <a:cxnLst/>
              <a:rect l="textAreaLeft" t="textAreaTop" r="textAreaRight" b="textAreaBottom"/>
              <a:pathLst>
                <a:path w="13839" h="30218">
                  <a:moveTo>
                    <a:pt x="13839" y="18029"/>
                  </a:moveTo>
                  <a:lnTo>
                    <a:pt x="13839" y="6983"/>
                  </a:lnTo>
                  <a:cubicBezTo>
                    <a:pt x="13839" y="3174"/>
                    <a:pt x="10790" y="64"/>
                    <a:pt x="6983" y="0"/>
                  </a:cubicBezTo>
                  <a:cubicBezTo>
                    <a:pt x="3126" y="0"/>
                    <a:pt x="0" y="3123"/>
                    <a:pt x="0" y="6983"/>
                  </a:cubicBezTo>
                  <a:lnTo>
                    <a:pt x="0" y="24632"/>
                  </a:lnTo>
                  <a:cubicBezTo>
                    <a:pt x="46" y="26943"/>
                    <a:pt x="1299" y="29063"/>
                    <a:pt x="3301" y="30218"/>
                  </a:cubicBezTo>
                  <a:lnTo>
                    <a:pt x="10665" y="30218"/>
                  </a:lnTo>
                  <a:cubicBezTo>
                    <a:pt x="12638" y="29050"/>
                    <a:pt x="13844" y="26930"/>
                    <a:pt x="13839" y="2463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4" name="Freeform: Shape 744"/>
            <p:cNvSpPr/>
            <p:nvPr/>
          </p:nvSpPr>
          <p:spPr>
            <a:xfrm>
              <a:off x="2651040" y="6427800"/>
              <a:ext cx="12600" cy="4392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3920"/>
                <a:gd name="textAreaBottom" fmla="*/ 45000 h 43920"/>
              </a:gdLst>
              <a:ahLst/>
              <a:cxnLst/>
              <a:rect l="textAreaLeft" t="textAreaTop" r="textAreaRight" b="textAreaBottom"/>
              <a:pathLst>
                <a:path w="13839" h="44946">
                  <a:moveTo>
                    <a:pt x="0" y="38090"/>
                  </a:moveTo>
                  <a:cubicBezTo>
                    <a:pt x="0" y="41874"/>
                    <a:pt x="3073" y="44947"/>
                    <a:pt x="6856" y="44947"/>
                  </a:cubicBezTo>
                  <a:cubicBezTo>
                    <a:pt x="10665" y="44947"/>
                    <a:pt x="13776" y="41899"/>
                    <a:pt x="13839" y="38090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5206" y="6831"/>
                    <a:pt x="3631" y="6196"/>
                    <a:pt x="2412" y="5079"/>
                  </a:cubicBezTo>
                  <a:lnTo>
                    <a:pt x="0" y="5079"/>
                  </a:lnTo>
                  <a:lnTo>
                    <a:pt x="0" y="3770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5" name="Freeform: Shape 745"/>
            <p:cNvSpPr/>
            <p:nvPr/>
          </p:nvSpPr>
          <p:spPr>
            <a:xfrm>
              <a:off x="275760" y="6080400"/>
              <a:ext cx="142200" cy="12600"/>
            </a:xfrm>
            <a:custGeom>
              <a:avLst/>
              <a:gdLst>
                <a:gd name="textAreaLeft" fmla="*/ 0 w 142200"/>
                <a:gd name="textAreaRight" fmla="*/ 143280 w 1422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43218" h="13839">
                  <a:moveTo>
                    <a:pt x="139918" y="6348"/>
                  </a:moveTo>
                  <a:cubicBezTo>
                    <a:pt x="140132" y="4190"/>
                    <a:pt x="141356" y="2260"/>
                    <a:pt x="143219" y="1143"/>
                  </a:cubicBezTo>
                  <a:cubicBezTo>
                    <a:pt x="142152" y="457"/>
                    <a:pt x="140927" y="63"/>
                    <a:pt x="139664" y="0"/>
                  </a:cubicBezTo>
                  <a:lnTo>
                    <a:pt x="0" y="0"/>
                  </a:lnTo>
                  <a:cubicBezTo>
                    <a:pt x="3806" y="63"/>
                    <a:pt x="6856" y="3174"/>
                    <a:pt x="6856" y="6983"/>
                  </a:cubicBezTo>
                  <a:cubicBezTo>
                    <a:pt x="6856" y="10767"/>
                    <a:pt x="3786" y="13839"/>
                    <a:pt x="0" y="13839"/>
                  </a:cubicBezTo>
                  <a:lnTo>
                    <a:pt x="139664" y="13839"/>
                  </a:lnTo>
                  <a:cubicBezTo>
                    <a:pt x="140927" y="13776"/>
                    <a:pt x="142152" y="13382"/>
                    <a:pt x="143219" y="12697"/>
                  </a:cubicBezTo>
                  <a:cubicBezTo>
                    <a:pt x="140968" y="11414"/>
                    <a:pt x="139676" y="8926"/>
                    <a:pt x="139918" y="634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6" name="Freeform: Shape 746"/>
            <p:cNvSpPr/>
            <p:nvPr/>
          </p:nvSpPr>
          <p:spPr>
            <a:xfrm>
              <a:off x="1976040" y="6464160"/>
              <a:ext cx="12600" cy="64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480"/>
                <a:gd name="textAreaBottom" fmla="*/ 7560 h 6480"/>
              </a:gdLst>
              <a:ahLst/>
              <a:cxnLst/>
              <a:rect l="textAreaLeft" t="textAreaTop" r="textAreaRight" b="textAreaBottom"/>
              <a:pathLst>
                <a:path w="13839" h="7618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635"/>
                  </a:lnTo>
                  <a:cubicBezTo>
                    <a:pt x="0" y="4444"/>
                    <a:pt x="3047" y="7555"/>
                    <a:pt x="6856" y="7618"/>
                  </a:cubicBezTo>
                  <a:cubicBezTo>
                    <a:pt x="10716" y="7618"/>
                    <a:pt x="13839" y="4495"/>
                    <a:pt x="13839" y="635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Freeform: Shape 747"/>
            <p:cNvSpPr/>
            <p:nvPr/>
          </p:nvSpPr>
          <p:spPr>
            <a:xfrm>
              <a:off x="3180960" y="6464520"/>
              <a:ext cx="12600" cy="72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7200"/>
                <a:gd name="textAreaBottom" fmla="*/ 8280 h 7200"/>
              </a:gdLst>
              <a:ahLst/>
              <a:cxnLst/>
              <a:rect l="textAreaLeft" t="textAreaTop" r="textAreaRight" b="textAreaBottom"/>
              <a:pathLst>
                <a:path w="13712" h="8125">
                  <a:moveTo>
                    <a:pt x="13712" y="0"/>
                  </a:moveTo>
                  <a:cubicBezTo>
                    <a:pt x="13712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270"/>
                  </a:lnTo>
                  <a:cubicBezTo>
                    <a:pt x="0" y="5053"/>
                    <a:pt x="3073" y="8126"/>
                    <a:pt x="6856" y="8126"/>
                  </a:cubicBezTo>
                  <a:cubicBezTo>
                    <a:pt x="10640" y="8126"/>
                    <a:pt x="13712" y="5053"/>
                    <a:pt x="13712" y="1270"/>
                  </a:cubicBezTo>
                  <a:lnTo>
                    <a:pt x="13712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Freeform: Shape 748"/>
            <p:cNvSpPr/>
            <p:nvPr/>
          </p:nvSpPr>
          <p:spPr>
            <a:xfrm>
              <a:off x="1427760" y="6393240"/>
              <a:ext cx="12600" cy="716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71640"/>
                <a:gd name="textAreaBottom" fmla="*/ 72720 h 71640"/>
              </a:gdLst>
              <a:ahLst/>
              <a:cxnLst/>
              <a:rect l="textAreaLeft" t="textAreaTop" r="textAreaRight" b="textAreaBottom"/>
              <a:pathLst>
                <a:path w="13839" h="72879">
                  <a:moveTo>
                    <a:pt x="6856" y="65896"/>
                  </a:moveTo>
                  <a:cubicBezTo>
                    <a:pt x="10716" y="65896"/>
                    <a:pt x="13839" y="69019"/>
                    <a:pt x="13839" y="72879"/>
                  </a:cubicBez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72879"/>
                  </a:lnTo>
                  <a:cubicBezTo>
                    <a:pt x="0" y="69070"/>
                    <a:pt x="3047" y="65960"/>
                    <a:pt x="6856" y="6589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Freeform: Shape 749"/>
            <p:cNvSpPr/>
            <p:nvPr/>
          </p:nvSpPr>
          <p:spPr>
            <a:xfrm>
              <a:off x="1427760" y="6459120"/>
              <a:ext cx="12600" cy="3142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14280"/>
                <a:gd name="textAreaBottom" fmla="*/ 315360 h 314280"/>
              </a:gdLst>
              <a:ahLst/>
              <a:cxnLst/>
              <a:rect l="textAreaLeft" t="textAreaTop" r="textAreaRight" b="textAreaBottom"/>
              <a:pathLst>
                <a:path w="13839" h="315514">
                  <a:moveTo>
                    <a:pt x="6856" y="315514"/>
                  </a:moveTo>
                  <a:cubicBezTo>
                    <a:pt x="10665" y="315514"/>
                    <a:pt x="13776" y="312467"/>
                    <a:pt x="13839" y="308658"/>
                  </a:cubicBez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308658"/>
                  </a:lnTo>
                  <a:cubicBezTo>
                    <a:pt x="0" y="312442"/>
                    <a:pt x="3073" y="315514"/>
                    <a:pt x="6856" y="31551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Freeform: Shape 750"/>
            <p:cNvSpPr/>
            <p:nvPr/>
          </p:nvSpPr>
          <p:spPr>
            <a:xfrm>
              <a:off x="2653560" y="6426360"/>
              <a:ext cx="10080" cy="7560"/>
            </a:xfrm>
            <a:custGeom>
              <a:avLst/>
              <a:gdLst>
                <a:gd name="textAreaLeft" fmla="*/ 0 w 10080"/>
                <a:gd name="textAreaRight" fmla="*/ 11160 w 10080"/>
                <a:gd name="textAreaTop" fmla="*/ 0 h 7560"/>
                <a:gd name="textAreaBottom" fmla="*/ 8640 h 7560"/>
              </a:gdLst>
              <a:ahLst/>
              <a:cxnLst/>
              <a:rect l="textAreaLeft" t="textAreaTop" r="textAreaRight" b="textAreaBottom"/>
              <a:pathLst>
                <a:path w="11300" h="8633">
                  <a:moveTo>
                    <a:pt x="11300" y="1778"/>
                  </a:moveTo>
                  <a:lnTo>
                    <a:pt x="11300" y="0"/>
                  </a:lnTo>
                  <a:cubicBezTo>
                    <a:pt x="11237" y="3809"/>
                    <a:pt x="8126" y="6856"/>
                    <a:pt x="4317" y="6856"/>
                  </a:cubicBezTo>
                  <a:lnTo>
                    <a:pt x="0" y="6856"/>
                  </a:lnTo>
                  <a:cubicBezTo>
                    <a:pt x="1219" y="7974"/>
                    <a:pt x="2793" y="8609"/>
                    <a:pt x="4444" y="8634"/>
                  </a:cubicBezTo>
                  <a:cubicBezTo>
                    <a:pt x="8202" y="8570"/>
                    <a:pt x="11237" y="5536"/>
                    <a:pt x="11300" y="177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Freeform: Shape 751"/>
            <p:cNvSpPr/>
            <p:nvPr/>
          </p:nvSpPr>
          <p:spPr>
            <a:xfrm>
              <a:off x="2651760" y="5864040"/>
              <a:ext cx="11880" cy="56124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561240"/>
                <a:gd name="textAreaBottom" fmla="*/ 562320 h 561240"/>
              </a:gdLst>
              <a:ahLst/>
              <a:cxnLst/>
              <a:rect l="textAreaLeft" t="textAreaTop" r="textAreaRight" b="textAreaBottom"/>
              <a:pathLst>
                <a:path w="13083" h="562310">
                  <a:moveTo>
                    <a:pt x="12998" y="562310"/>
                  </a:moveTo>
                  <a:lnTo>
                    <a:pt x="12998" y="7081"/>
                  </a:lnTo>
                  <a:cubicBezTo>
                    <a:pt x="12998" y="3224"/>
                    <a:pt x="9875" y="98"/>
                    <a:pt x="6015" y="98"/>
                  </a:cubicBezTo>
                  <a:cubicBezTo>
                    <a:pt x="5304" y="-33"/>
                    <a:pt x="4568" y="-33"/>
                    <a:pt x="3857" y="98"/>
                  </a:cubicBezTo>
                  <a:lnTo>
                    <a:pt x="2587" y="98"/>
                  </a:lnTo>
                  <a:lnTo>
                    <a:pt x="1698" y="1368"/>
                  </a:lnTo>
                  <a:lnTo>
                    <a:pt x="809" y="2383"/>
                  </a:lnTo>
                  <a:cubicBezTo>
                    <a:pt x="530" y="2744"/>
                    <a:pt x="276" y="3126"/>
                    <a:pt x="48" y="3526"/>
                  </a:cubicBezTo>
                  <a:lnTo>
                    <a:pt x="48" y="4669"/>
                  </a:lnTo>
                  <a:cubicBezTo>
                    <a:pt x="-16" y="5132"/>
                    <a:pt x="-16" y="5602"/>
                    <a:pt x="48" y="6066"/>
                  </a:cubicBezTo>
                  <a:cubicBezTo>
                    <a:pt x="48" y="6066"/>
                    <a:pt x="48" y="6066"/>
                    <a:pt x="48" y="6066"/>
                  </a:cubicBezTo>
                  <a:lnTo>
                    <a:pt x="48" y="554311"/>
                  </a:lnTo>
                  <a:lnTo>
                    <a:pt x="6904" y="554311"/>
                  </a:lnTo>
                  <a:cubicBezTo>
                    <a:pt x="10738" y="554756"/>
                    <a:pt x="13481" y="558222"/>
                    <a:pt x="13036" y="562056"/>
                  </a:cubicBezTo>
                  <a:cubicBezTo>
                    <a:pt x="13024" y="562145"/>
                    <a:pt x="13011" y="562221"/>
                    <a:pt x="12998" y="56231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Freeform: Shape 752"/>
            <p:cNvSpPr/>
            <p:nvPr/>
          </p:nvSpPr>
          <p:spPr>
            <a:xfrm>
              <a:off x="249480" y="6079680"/>
              <a:ext cx="12240" cy="12600"/>
            </a:xfrm>
            <a:custGeom>
              <a:avLst/>
              <a:gdLst>
                <a:gd name="textAreaLeft" fmla="*/ 0 w 12240"/>
                <a:gd name="textAreaRight" fmla="*/ 13320 w 122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3458" h="13839">
                  <a:moveTo>
                    <a:pt x="6602" y="6983"/>
                  </a:moveTo>
                  <a:cubicBezTo>
                    <a:pt x="6602" y="3174"/>
                    <a:pt x="9652" y="63"/>
                    <a:pt x="13458" y="0"/>
                  </a:cubicBezTo>
                  <a:lnTo>
                    <a:pt x="6856" y="0"/>
                  </a:lnTo>
                  <a:cubicBezTo>
                    <a:pt x="3050" y="63"/>
                    <a:pt x="0" y="3174"/>
                    <a:pt x="0" y="6983"/>
                  </a:cubicBezTo>
                  <a:cubicBezTo>
                    <a:pt x="0" y="10767"/>
                    <a:pt x="3070" y="13839"/>
                    <a:pt x="6856" y="13839"/>
                  </a:cubicBezTo>
                  <a:lnTo>
                    <a:pt x="13458" y="13839"/>
                  </a:lnTo>
                  <a:cubicBezTo>
                    <a:pt x="9672" y="13839"/>
                    <a:pt x="6602" y="10767"/>
                    <a:pt x="6602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Freeform: Shape 753"/>
            <p:cNvSpPr/>
            <p:nvPr/>
          </p:nvSpPr>
          <p:spPr>
            <a:xfrm>
              <a:off x="255960" y="6079680"/>
              <a:ext cx="25200" cy="12600"/>
            </a:xfrm>
            <a:custGeom>
              <a:avLst/>
              <a:gdLst>
                <a:gd name="textAreaLeft" fmla="*/ 0 w 25200"/>
                <a:gd name="textAreaRight" fmla="*/ 26280 w 252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26409" h="13839">
                  <a:moveTo>
                    <a:pt x="26409" y="6983"/>
                  </a:moveTo>
                  <a:cubicBezTo>
                    <a:pt x="26409" y="3174"/>
                    <a:pt x="23359" y="63"/>
                    <a:pt x="19553" y="0"/>
                  </a:cubicBezTo>
                  <a:lnTo>
                    <a:pt x="6856" y="0"/>
                  </a:lnTo>
                  <a:cubicBezTo>
                    <a:pt x="3050" y="63"/>
                    <a:pt x="-1" y="3174"/>
                    <a:pt x="0" y="6983"/>
                  </a:cubicBezTo>
                  <a:cubicBezTo>
                    <a:pt x="0" y="10767"/>
                    <a:pt x="3070" y="13839"/>
                    <a:pt x="6856" y="13839"/>
                  </a:cubicBezTo>
                  <a:lnTo>
                    <a:pt x="19553" y="13839"/>
                  </a:lnTo>
                  <a:cubicBezTo>
                    <a:pt x="23339" y="13839"/>
                    <a:pt x="26409" y="10767"/>
                    <a:pt x="26409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4" name="Freeform: Shape 754"/>
            <p:cNvSpPr/>
            <p:nvPr/>
          </p:nvSpPr>
          <p:spPr>
            <a:xfrm>
              <a:off x="415440" y="6079680"/>
              <a:ext cx="64440" cy="1332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13320"/>
                <a:gd name="textAreaBottom" fmla="*/ 14400 h 13320"/>
              </a:gdLst>
              <a:ahLst/>
              <a:cxnLst/>
              <a:rect l="textAreaLeft" t="textAreaTop" r="textAreaRight" b="textAreaBottom"/>
              <a:pathLst>
                <a:path w="65641" h="14474">
                  <a:moveTo>
                    <a:pt x="58659" y="6983"/>
                  </a:moveTo>
                  <a:cubicBezTo>
                    <a:pt x="58659" y="3123"/>
                    <a:pt x="61785" y="0"/>
                    <a:pt x="65642" y="0"/>
                  </a:cubicBezTo>
                  <a:lnTo>
                    <a:pt x="7110" y="0"/>
                  </a:lnTo>
                  <a:cubicBezTo>
                    <a:pt x="5726" y="190"/>
                    <a:pt x="4436" y="813"/>
                    <a:pt x="3428" y="1778"/>
                  </a:cubicBezTo>
                  <a:cubicBezTo>
                    <a:pt x="1337" y="2984"/>
                    <a:pt x="34" y="5206"/>
                    <a:pt x="0" y="7618"/>
                  </a:cubicBezTo>
                  <a:cubicBezTo>
                    <a:pt x="253" y="11338"/>
                    <a:pt x="3254" y="14284"/>
                    <a:pt x="6983" y="14474"/>
                  </a:cubicBezTo>
                  <a:lnTo>
                    <a:pt x="65642" y="14474"/>
                  </a:lnTo>
                  <a:cubicBezTo>
                    <a:pt x="61785" y="14487"/>
                    <a:pt x="58650" y="11364"/>
                    <a:pt x="58640" y="7504"/>
                  </a:cubicBezTo>
                  <a:cubicBezTo>
                    <a:pt x="58640" y="7339"/>
                    <a:pt x="58646" y="7161"/>
                    <a:pt x="58659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5" name="Freeform: Shape 755"/>
            <p:cNvSpPr/>
            <p:nvPr/>
          </p:nvSpPr>
          <p:spPr>
            <a:xfrm>
              <a:off x="474840" y="6079680"/>
              <a:ext cx="13680" cy="12600"/>
            </a:xfrm>
            <a:custGeom>
              <a:avLst/>
              <a:gdLst>
                <a:gd name="textAreaLeft" fmla="*/ 0 w 13680"/>
                <a:gd name="textAreaRight" fmla="*/ 14760 w 1368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4601" h="13839">
                  <a:moveTo>
                    <a:pt x="7618" y="6983"/>
                  </a:moveTo>
                  <a:cubicBezTo>
                    <a:pt x="7618" y="3123"/>
                    <a:pt x="10744" y="0"/>
                    <a:pt x="14601" y="0"/>
                  </a:cubicBezTo>
                  <a:lnTo>
                    <a:pt x="6983" y="0"/>
                  </a:lnTo>
                  <a:cubicBezTo>
                    <a:pt x="3126" y="0"/>
                    <a:pt x="0" y="3123"/>
                    <a:pt x="0" y="6983"/>
                  </a:cubicBezTo>
                  <a:cubicBezTo>
                    <a:pt x="70" y="10792"/>
                    <a:pt x="3175" y="13839"/>
                    <a:pt x="6983" y="13839"/>
                  </a:cubicBezTo>
                  <a:lnTo>
                    <a:pt x="14601" y="13839"/>
                  </a:lnTo>
                  <a:cubicBezTo>
                    <a:pt x="10793" y="13839"/>
                    <a:pt x="7688" y="10792"/>
                    <a:pt x="7618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Freeform: Shape 756"/>
            <p:cNvSpPr/>
            <p:nvPr/>
          </p:nvSpPr>
          <p:spPr>
            <a:xfrm>
              <a:off x="481680" y="6079680"/>
              <a:ext cx="164520" cy="12960"/>
            </a:xfrm>
            <a:custGeom>
              <a:avLst/>
              <a:gdLst>
                <a:gd name="textAreaLeft" fmla="*/ 0 w 164520"/>
                <a:gd name="textAreaRight" fmla="*/ 165600 w 164520"/>
                <a:gd name="textAreaTop" fmla="*/ 0 h 12960"/>
                <a:gd name="textAreaBottom" fmla="*/ 14040 h 12960"/>
              </a:gdLst>
              <a:ahLst/>
              <a:cxnLst/>
              <a:rect l="textAreaLeft" t="textAreaTop" r="textAreaRight" b="textAreaBottom"/>
              <a:pathLst>
                <a:path w="165691" h="13869">
                  <a:moveTo>
                    <a:pt x="158074" y="6983"/>
                  </a:moveTo>
                  <a:cubicBezTo>
                    <a:pt x="158074" y="3123"/>
                    <a:pt x="161200" y="0"/>
                    <a:pt x="165057" y="0"/>
                  </a:cubicBezTo>
                  <a:lnTo>
                    <a:pt x="6983" y="0"/>
                  </a:lnTo>
                  <a:cubicBezTo>
                    <a:pt x="3126" y="0"/>
                    <a:pt x="0" y="3123"/>
                    <a:pt x="0" y="6983"/>
                  </a:cubicBezTo>
                  <a:cubicBezTo>
                    <a:pt x="70" y="10792"/>
                    <a:pt x="3175" y="13839"/>
                    <a:pt x="6983" y="13839"/>
                  </a:cubicBezTo>
                  <a:lnTo>
                    <a:pt x="165692" y="13839"/>
                  </a:lnTo>
                  <a:cubicBezTo>
                    <a:pt x="161851" y="14195"/>
                    <a:pt x="158453" y="11364"/>
                    <a:pt x="158102" y="7517"/>
                  </a:cubicBezTo>
                  <a:cubicBezTo>
                    <a:pt x="158085" y="7339"/>
                    <a:pt x="158076" y="7161"/>
                    <a:pt x="158074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Freeform: Shape 757"/>
            <p:cNvSpPr/>
            <p:nvPr/>
          </p:nvSpPr>
          <p:spPr>
            <a:xfrm>
              <a:off x="1976040" y="6463080"/>
              <a:ext cx="12600" cy="68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3839" h="7871">
                  <a:moveTo>
                    <a:pt x="6856" y="7872"/>
                  </a:moveTo>
                  <a:cubicBezTo>
                    <a:pt x="10716" y="7872"/>
                    <a:pt x="13839" y="4748"/>
                    <a:pt x="13839" y="889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2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Freeform: Shape 758"/>
            <p:cNvSpPr/>
            <p:nvPr/>
          </p:nvSpPr>
          <p:spPr>
            <a:xfrm>
              <a:off x="1976040" y="6379200"/>
              <a:ext cx="12600" cy="900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90000"/>
                <a:gd name="textAreaBottom" fmla="*/ 91080 h 90000"/>
              </a:gdLst>
              <a:ahLst/>
              <a:cxnLst/>
              <a:rect l="textAreaLeft" t="textAreaTop" r="textAreaRight" b="textAreaBottom"/>
              <a:pathLst>
                <a:path w="13839" h="90908">
                  <a:moveTo>
                    <a:pt x="0" y="84053"/>
                  </a:moveTo>
                  <a:cubicBezTo>
                    <a:pt x="0" y="87836"/>
                    <a:pt x="3072" y="90909"/>
                    <a:pt x="6856" y="90909"/>
                  </a:cubicBezTo>
                  <a:cubicBezTo>
                    <a:pt x="10665" y="90909"/>
                    <a:pt x="13776" y="87861"/>
                    <a:pt x="13839" y="84053"/>
                  </a:cubicBezTo>
                  <a:lnTo>
                    <a:pt x="13839" y="6983"/>
                  </a:lnTo>
                  <a:cubicBezTo>
                    <a:pt x="13839" y="6983"/>
                    <a:pt x="13839" y="6221"/>
                    <a:pt x="13839" y="5841"/>
                  </a:cubicBezTo>
                  <a:cubicBezTo>
                    <a:pt x="13344" y="2501"/>
                    <a:pt x="10487" y="25"/>
                    <a:pt x="7110" y="0"/>
                  </a:cubicBezTo>
                  <a:cubicBezTo>
                    <a:pt x="3301" y="64"/>
                    <a:pt x="254" y="3174"/>
                    <a:pt x="254" y="6983"/>
                  </a:cubicBezTo>
                  <a:lnTo>
                    <a:pt x="254" y="8430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Freeform: Shape 759"/>
            <p:cNvSpPr/>
            <p:nvPr/>
          </p:nvSpPr>
          <p:spPr>
            <a:xfrm>
              <a:off x="3180960" y="6464160"/>
              <a:ext cx="12600" cy="64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480"/>
                <a:gd name="textAreaBottom" fmla="*/ 7560 h 6480"/>
              </a:gdLst>
              <a:ahLst/>
              <a:cxnLst/>
              <a:rect l="textAreaLeft" t="textAreaTop" r="textAreaRight" b="textAreaBottom"/>
              <a:pathLst>
                <a:path w="13712" h="7618">
                  <a:moveTo>
                    <a:pt x="6856" y="7618"/>
                  </a:moveTo>
                  <a:cubicBezTo>
                    <a:pt x="10665" y="7555"/>
                    <a:pt x="13712" y="4444"/>
                    <a:pt x="13712" y="635"/>
                  </a:cubicBezTo>
                  <a:lnTo>
                    <a:pt x="13712" y="0"/>
                  </a:lnTo>
                  <a:cubicBezTo>
                    <a:pt x="13712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635"/>
                  </a:lnTo>
                  <a:cubicBezTo>
                    <a:pt x="0" y="4444"/>
                    <a:pt x="3047" y="7555"/>
                    <a:pt x="6856" y="761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Freeform: Shape 760"/>
            <p:cNvSpPr/>
            <p:nvPr/>
          </p:nvSpPr>
          <p:spPr>
            <a:xfrm>
              <a:off x="640440" y="6079680"/>
              <a:ext cx="43920" cy="13320"/>
            </a:xfrm>
            <a:custGeom>
              <a:avLst/>
              <a:gdLst>
                <a:gd name="textAreaLeft" fmla="*/ 0 w 43920"/>
                <a:gd name="textAreaRight" fmla="*/ 45000 w 43920"/>
                <a:gd name="textAreaTop" fmla="*/ 0 h 13320"/>
                <a:gd name="textAreaBottom" fmla="*/ 14400 h 13320"/>
              </a:gdLst>
              <a:ahLst/>
              <a:cxnLst/>
              <a:rect l="textAreaLeft" t="textAreaTop" r="textAreaRight" b="textAreaBottom"/>
              <a:pathLst>
                <a:path w="45092" h="14476">
                  <a:moveTo>
                    <a:pt x="38109" y="6983"/>
                  </a:moveTo>
                  <a:cubicBezTo>
                    <a:pt x="38109" y="3174"/>
                    <a:pt x="41159" y="63"/>
                    <a:pt x="44965" y="0"/>
                  </a:cubicBezTo>
                  <a:lnTo>
                    <a:pt x="7002" y="0"/>
                  </a:lnTo>
                  <a:cubicBezTo>
                    <a:pt x="3145" y="0"/>
                    <a:pt x="19" y="3123"/>
                    <a:pt x="19" y="6983"/>
                  </a:cubicBezTo>
                  <a:cubicBezTo>
                    <a:pt x="-262" y="10830"/>
                    <a:pt x="2629" y="14170"/>
                    <a:pt x="6475" y="14462"/>
                  </a:cubicBezTo>
                  <a:cubicBezTo>
                    <a:pt x="6650" y="14474"/>
                    <a:pt x="6827" y="14474"/>
                    <a:pt x="7002" y="14474"/>
                  </a:cubicBezTo>
                  <a:lnTo>
                    <a:pt x="45092" y="14474"/>
                  </a:lnTo>
                  <a:cubicBezTo>
                    <a:pt x="41306" y="14563"/>
                    <a:pt x="38167" y="11567"/>
                    <a:pt x="38081" y="7770"/>
                  </a:cubicBezTo>
                  <a:cubicBezTo>
                    <a:pt x="38075" y="7517"/>
                    <a:pt x="38085" y="7250"/>
                    <a:pt x="38109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Freeform: Shape 761"/>
            <p:cNvSpPr/>
            <p:nvPr/>
          </p:nvSpPr>
          <p:spPr>
            <a:xfrm>
              <a:off x="3180960" y="6463080"/>
              <a:ext cx="12600" cy="68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3712" h="7871">
                  <a:moveTo>
                    <a:pt x="6856" y="7872"/>
                  </a:moveTo>
                  <a:cubicBezTo>
                    <a:pt x="10665" y="7808"/>
                    <a:pt x="13712" y="4698"/>
                    <a:pt x="13712" y="889"/>
                  </a:cubicBezTo>
                  <a:lnTo>
                    <a:pt x="13712" y="0"/>
                  </a:lnTo>
                  <a:cubicBezTo>
                    <a:pt x="13712" y="3783"/>
                    <a:pt x="10640" y="6856"/>
                    <a:pt x="6856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Freeform: Shape 762"/>
            <p:cNvSpPr/>
            <p:nvPr/>
          </p:nvSpPr>
          <p:spPr>
            <a:xfrm>
              <a:off x="3180960" y="5848200"/>
              <a:ext cx="12600" cy="6206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20640"/>
                <a:gd name="textAreaBottom" fmla="*/ 621720 h 620640"/>
              </a:gdLst>
              <a:ahLst/>
              <a:cxnLst/>
              <a:rect l="textAreaLeft" t="textAreaTop" r="textAreaRight" b="textAreaBottom"/>
              <a:pathLst>
                <a:path w="13712" h="621886">
                  <a:moveTo>
                    <a:pt x="0" y="6856"/>
                  </a:moveTo>
                  <a:lnTo>
                    <a:pt x="0" y="615031"/>
                  </a:lnTo>
                  <a:cubicBezTo>
                    <a:pt x="0" y="618814"/>
                    <a:pt x="3073" y="621887"/>
                    <a:pt x="6856" y="621887"/>
                  </a:cubicBezTo>
                  <a:cubicBezTo>
                    <a:pt x="10640" y="621887"/>
                    <a:pt x="13712" y="618814"/>
                    <a:pt x="13712" y="615031"/>
                  </a:cubicBez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3" name="Freeform: Shape 763"/>
            <p:cNvSpPr/>
            <p:nvPr/>
          </p:nvSpPr>
          <p:spPr>
            <a:xfrm>
              <a:off x="678600" y="6079680"/>
              <a:ext cx="9000" cy="13320"/>
            </a:xfrm>
            <a:custGeom>
              <a:avLst/>
              <a:gdLst>
                <a:gd name="textAreaLeft" fmla="*/ 0 w 9000"/>
                <a:gd name="textAreaRight" fmla="*/ 10080 w 9000"/>
                <a:gd name="textAreaTop" fmla="*/ 0 h 13320"/>
                <a:gd name="textAreaBottom" fmla="*/ 14400 h 13320"/>
              </a:gdLst>
              <a:ahLst/>
              <a:cxnLst/>
              <a:rect l="textAreaLeft" t="textAreaTop" r="textAreaRight" b="textAreaBottom"/>
              <a:pathLst>
                <a:path w="10187" h="14475">
                  <a:moveTo>
                    <a:pt x="3077" y="6983"/>
                  </a:moveTo>
                  <a:cubicBezTo>
                    <a:pt x="3077" y="3123"/>
                    <a:pt x="6203" y="0"/>
                    <a:pt x="10060" y="0"/>
                  </a:cubicBezTo>
                  <a:lnTo>
                    <a:pt x="6886" y="0"/>
                  </a:lnTo>
                  <a:cubicBezTo>
                    <a:pt x="3080" y="63"/>
                    <a:pt x="29" y="3174"/>
                    <a:pt x="30" y="6983"/>
                  </a:cubicBezTo>
                  <a:cubicBezTo>
                    <a:pt x="-321" y="10754"/>
                    <a:pt x="2451" y="14093"/>
                    <a:pt x="6222" y="14449"/>
                  </a:cubicBezTo>
                  <a:cubicBezTo>
                    <a:pt x="6443" y="14462"/>
                    <a:pt x="6664" y="14474"/>
                    <a:pt x="6886" y="14474"/>
                  </a:cubicBezTo>
                  <a:lnTo>
                    <a:pt x="10187" y="14474"/>
                  </a:lnTo>
                  <a:cubicBezTo>
                    <a:pt x="6331" y="14550"/>
                    <a:pt x="3141" y="11491"/>
                    <a:pt x="3061" y="7643"/>
                  </a:cubicBezTo>
                  <a:cubicBezTo>
                    <a:pt x="3056" y="7415"/>
                    <a:pt x="3061" y="7199"/>
                    <a:pt x="3077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4" name="Freeform: Shape 764"/>
            <p:cNvSpPr/>
            <p:nvPr/>
          </p:nvSpPr>
          <p:spPr>
            <a:xfrm>
              <a:off x="682200" y="6080760"/>
              <a:ext cx="20520" cy="12960"/>
            </a:xfrm>
            <a:custGeom>
              <a:avLst/>
              <a:gdLst>
                <a:gd name="textAreaLeft" fmla="*/ 0 w 20520"/>
                <a:gd name="textAreaRight" fmla="*/ 21600 w 20520"/>
                <a:gd name="textAreaTop" fmla="*/ 0 h 12960"/>
                <a:gd name="textAreaBottom" fmla="*/ 14040 h 12960"/>
              </a:gdLst>
              <a:ahLst/>
              <a:cxnLst/>
              <a:rect l="textAreaLeft" t="textAreaTop" r="textAreaRight" b="textAreaBottom"/>
              <a:pathLst>
                <a:path w="21532" h="13887">
                  <a:moveTo>
                    <a:pt x="21457" y="5888"/>
                  </a:moveTo>
                  <a:cubicBezTo>
                    <a:pt x="21528" y="5215"/>
                    <a:pt x="21528" y="4530"/>
                    <a:pt x="21457" y="3857"/>
                  </a:cubicBezTo>
                  <a:cubicBezTo>
                    <a:pt x="21169" y="3196"/>
                    <a:pt x="20829" y="2562"/>
                    <a:pt x="20442" y="1952"/>
                  </a:cubicBezTo>
                  <a:lnTo>
                    <a:pt x="19553" y="809"/>
                  </a:lnTo>
                  <a:lnTo>
                    <a:pt x="18410" y="48"/>
                  </a:lnTo>
                  <a:cubicBezTo>
                    <a:pt x="18032" y="-16"/>
                    <a:pt x="17646" y="-16"/>
                    <a:pt x="17268" y="48"/>
                  </a:cubicBezTo>
                  <a:lnTo>
                    <a:pt x="15871" y="48"/>
                  </a:lnTo>
                  <a:lnTo>
                    <a:pt x="14855" y="48"/>
                  </a:lnTo>
                  <a:lnTo>
                    <a:pt x="6983" y="48"/>
                  </a:lnTo>
                  <a:cubicBezTo>
                    <a:pt x="3126" y="48"/>
                    <a:pt x="0" y="3171"/>
                    <a:pt x="0" y="7031"/>
                  </a:cubicBezTo>
                  <a:cubicBezTo>
                    <a:pt x="70" y="10840"/>
                    <a:pt x="3175" y="13887"/>
                    <a:pt x="6983" y="13887"/>
                  </a:cubicBezTo>
                  <a:lnTo>
                    <a:pt x="14855" y="13887"/>
                  </a:lnTo>
                  <a:cubicBezTo>
                    <a:pt x="18709" y="13722"/>
                    <a:pt x="21695" y="10459"/>
                    <a:pt x="21526" y="6599"/>
                  </a:cubicBezTo>
                  <a:cubicBezTo>
                    <a:pt x="21516" y="6371"/>
                    <a:pt x="21493" y="6129"/>
                    <a:pt x="21457" y="588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5" name="Freeform: Shape 765"/>
            <p:cNvSpPr/>
            <p:nvPr/>
          </p:nvSpPr>
          <p:spPr>
            <a:xfrm>
              <a:off x="2566440" y="6419520"/>
              <a:ext cx="97560" cy="12600"/>
            </a:xfrm>
            <a:custGeom>
              <a:avLst/>
              <a:gdLst>
                <a:gd name="textAreaLeft" fmla="*/ 0 w 97560"/>
                <a:gd name="textAreaRight" fmla="*/ 98640 w 975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98526" h="13839">
                  <a:moveTo>
                    <a:pt x="6856" y="13839"/>
                  </a:moveTo>
                  <a:lnTo>
                    <a:pt x="91543" y="13839"/>
                  </a:lnTo>
                  <a:cubicBezTo>
                    <a:pt x="95352" y="13839"/>
                    <a:pt x="98463" y="10792"/>
                    <a:pt x="98526" y="6983"/>
                  </a:cubicBezTo>
                  <a:cubicBezTo>
                    <a:pt x="98526" y="3123"/>
                    <a:pt x="95403" y="0"/>
                    <a:pt x="91543" y="0"/>
                  </a:cubicBezTo>
                  <a:lnTo>
                    <a:pt x="6856" y="0"/>
                  </a:lnTo>
                  <a:cubicBezTo>
                    <a:pt x="3047" y="63"/>
                    <a:pt x="0" y="3174"/>
                    <a:pt x="0" y="6983"/>
                  </a:cubicBezTo>
                  <a:cubicBezTo>
                    <a:pt x="0" y="10767"/>
                    <a:pt x="3072" y="13839"/>
                    <a:pt x="6856" y="1383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6" name="Freeform: Shape 766"/>
            <p:cNvSpPr/>
            <p:nvPr/>
          </p:nvSpPr>
          <p:spPr>
            <a:xfrm>
              <a:off x="3311280" y="6461280"/>
              <a:ext cx="1440" cy="4028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402840"/>
                <a:gd name="textAreaBottom" fmla="*/ 403920 h 402840"/>
              </a:gdLst>
              <a:ahLst/>
              <a:cxnLst/>
              <a:rect l="textAreaLeft" t="textAreaTop" r="textAreaRight" b="textAreaBottom"/>
              <a:pathLst>
                <a:path w="2412" h="403891">
                  <a:moveTo>
                    <a:pt x="2412" y="7245"/>
                  </a:moveTo>
                  <a:lnTo>
                    <a:pt x="2412" y="7245"/>
                  </a:lnTo>
                  <a:lnTo>
                    <a:pt x="2412" y="1151"/>
                  </a:lnTo>
                  <a:cubicBezTo>
                    <a:pt x="2412" y="516"/>
                    <a:pt x="1904" y="8"/>
                    <a:pt x="1270" y="8"/>
                  </a:cubicBezTo>
                  <a:cubicBezTo>
                    <a:pt x="647" y="-68"/>
                    <a:pt x="76" y="389"/>
                    <a:pt x="13" y="1011"/>
                  </a:cubicBezTo>
                  <a:cubicBezTo>
                    <a:pt x="0" y="1062"/>
                    <a:pt x="0" y="1100"/>
                    <a:pt x="0" y="1151"/>
                  </a:cubicBezTo>
                  <a:lnTo>
                    <a:pt x="0" y="7880"/>
                  </a:lnTo>
                  <a:lnTo>
                    <a:pt x="0" y="7880"/>
                  </a:lnTo>
                  <a:lnTo>
                    <a:pt x="0" y="403892"/>
                  </a:lnTo>
                  <a:lnTo>
                    <a:pt x="2412" y="403892"/>
                  </a:lnTo>
                  <a:lnTo>
                    <a:pt x="2412" y="775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7" name="Freeform: Shape 767"/>
            <p:cNvSpPr/>
            <p:nvPr/>
          </p:nvSpPr>
          <p:spPr>
            <a:xfrm>
              <a:off x="1530720" y="5807880"/>
              <a:ext cx="12600" cy="66132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61320"/>
                <a:gd name="textAreaBottom" fmla="*/ 662400 h 661320"/>
              </a:gdLst>
              <a:ahLst/>
              <a:cxnLst/>
              <a:rect l="textAreaLeft" t="textAreaTop" r="textAreaRight" b="textAreaBottom"/>
              <a:pathLst>
                <a:path w="13839" h="662262">
                  <a:moveTo>
                    <a:pt x="0" y="6983"/>
                  </a:moveTo>
                  <a:lnTo>
                    <a:pt x="0" y="655406"/>
                  </a:lnTo>
                  <a:cubicBezTo>
                    <a:pt x="0" y="659190"/>
                    <a:pt x="3073" y="662263"/>
                    <a:pt x="6856" y="662263"/>
                  </a:cubicBezTo>
                  <a:cubicBezTo>
                    <a:pt x="10665" y="662263"/>
                    <a:pt x="13776" y="659215"/>
                    <a:pt x="13839" y="655406"/>
                  </a:cubicBezTo>
                  <a:lnTo>
                    <a:pt x="13839" y="6983"/>
                  </a:lnTo>
                  <a:cubicBezTo>
                    <a:pt x="13839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8" name="Freeform: Shape 768"/>
            <p:cNvSpPr/>
            <p:nvPr/>
          </p:nvSpPr>
          <p:spPr>
            <a:xfrm>
              <a:off x="3276360" y="5814360"/>
              <a:ext cx="11880" cy="10152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01520"/>
                <a:gd name="textAreaBottom" fmla="*/ 102600 h 101520"/>
              </a:gdLst>
              <a:ahLst/>
              <a:cxnLst/>
              <a:rect l="textAreaLeft" t="textAreaTop" r="textAreaRight" b="textAreaBottom"/>
              <a:pathLst>
                <a:path w="12998" h="102569">
                  <a:moveTo>
                    <a:pt x="809" y="89223"/>
                  </a:moveTo>
                  <a:lnTo>
                    <a:pt x="809" y="97095"/>
                  </a:lnTo>
                  <a:cubicBezTo>
                    <a:pt x="809" y="97095"/>
                    <a:pt x="809" y="97095"/>
                    <a:pt x="809" y="97095"/>
                  </a:cubicBezTo>
                  <a:cubicBezTo>
                    <a:pt x="733" y="97558"/>
                    <a:pt x="733" y="98029"/>
                    <a:pt x="809" y="98491"/>
                  </a:cubicBezTo>
                  <a:lnTo>
                    <a:pt x="809" y="99507"/>
                  </a:lnTo>
                  <a:cubicBezTo>
                    <a:pt x="1025" y="99978"/>
                    <a:pt x="1330" y="100407"/>
                    <a:pt x="1698" y="100777"/>
                  </a:cubicBezTo>
                  <a:lnTo>
                    <a:pt x="1698" y="101538"/>
                  </a:lnTo>
                  <a:cubicBezTo>
                    <a:pt x="2117" y="101908"/>
                    <a:pt x="2587" y="102208"/>
                    <a:pt x="3095" y="102427"/>
                  </a:cubicBezTo>
                  <a:cubicBezTo>
                    <a:pt x="3095" y="102427"/>
                    <a:pt x="3095" y="102427"/>
                    <a:pt x="3857" y="102427"/>
                  </a:cubicBezTo>
                  <a:cubicBezTo>
                    <a:pt x="4644" y="102616"/>
                    <a:pt x="5482" y="102616"/>
                    <a:pt x="6269" y="102427"/>
                  </a:cubicBezTo>
                  <a:lnTo>
                    <a:pt x="6269" y="102427"/>
                  </a:lnTo>
                  <a:cubicBezTo>
                    <a:pt x="7374" y="102432"/>
                    <a:pt x="8465" y="102171"/>
                    <a:pt x="9443" y="101665"/>
                  </a:cubicBezTo>
                  <a:lnTo>
                    <a:pt x="9443" y="101665"/>
                  </a:lnTo>
                  <a:cubicBezTo>
                    <a:pt x="11589" y="100430"/>
                    <a:pt x="12935" y="98170"/>
                    <a:pt x="12998" y="95698"/>
                  </a:cubicBezTo>
                  <a:lnTo>
                    <a:pt x="12998" y="6567"/>
                  </a:lnTo>
                  <a:cubicBezTo>
                    <a:pt x="12960" y="3589"/>
                    <a:pt x="11017" y="974"/>
                    <a:pt x="8173" y="91"/>
                  </a:cubicBezTo>
                  <a:lnTo>
                    <a:pt x="6904" y="91"/>
                  </a:lnTo>
                  <a:lnTo>
                    <a:pt x="6015" y="91"/>
                  </a:lnTo>
                  <a:cubicBezTo>
                    <a:pt x="5342" y="-30"/>
                    <a:pt x="4657" y="-30"/>
                    <a:pt x="3984" y="91"/>
                  </a:cubicBezTo>
                  <a:lnTo>
                    <a:pt x="2714" y="91"/>
                  </a:lnTo>
                  <a:lnTo>
                    <a:pt x="1698" y="853"/>
                  </a:lnTo>
                  <a:cubicBezTo>
                    <a:pt x="1368" y="1116"/>
                    <a:pt x="1076" y="1414"/>
                    <a:pt x="809" y="1742"/>
                  </a:cubicBezTo>
                  <a:lnTo>
                    <a:pt x="48" y="2885"/>
                  </a:lnTo>
                  <a:cubicBezTo>
                    <a:pt x="-3" y="3264"/>
                    <a:pt x="-3" y="3648"/>
                    <a:pt x="48" y="4027"/>
                  </a:cubicBezTo>
                  <a:cubicBezTo>
                    <a:pt x="-16" y="4491"/>
                    <a:pt x="-16" y="4961"/>
                    <a:pt x="48" y="5424"/>
                  </a:cubicBezTo>
                  <a:cubicBezTo>
                    <a:pt x="48" y="5424"/>
                    <a:pt x="48" y="5424"/>
                    <a:pt x="48" y="5424"/>
                  </a:cubicBezTo>
                  <a:lnTo>
                    <a:pt x="48" y="8922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9" name="Freeform: Shape 769"/>
            <p:cNvSpPr/>
            <p:nvPr/>
          </p:nvSpPr>
          <p:spPr>
            <a:xfrm>
              <a:off x="8610120" y="6443640"/>
              <a:ext cx="807840" cy="419760"/>
            </a:xfrm>
            <a:custGeom>
              <a:avLst/>
              <a:gdLst>
                <a:gd name="textAreaLeft" fmla="*/ 0 w 807840"/>
                <a:gd name="textAreaRight" fmla="*/ 808920 w 807840"/>
                <a:gd name="textAreaTop" fmla="*/ 0 h 419760"/>
                <a:gd name="textAreaBottom" fmla="*/ 420840 h 419760"/>
              </a:gdLst>
              <a:ahLst/>
              <a:cxnLst/>
              <a:rect l="textAreaLeft" t="textAreaTop" r="textAreaRight" b="textAreaBottom"/>
              <a:pathLst>
                <a:path w="809032" h="420897">
                  <a:moveTo>
                    <a:pt x="806113" y="4063"/>
                  </a:moveTo>
                  <a:cubicBezTo>
                    <a:pt x="804589" y="4025"/>
                    <a:pt x="803116" y="3492"/>
                    <a:pt x="801923" y="2539"/>
                  </a:cubicBezTo>
                  <a:lnTo>
                    <a:pt x="659339" y="2539"/>
                  </a:lnTo>
                  <a:cubicBezTo>
                    <a:pt x="658044" y="3695"/>
                    <a:pt x="656368" y="4330"/>
                    <a:pt x="654641" y="4317"/>
                  </a:cubicBezTo>
                  <a:cubicBezTo>
                    <a:pt x="651835" y="4342"/>
                    <a:pt x="649296" y="2628"/>
                    <a:pt x="648293" y="0"/>
                  </a:cubicBezTo>
                  <a:lnTo>
                    <a:pt x="271328" y="0"/>
                  </a:lnTo>
                  <a:cubicBezTo>
                    <a:pt x="270541" y="3009"/>
                    <a:pt x="267836" y="5142"/>
                    <a:pt x="264726" y="5206"/>
                  </a:cubicBezTo>
                  <a:cubicBezTo>
                    <a:pt x="261628" y="5168"/>
                    <a:pt x="258949" y="3022"/>
                    <a:pt x="258250" y="0"/>
                  </a:cubicBezTo>
                  <a:lnTo>
                    <a:pt x="119349" y="0"/>
                  </a:lnTo>
                  <a:cubicBezTo>
                    <a:pt x="118181" y="2298"/>
                    <a:pt x="115832" y="3758"/>
                    <a:pt x="113254" y="3809"/>
                  </a:cubicBezTo>
                  <a:cubicBezTo>
                    <a:pt x="111934" y="3733"/>
                    <a:pt x="110664" y="3301"/>
                    <a:pt x="109573" y="2539"/>
                  </a:cubicBezTo>
                  <a:lnTo>
                    <a:pt x="10030" y="2539"/>
                  </a:lnTo>
                  <a:cubicBezTo>
                    <a:pt x="8786" y="4406"/>
                    <a:pt x="6691" y="5548"/>
                    <a:pt x="4444" y="5587"/>
                  </a:cubicBezTo>
                  <a:cubicBezTo>
                    <a:pt x="2806" y="5510"/>
                    <a:pt x="1231" y="4888"/>
                    <a:pt x="0" y="3809"/>
                  </a:cubicBezTo>
                  <a:lnTo>
                    <a:pt x="0" y="420897"/>
                  </a:lnTo>
                  <a:lnTo>
                    <a:pt x="809033" y="420897"/>
                  </a:lnTo>
                  <a:lnTo>
                    <a:pt x="809033" y="3301"/>
                  </a:lnTo>
                  <a:cubicBezTo>
                    <a:pt x="808145" y="3822"/>
                    <a:pt x="807141" y="4076"/>
                    <a:pt x="806113" y="4063"/>
                  </a:cubicBez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0" name="Freeform: Shape 770"/>
            <p:cNvSpPr/>
            <p:nvPr/>
          </p:nvSpPr>
          <p:spPr>
            <a:xfrm>
              <a:off x="8538120" y="5898240"/>
              <a:ext cx="68400" cy="965160"/>
            </a:xfrm>
            <a:custGeom>
              <a:avLst/>
              <a:gdLst>
                <a:gd name="textAreaLeft" fmla="*/ 0 w 68400"/>
                <a:gd name="textAreaRight" fmla="*/ 69480 w 68400"/>
                <a:gd name="textAreaTop" fmla="*/ 0 h 965160"/>
                <a:gd name="textAreaBottom" fmla="*/ 966240 h 965160"/>
              </a:gdLst>
              <a:ahLst/>
              <a:cxnLst/>
              <a:rect l="textAreaLeft" t="textAreaTop" r="textAreaRight" b="textAreaBottom"/>
              <a:pathLst>
                <a:path w="69324" h="966222">
                  <a:moveTo>
                    <a:pt x="69324" y="545833"/>
                  </a:moveTo>
                  <a:lnTo>
                    <a:pt x="69324" y="16760"/>
                  </a:lnTo>
                  <a:lnTo>
                    <a:pt x="0" y="0"/>
                  </a:lnTo>
                  <a:lnTo>
                    <a:pt x="0" y="966223"/>
                  </a:lnTo>
                  <a:lnTo>
                    <a:pt x="69324" y="966223"/>
                  </a:lnTo>
                  <a:lnTo>
                    <a:pt x="69324" y="545960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1" name="Freeform: Shape 771"/>
            <p:cNvSpPr/>
            <p:nvPr/>
          </p:nvSpPr>
          <p:spPr>
            <a:xfrm>
              <a:off x="8237880" y="5897880"/>
              <a:ext cx="297000" cy="965520"/>
            </a:xfrm>
            <a:custGeom>
              <a:avLst/>
              <a:gdLst>
                <a:gd name="textAreaLeft" fmla="*/ 0 w 297000"/>
                <a:gd name="textAreaRight" fmla="*/ 298080 w 297000"/>
                <a:gd name="textAreaTop" fmla="*/ 0 h 965520"/>
                <a:gd name="textAreaBottom" fmla="*/ 966600 h 965520"/>
              </a:gdLst>
              <a:ahLst/>
              <a:cxnLst/>
              <a:rect l="textAreaLeft" t="textAreaTop" r="textAreaRight" b="textAreaBottom"/>
              <a:pathLst>
                <a:path w="297991" h="966730">
                  <a:moveTo>
                    <a:pt x="0" y="0"/>
                  </a:moveTo>
                  <a:lnTo>
                    <a:pt x="297991" y="0"/>
                  </a:lnTo>
                  <a:lnTo>
                    <a:pt x="297991" y="966731"/>
                  </a:lnTo>
                  <a:lnTo>
                    <a:pt x="0" y="966731"/>
                  </a:lnTo>
                  <a:close/>
                </a:path>
              </a:pathLst>
            </a:custGeom>
            <a:solidFill>
              <a:schemeClr val="accent4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2" name="Freeform: Shape 772"/>
            <p:cNvSpPr/>
            <p:nvPr/>
          </p:nvSpPr>
          <p:spPr>
            <a:xfrm>
              <a:off x="11779920" y="6429600"/>
              <a:ext cx="20880" cy="433800"/>
            </a:xfrm>
            <a:custGeom>
              <a:avLst/>
              <a:gdLst>
                <a:gd name="textAreaLeft" fmla="*/ 0 w 20880"/>
                <a:gd name="textAreaRight" fmla="*/ 21960 w 20880"/>
                <a:gd name="textAreaTop" fmla="*/ 0 h 433800"/>
                <a:gd name="textAreaBottom" fmla="*/ 434880 h 433800"/>
              </a:gdLst>
              <a:ahLst/>
              <a:cxnLst/>
              <a:rect l="textAreaLeft" t="textAreaTop" r="textAreaRight" b="textAreaBottom"/>
              <a:pathLst>
                <a:path w="21838" h="434736">
                  <a:moveTo>
                    <a:pt x="21839" y="67801"/>
                  </a:moveTo>
                  <a:lnTo>
                    <a:pt x="21839" y="0"/>
                  </a:lnTo>
                  <a:lnTo>
                    <a:pt x="0" y="0"/>
                  </a:lnTo>
                  <a:lnTo>
                    <a:pt x="0" y="434737"/>
                  </a:lnTo>
                  <a:lnTo>
                    <a:pt x="16125" y="434737"/>
                  </a:lnTo>
                  <a:lnTo>
                    <a:pt x="16125" y="74403"/>
                  </a:lnTo>
                  <a:cubicBezTo>
                    <a:pt x="16201" y="71114"/>
                    <a:pt x="18601" y="68347"/>
                    <a:pt x="21839" y="67801"/>
                  </a:cubicBezTo>
                  <a:close/>
                </a:path>
              </a:pathLst>
            </a:custGeom>
            <a:solidFill>
              <a:srgbClr val="E8E7E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3" name="Freeform: Shape 773"/>
            <p:cNvSpPr/>
            <p:nvPr/>
          </p:nvSpPr>
          <p:spPr>
            <a:xfrm>
              <a:off x="11804400" y="6429600"/>
              <a:ext cx="370080" cy="66960"/>
            </a:xfrm>
            <a:custGeom>
              <a:avLst/>
              <a:gdLst>
                <a:gd name="textAreaLeft" fmla="*/ 0 w 370080"/>
                <a:gd name="textAreaRight" fmla="*/ 371160 w 370080"/>
                <a:gd name="textAreaTop" fmla="*/ 0 h 66960"/>
                <a:gd name="textAreaBottom" fmla="*/ 68040 h 66960"/>
              </a:gdLst>
              <a:ahLst/>
              <a:cxnLst/>
              <a:rect l="textAreaLeft" t="textAreaTop" r="textAreaRight" b="textAreaBottom"/>
              <a:pathLst>
                <a:path w="370996" h="68181">
                  <a:moveTo>
                    <a:pt x="0" y="0"/>
                  </a:moveTo>
                  <a:lnTo>
                    <a:pt x="0" y="68181"/>
                  </a:lnTo>
                  <a:lnTo>
                    <a:pt x="338366" y="68181"/>
                  </a:lnTo>
                  <a:lnTo>
                    <a:pt x="370997" y="68181"/>
                  </a:lnTo>
                  <a:lnTo>
                    <a:pt x="370997" y="508"/>
                  </a:lnTo>
                  <a:lnTo>
                    <a:pt x="3382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4" name="Freeform: Shape 774"/>
            <p:cNvSpPr/>
            <p:nvPr/>
          </p:nvSpPr>
          <p:spPr>
            <a:xfrm>
              <a:off x="10443960" y="5632200"/>
              <a:ext cx="27000" cy="189720"/>
            </a:xfrm>
            <a:custGeom>
              <a:avLst/>
              <a:gdLst>
                <a:gd name="textAreaLeft" fmla="*/ 0 w 27000"/>
                <a:gd name="textAreaRight" fmla="*/ 28080 w 27000"/>
                <a:gd name="textAreaTop" fmla="*/ 0 h 189720"/>
                <a:gd name="textAreaBottom" fmla="*/ 190800 h 189720"/>
              </a:gdLst>
              <a:ahLst/>
              <a:cxnLst/>
              <a:rect l="textAreaLeft" t="textAreaTop" r="textAreaRight" b="textAreaBottom"/>
              <a:pathLst>
                <a:path w="28059" h="190959">
                  <a:moveTo>
                    <a:pt x="28059" y="190959"/>
                  </a:moveTo>
                  <a:lnTo>
                    <a:pt x="28059" y="10411"/>
                  </a:lnTo>
                  <a:lnTo>
                    <a:pt x="26028" y="0"/>
                  </a:lnTo>
                  <a:lnTo>
                    <a:pt x="0" y="0"/>
                  </a:lnTo>
                  <a:lnTo>
                    <a:pt x="0" y="9776"/>
                  </a:lnTo>
                  <a:lnTo>
                    <a:pt x="0" y="190959"/>
                  </a:lnTo>
                  <a:lnTo>
                    <a:pt x="28059" y="190959"/>
                  </a:lnTo>
                  <a:close/>
                </a:path>
              </a:pathLst>
            </a:custGeom>
            <a:solidFill>
              <a:srgbClr val="F9C9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5" name="Freeform: Shape 775"/>
            <p:cNvSpPr/>
            <p:nvPr/>
          </p:nvSpPr>
          <p:spPr>
            <a:xfrm>
              <a:off x="9960120" y="4824360"/>
              <a:ext cx="243000" cy="952200"/>
            </a:xfrm>
            <a:custGeom>
              <a:avLst/>
              <a:gdLst>
                <a:gd name="textAreaLeft" fmla="*/ 0 w 243000"/>
                <a:gd name="textAreaRight" fmla="*/ 244080 w 243000"/>
                <a:gd name="textAreaTop" fmla="*/ 0 h 952200"/>
                <a:gd name="textAreaBottom" fmla="*/ 953280 h 952200"/>
              </a:gdLst>
              <a:ahLst/>
              <a:cxnLst/>
              <a:rect l="textAreaLeft" t="textAreaTop" r="textAreaRight" b="textAreaBottom"/>
              <a:pathLst>
                <a:path w="244030" h="953272">
                  <a:moveTo>
                    <a:pt x="86592" y="166708"/>
                  </a:moveTo>
                  <a:cubicBezTo>
                    <a:pt x="87429" y="166518"/>
                    <a:pt x="88293" y="166518"/>
                    <a:pt x="89130" y="166708"/>
                  </a:cubicBezTo>
                  <a:lnTo>
                    <a:pt x="90273" y="167470"/>
                  </a:lnTo>
                  <a:lnTo>
                    <a:pt x="91416" y="168232"/>
                  </a:lnTo>
                  <a:cubicBezTo>
                    <a:pt x="92038" y="168867"/>
                    <a:pt x="92546" y="169594"/>
                    <a:pt x="92940" y="170390"/>
                  </a:cubicBezTo>
                  <a:lnTo>
                    <a:pt x="92940" y="170390"/>
                  </a:lnTo>
                  <a:lnTo>
                    <a:pt x="99542" y="186388"/>
                  </a:lnTo>
                  <a:lnTo>
                    <a:pt x="99542" y="186388"/>
                  </a:lnTo>
                  <a:cubicBezTo>
                    <a:pt x="99542" y="186388"/>
                    <a:pt x="99542" y="187277"/>
                    <a:pt x="99542" y="187658"/>
                  </a:cubicBezTo>
                  <a:cubicBezTo>
                    <a:pt x="99605" y="188121"/>
                    <a:pt x="99605" y="188591"/>
                    <a:pt x="99542" y="189055"/>
                  </a:cubicBezTo>
                  <a:lnTo>
                    <a:pt x="99542" y="189055"/>
                  </a:lnTo>
                  <a:lnTo>
                    <a:pt x="99542" y="953272"/>
                  </a:lnTo>
                  <a:lnTo>
                    <a:pt x="244030" y="953272"/>
                  </a:lnTo>
                  <a:lnTo>
                    <a:pt x="244030" y="15363"/>
                  </a:lnTo>
                  <a:lnTo>
                    <a:pt x="240348" y="0"/>
                  </a:lnTo>
                  <a:lnTo>
                    <a:pt x="0" y="0"/>
                  </a:lnTo>
                  <a:lnTo>
                    <a:pt x="0" y="166708"/>
                  </a:lnTo>
                  <a:lnTo>
                    <a:pt x="86592" y="166708"/>
                  </a:lnTo>
                  <a:close/>
                </a:path>
              </a:pathLst>
            </a:custGeom>
            <a:solidFill>
              <a:srgbClr val="22B0AE"/>
            </a:solidFill>
            <a:ln w="12690">
              <a:solidFill>
                <a:srgbClr val="66B2B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6" name="Freeform: Shape 776"/>
            <p:cNvSpPr/>
            <p:nvPr/>
          </p:nvSpPr>
          <p:spPr>
            <a:xfrm>
              <a:off x="8730360" y="5742360"/>
              <a:ext cx="136440" cy="699840"/>
            </a:xfrm>
            <a:custGeom>
              <a:avLst/>
              <a:gdLst>
                <a:gd name="textAreaLeft" fmla="*/ 0 w 136440"/>
                <a:gd name="textAreaRight" fmla="*/ 137520 w 136440"/>
                <a:gd name="textAreaTop" fmla="*/ 0 h 699840"/>
                <a:gd name="textAreaBottom" fmla="*/ 700920 h 699840"/>
              </a:gdLst>
              <a:ahLst/>
              <a:cxnLst/>
              <a:rect l="textAreaLeft" t="textAreaTop" r="textAreaRight" b="textAreaBottom"/>
              <a:pathLst>
                <a:path w="137632" h="700987">
                  <a:moveTo>
                    <a:pt x="0" y="700988"/>
                  </a:moveTo>
                  <a:lnTo>
                    <a:pt x="0" y="700988"/>
                  </a:lnTo>
                  <a:lnTo>
                    <a:pt x="137632" y="700988"/>
                  </a:lnTo>
                  <a:lnTo>
                    <a:pt x="137632" y="0"/>
                  </a:lnTo>
                  <a:lnTo>
                    <a:pt x="0" y="0"/>
                  </a:lnTo>
                  <a:lnTo>
                    <a:pt x="0" y="695147"/>
                  </a:lnTo>
                  <a:lnTo>
                    <a:pt x="0" y="696290"/>
                  </a:lnTo>
                  <a:lnTo>
                    <a:pt x="0" y="700988"/>
                  </a:lnTo>
                  <a:close/>
                </a:path>
              </a:pathLst>
            </a:custGeom>
            <a:solidFill>
              <a:schemeClr val="accent4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7" name="Freeform: Shape 777"/>
            <p:cNvSpPr/>
            <p:nvPr/>
          </p:nvSpPr>
          <p:spPr>
            <a:xfrm>
              <a:off x="9241200" y="5454360"/>
              <a:ext cx="15480" cy="989280"/>
            </a:xfrm>
            <a:custGeom>
              <a:avLst/>
              <a:gdLst>
                <a:gd name="textAreaLeft" fmla="*/ 0 w 15480"/>
                <a:gd name="textAreaRight" fmla="*/ 16560 w 15480"/>
                <a:gd name="textAreaTop" fmla="*/ 0 h 989280"/>
                <a:gd name="textAreaBottom" fmla="*/ 990360 h 989280"/>
              </a:gdLst>
              <a:ahLst/>
              <a:cxnLst/>
              <a:rect l="textAreaLeft" t="textAreaTop" r="textAreaRight" b="textAreaBottom"/>
              <a:pathLst>
                <a:path w="16505" h="990346">
                  <a:moveTo>
                    <a:pt x="16506" y="989839"/>
                  </a:moveTo>
                  <a:lnTo>
                    <a:pt x="16506" y="988950"/>
                  </a:lnTo>
                  <a:lnTo>
                    <a:pt x="16506" y="155789"/>
                  </a:lnTo>
                  <a:lnTo>
                    <a:pt x="16506" y="11427"/>
                  </a:lnTo>
                  <a:lnTo>
                    <a:pt x="0" y="0"/>
                  </a:lnTo>
                  <a:lnTo>
                    <a:pt x="0" y="990347"/>
                  </a:lnTo>
                  <a:lnTo>
                    <a:pt x="16506" y="989839"/>
                  </a:ln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8" name="Freeform: Shape 778"/>
            <p:cNvSpPr/>
            <p:nvPr/>
          </p:nvSpPr>
          <p:spPr>
            <a:xfrm>
              <a:off x="8881560" y="5452200"/>
              <a:ext cx="355680" cy="991440"/>
            </a:xfrm>
            <a:custGeom>
              <a:avLst/>
              <a:gdLst>
                <a:gd name="textAreaLeft" fmla="*/ 0 w 355680"/>
                <a:gd name="textAreaRight" fmla="*/ 356760 w 355680"/>
                <a:gd name="textAreaTop" fmla="*/ 0 h 991440"/>
                <a:gd name="textAreaBottom" fmla="*/ 992520 h 991440"/>
              </a:gdLst>
              <a:ahLst/>
              <a:cxnLst/>
              <a:rect l="textAreaLeft" t="textAreaTop" r="textAreaRight" b="textAreaBottom"/>
              <a:pathLst>
                <a:path w="356903" h="992632">
                  <a:moveTo>
                    <a:pt x="0" y="992632"/>
                  </a:moveTo>
                  <a:lnTo>
                    <a:pt x="356904" y="992632"/>
                  </a:lnTo>
                  <a:lnTo>
                    <a:pt x="356904" y="635"/>
                  </a:lnTo>
                  <a:lnTo>
                    <a:pt x="356015" y="0"/>
                  </a:lnTo>
                  <a:lnTo>
                    <a:pt x="0" y="0"/>
                  </a:lnTo>
                  <a:lnTo>
                    <a:pt x="0" y="283265"/>
                  </a:lnTo>
                  <a:lnTo>
                    <a:pt x="0" y="992505"/>
                  </a:lnTo>
                  <a:lnTo>
                    <a:pt x="0" y="992632"/>
                  </a:lnTo>
                  <a:close/>
                </a:path>
              </a:pathLst>
            </a:custGeom>
            <a:solidFill>
              <a:schemeClr val="accent1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9" name="Freeform: Shape 779"/>
            <p:cNvSpPr/>
            <p:nvPr/>
          </p:nvSpPr>
          <p:spPr>
            <a:xfrm>
              <a:off x="9285120" y="5618880"/>
              <a:ext cx="12960" cy="81648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816480"/>
                <a:gd name="textAreaBottom" fmla="*/ 817560 h 816480"/>
              </a:gdLst>
              <a:ahLst/>
              <a:cxnLst/>
              <a:rect l="textAreaLeft" t="textAreaTop" r="textAreaRight" b="textAreaBottom"/>
              <a:pathLst>
                <a:path w="13966" h="817543">
                  <a:moveTo>
                    <a:pt x="13967" y="817544"/>
                  </a:moveTo>
                  <a:lnTo>
                    <a:pt x="13967" y="8253"/>
                  </a:lnTo>
                  <a:lnTo>
                    <a:pt x="0" y="0"/>
                  </a:lnTo>
                  <a:lnTo>
                    <a:pt x="0" y="817544"/>
                  </a:lnTo>
                  <a:lnTo>
                    <a:pt x="13967" y="817544"/>
                  </a:lnTo>
                  <a:close/>
                </a:path>
              </a:pathLst>
            </a:custGeom>
            <a:solidFill>
              <a:srgbClr val="F9C9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0" name="Freeform: Shape 780"/>
            <p:cNvSpPr/>
            <p:nvPr/>
          </p:nvSpPr>
          <p:spPr>
            <a:xfrm>
              <a:off x="9271440" y="5617080"/>
              <a:ext cx="10080" cy="818280"/>
            </a:xfrm>
            <a:custGeom>
              <a:avLst/>
              <a:gdLst>
                <a:gd name="textAreaLeft" fmla="*/ 0 w 10080"/>
                <a:gd name="textAreaRight" fmla="*/ 11160 w 10080"/>
                <a:gd name="textAreaTop" fmla="*/ 0 h 818280"/>
                <a:gd name="textAreaBottom" fmla="*/ 819360 h 818280"/>
              </a:gdLst>
              <a:ahLst/>
              <a:cxnLst/>
              <a:rect l="textAreaLeft" t="textAreaTop" r="textAreaRight" b="textAreaBottom"/>
              <a:pathLst>
                <a:path w="11173" h="819321">
                  <a:moveTo>
                    <a:pt x="11173" y="819321"/>
                  </a:moveTo>
                  <a:lnTo>
                    <a:pt x="11173" y="381"/>
                  </a:lnTo>
                  <a:lnTo>
                    <a:pt x="10538" y="0"/>
                  </a:lnTo>
                  <a:lnTo>
                    <a:pt x="0" y="0"/>
                  </a:lnTo>
                  <a:lnTo>
                    <a:pt x="0" y="819321"/>
                  </a:lnTo>
                  <a:lnTo>
                    <a:pt x="11173" y="819321"/>
                  </a:lnTo>
                  <a:close/>
                </a:path>
              </a:pathLst>
            </a:custGeom>
            <a:solidFill>
              <a:srgbClr val="F9C9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1" name="Freeform: Shape 781"/>
            <p:cNvSpPr/>
            <p:nvPr/>
          </p:nvSpPr>
          <p:spPr>
            <a:xfrm>
              <a:off x="9432720" y="6438240"/>
              <a:ext cx="342360" cy="425160"/>
            </a:xfrm>
            <a:custGeom>
              <a:avLst/>
              <a:gdLst>
                <a:gd name="textAreaLeft" fmla="*/ 0 w 342360"/>
                <a:gd name="textAreaRight" fmla="*/ 343440 w 342360"/>
                <a:gd name="textAreaTop" fmla="*/ 0 h 425160"/>
                <a:gd name="textAreaBottom" fmla="*/ 426240 h 425160"/>
              </a:gdLst>
              <a:ahLst/>
              <a:cxnLst/>
              <a:rect l="textAreaLeft" t="textAreaTop" r="textAreaRight" b="textAreaBottom"/>
              <a:pathLst>
                <a:path w="343572" h="426229">
                  <a:moveTo>
                    <a:pt x="32758" y="0"/>
                  </a:moveTo>
                  <a:lnTo>
                    <a:pt x="25393" y="0"/>
                  </a:lnTo>
                  <a:lnTo>
                    <a:pt x="0" y="889"/>
                  </a:lnTo>
                  <a:lnTo>
                    <a:pt x="0" y="2412"/>
                  </a:lnTo>
                  <a:lnTo>
                    <a:pt x="0" y="4190"/>
                  </a:lnTo>
                  <a:lnTo>
                    <a:pt x="0" y="426230"/>
                  </a:lnTo>
                  <a:lnTo>
                    <a:pt x="343572" y="426230"/>
                  </a:lnTo>
                  <a:lnTo>
                    <a:pt x="343572" y="0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2" name="Freeform: Shape 782"/>
            <p:cNvSpPr/>
            <p:nvPr/>
          </p:nvSpPr>
          <p:spPr>
            <a:xfrm>
              <a:off x="9423000" y="5618160"/>
              <a:ext cx="352440" cy="158400"/>
            </a:xfrm>
            <a:custGeom>
              <a:avLst/>
              <a:gdLst>
                <a:gd name="textAreaLeft" fmla="*/ 0 w 352440"/>
                <a:gd name="textAreaRight" fmla="*/ 353520 w 352440"/>
                <a:gd name="textAreaTop" fmla="*/ 0 h 158400"/>
                <a:gd name="textAreaBottom" fmla="*/ 159480 h 158400"/>
              </a:gdLst>
              <a:ahLst/>
              <a:cxnLst/>
              <a:rect l="textAreaLeft" t="textAreaTop" r="textAreaRight" b="textAreaBottom"/>
              <a:pathLst>
                <a:path w="353476" h="159344">
                  <a:moveTo>
                    <a:pt x="353476" y="0"/>
                  </a:moveTo>
                  <a:lnTo>
                    <a:pt x="292151" y="0"/>
                  </a:lnTo>
                  <a:lnTo>
                    <a:pt x="253426" y="0"/>
                  </a:lnTo>
                  <a:lnTo>
                    <a:pt x="137125" y="0"/>
                  </a:lnTo>
                  <a:lnTo>
                    <a:pt x="91798" y="0"/>
                  </a:lnTo>
                  <a:lnTo>
                    <a:pt x="0" y="0"/>
                  </a:lnTo>
                  <a:lnTo>
                    <a:pt x="0" y="159344"/>
                  </a:lnTo>
                  <a:lnTo>
                    <a:pt x="353476" y="159344"/>
                  </a:lnTo>
                  <a:lnTo>
                    <a:pt x="353476" y="0"/>
                  </a:lnTo>
                  <a:close/>
                </a:path>
              </a:pathLst>
            </a:custGeom>
            <a:solidFill>
              <a:schemeClr val="accent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3" name="Freeform: Shape 783"/>
            <p:cNvSpPr/>
            <p:nvPr/>
          </p:nvSpPr>
          <p:spPr>
            <a:xfrm>
              <a:off x="9422640" y="6094080"/>
              <a:ext cx="35280" cy="335520"/>
            </a:xfrm>
            <a:custGeom>
              <a:avLst/>
              <a:gdLst>
                <a:gd name="textAreaLeft" fmla="*/ 0 w 35280"/>
                <a:gd name="textAreaRight" fmla="*/ 36360 w 35280"/>
                <a:gd name="textAreaTop" fmla="*/ 0 h 335520"/>
                <a:gd name="textAreaBottom" fmla="*/ 336600 h 335520"/>
              </a:gdLst>
              <a:ahLst/>
              <a:cxnLst/>
              <a:rect l="textAreaLeft" t="textAreaTop" r="textAreaRight" b="textAreaBottom"/>
              <a:pathLst>
                <a:path w="36312" h="336463">
                  <a:moveTo>
                    <a:pt x="1904" y="335956"/>
                  </a:moveTo>
                  <a:lnTo>
                    <a:pt x="3047" y="335956"/>
                  </a:lnTo>
                  <a:lnTo>
                    <a:pt x="35296" y="334940"/>
                  </a:lnTo>
                  <a:lnTo>
                    <a:pt x="36312" y="334940"/>
                  </a:lnTo>
                  <a:lnTo>
                    <a:pt x="36312" y="0"/>
                  </a:lnTo>
                  <a:lnTo>
                    <a:pt x="0" y="0"/>
                  </a:lnTo>
                  <a:cubicBezTo>
                    <a:pt x="444" y="914"/>
                    <a:pt x="711" y="1905"/>
                    <a:pt x="762" y="2920"/>
                  </a:cubicBezTo>
                  <a:lnTo>
                    <a:pt x="762" y="336464"/>
                  </a:lnTo>
                  <a:lnTo>
                    <a:pt x="762" y="336464"/>
                  </a:lnTo>
                  <a:cubicBezTo>
                    <a:pt x="1117" y="336235"/>
                    <a:pt x="1498" y="336070"/>
                    <a:pt x="1904" y="335956"/>
                  </a:cubicBezTo>
                  <a:close/>
                </a:path>
              </a:pathLst>
            </a:custGeom>
            <a:solidFill>
              <a:schemeClr val="accent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4" name="Freeform: Shape 784"/>
            <p:cNvSpPr/>
            <p:nvPr/>
          </p:nvSpPr>
          <p:spPr>
            <a:xfrm>
              <a:off x="9400320" y="6094080"/>
              <a:ext cx="7920" cy="1080"/>
            </a:xfrm>
            <a:custGeom>
              <a:avLst/>
              <a:gdLst>
                <a:gd name="textAreaLeft" fmla="*/ 0 w 7920"/>
                <a:gd name="textAreaRight" fmla="*/ 9000 w 7920"/>
                <a:gd name="textAreaTop" fmla="*/ 0 h 1080"/>
                <a:gd name="textAreaBottom" fmla="*/ 2160 h 1080"/>
              </a:gdLst>
              <a:ahLst/>
              <a:cxnLst/>
              <a:rect l="textAreaLeft" t="textAreaTop" r="textAreaRight" b="textAreaBottom"/>
              <a:pathLst>
                <a:path w="9142" h="2285">
                  <a:moveTo>
                    <a:pt x="0" y="0"/>
                  </a:moveTo>
                  <a:lnTo>
                    <a:pt x="9142" y="2285"/>
                  </a:lnTo>
                  <a:cubicBezTo>
                    <a:pt x="9027" y="1524"/>
                    <a:pt x="9027" y="762"/>
                    <a:pt x="9142" y="0"/>
                  </a:cubicBezTo>
                  <a:close/>
                </a:path>
              </a:pathLst>
            </a:custGeom>
            <a:solidFill>
              <a:srgbClr val="F398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5" name="Freeform: Shape 785"/>
            <p:cNvSpPr/>
            <p:nvPr/>
          </p:nvSpPr>
          <p:spPr>
            <a:xfrm>
              <a:off x="10477080" y="5843160"/>
              <a:ext cx="360" cy="27252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272520"/>
                <a:gd name="textAreaBottom" fmla="*/ 273600 h 272520"/>
              </a:gdLst>
              <a:ahLst/>
              <a:cxnLst/>
              <a:rect l="textAreaLeft" t="textAreaTop" r="textAreaRight" b="textAreaBottom"/>
              <a:pathLst>
                <a:path w="888" h="273742">
                  <a:moveTo>
                    <a:pt x="889" y="273615"/>
                  </a:moveTo>
                  <a:lnTo>
                    <a:pt x="889" y="0"/>
                  </a:lnTo>
                  <a:lnTo>
                    <a:pt x="0" y="0"/>
                  </a:lnTo>
                  <a:lnTo>
                    <a:pt x="0" y="273742"/>
                  </a:lnTo>
                  <a:close/>
                </a:path>
              </a:pathLst>
            </a:custGeom>
            <a:solidFill>
              <a:srgbClr val="F4F5F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6" name="Freeform: Shape 786"/>
            <p:cNvSpPr/>
            <p:nvPr/>
          </p:nvSpPr>
          <p:spPr>
            <a:xfrm>
              <a:off x="10480320" y="5843520"/>
              <a:ext cx="316440" cy="585000"/>
            </a:xfrm>
            <a:custGeom>
              <a:avLst/>
              <a:gdLst>
                <a:gd name="textAreaLeft" fmla="*/ 0 w 316440"/>
                <a:gd name="textAreaRight" fmla="*/ 317520 w 316440"/>
                <a:gd name="textAreaTop" fmla="*/ 0 h 585000"/>
                <a:gd name="textAreaBottom" fmla="*/ 586080 h 585000"/>
              </a:gdLst>
              <a:ahLst/>
              <a:cxnLst/>
              <a:rect l="textAreaLeft" t="textAreaTop" r="textAreaRight" b="textAreaBottom"/>
              <a:pathLst>
                <a:path w="317671" h="586081">
                  <a:moveTo>
                    <a:pt x="7237" y="273361"/>
                  </a:moveTo>
                  <a:lnTo>
                    <a:pt x="7237" y="273361"/>
                  </a:lnTo>
                  <a:lnTo>
                    <a:pt x="8761" y="273361"/>
                  </a:lnTo>
                  <a:lnTo>
                    <a:pt x="9904" y="273996"/>
                  </a:lnTo>
                  <a:lnTo>
                    <a:pt x="10919" y="274758"/>
                  </a:lnTo>
                  <a:lnTo>
                    <a:pt x="11935" y="275900"/>
                  </a:lnTo>
                  <a:lnTo>
                    <a:pt x="11935" y="276662"/>
                  </a:lnTo>
                  <a:lnTo>
                    <a:pt x="12951" y="278694"/>
                  </a:lnTo>
                  <a:cubicBezTo>
                    <a:pt x="12951" y="278694"/>
                    <a:pt x="12951" y="278694"/>
                    <a:pt x="12951" y="278694"/>
                  </a:cubicBezTo>
                  <a:lnTo>
                    <a:pt x="12951" y="279963"/>
                  </a:lnTo>
                  <a:cubicBezTo>
                    <a:pt x="13014" y="280433"/>
                    <a:pt x="13014" y="280890"/>
                    <a:pt x="12951" y="281360"/>
                  </a:cubicBezTo>
                  <a:lnTo>
                    <a:pt x="12951" y="586082"/>
                  </a:lnTo>
                  <a:lnTo>
                    <a:pt x="317672" y="586082"/>
                  </a:lnTo>
                  <a:lnTo>
                    <a:pt x="317672" y="0"/>
                  </a:lnTo>
                  <a:lnTo>
                    <a:pt x="0" y="0"/>
                  </a:lnTo>
                  <a:lnTo>
                    <a:pt x="0" y="273361"/>
                  </a:lnTo>
                  <a:close/>
                </a:path>
              </a:pathLst>
            </a:custGeom>
            <a:solidFill>
              <a:schemeClr val="accent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7" name="Freeform: Shape 787"/>
            <p:cNvSpPr/>
            <p:nvPr/>
          </p:nvSpPr>
          <p:spPr>
            <a:xfrm>
              <a:off x="10802160" y="5670720"/>
              <a:ext cx="171360" cy="127080"/>
            </a:xfrm>
            <a:custGeom>
              <a:avLst/>
              <a:gdLst>
                <a:gd name="textAreaLeft" fmla="*/ 0 w 171360"/>
                <a:gd name="textAreaRight" fmla="*/ 172440 w 171360"/>
                <a:gd name="textAreaTop" fmla="*/ 0 h 127080"/>
                <a:gd name="textAreaBottom" fmla="*/ 128160 h 127080"/>
              </a:gdLst>
              <a:ahLst/>
              <a:cxnLst/>
              <a:rect l="textAreaLeft" t="textAreaTop" r="textAreaRight" b="textAreaBottom"/>
              <a:pathLst>
                <a:path w="172547" h="127983">
                  <a:moveTo>
                    <a:pt x="126" y="126968"/>
                  </a:moveTo>
                  <a:lnTo>
                    <a:pt x="1269" y="126968"/>
                  </a:lnTo>
                  <a:lnTo>
                    <a:pt x="2666" y="126968"/>
                  </a:lnTo>
                  <a:lnTo>
                    <a:pt x="172548" y="126968"/>
                  </a:lnTo>
                  <a:lnTo>
                    <a:pt x="172548" y="0"/>
                  </a:lnTo>
                  <a:lnTo>
                    <a:pt x="0" y="0"/>
                  </a:lnTo>
                  <a:lnTo>
                    <a:pt x="0" y="1016"/>
                  </a:lnTo>
                  <a:lnTo>
                    <a:pt x="0" y="127983"/>
                  </a:ln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8" name="Freeform: Shape 788"/>
            <p:cNvSpPr/>
            <p:nvPr/>
          </p:nvSpPr>
          <p:spPr>
            <a:xfrm>
              <a:off x="10281240" y="5648760"/>
              <a:ext cx="149040" cy="466200"/>
            </a:xfrm>
            <a:custGeom>
              <a:avLst/>
              <a:gdLst>
                <a:gd name="textAreaLeft" fmla="*/ 0 w 149040"/>
                <a:gd name="textAreaRight" fmla="*/ 150120 w 149040"/>
                <a:gd name="textAreaTop" fmla="*/ 0 h 466200"/>
                <a:gd name="textAreaBottom" fmla="*/ 467280 h 466200"/>
              </a:gdLst>
              <a:ahLst/>
              <a:cxnLst/>
              <a:rect l="textAreaLeft" t="textAreaTop" r="textAreaRight" b="textAreaBottom"/>
              <a:pathLst>
                <a:path w="149947" h="467113">
                  <a:moveTo>
                    <a:pt x="3809" y="191467"/>
                  </a:moveTo>
                  <a:cubicBezTo>
                    <a:pt x="3644" y="191862"/>
                    <a:pt x="3377" y="192211"/>
                    <a:pt x="3047" y="192483"/>
                  </a:cubicBezTo>
                  <a:cubicBezTo>
                    <a:pt x="2743" y="192852"/>
                    <a:pt x="2400" y="193193"/>
                    <a:pt x="2031" y="193499"/>
                  </a:cubicBezTo>
                  <a:cubicBezTo>
                    <a:pt x="2031" y="193499"/>
                    <a:pt x="2031" y="193499"/>
                    <a:pt x="2031" y="193499"/>
                  </a:cubicBezTo>
                  <a:lnTo>
                    <a:pt x="2031" y="193499"/>
                  </a:lnTo>
                  <a:lnTo>
                    <a:pt x="0" y="193499"/>
                  </a:lnTo>
                  <a:lnTo>
                    <a:pt x="0" y="467114"/>
                  </a:lnTo>
                  <a:lnTo>
                    <a:pt x="149948" y="467114"/>
                  </a:lnTo>
                  <a:lnTo>
                    <a:pt x="149948" y="0"/>
                  </a:lnTo>
                  <a:lnTo>
                    <a:pt x="4825" y="0"/>
                  </a:lnTo>
                  <a:lnTo>
                    <a:pt x="4825" y="187912"/>
                  </a:lnTo>
                  <a:cubicBezTo>
                    <a:pt x="4825" y="187912"/>
                    <a:pt x="4825" y="187912"/>
                    <a:pt x="4825" y="187912"/>
                  </a:cubicBezTo>
                  <a:cubicBezTo>
                    <a:pt x="4901" y="188374"/>
                    <a:pt x="4901" y="188846"/>
                    <a:pt x="4825" y="189309"/>
                  </a:cubicBezTo>
                  <a:cubicBezTo>
                    <a:pt x="4723" y="190119"/>
                    <a:pt x="4368" y="190875"/>
                    <a:pt x="3809" y="191467"/>
                  </a:cubicBezTo>
                  <a:close/>
                </a:path>
              </a:pathLst>
            </a:custGeom>
            <a:solidFill>
              <a:schemeClr val="accent1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9" name="Freeform: Shape 789"/>
            <p:cNvSpPr/>
            <p:nvPr/>
          </p:nvSpPr>
          <p:spPr>
            <a:xfrm>
              <a:off x="9526320" y="5584320"/>
              <a:ext cx="142200" cy="19080"/>
            </a:xfrm>
            <a:custGeom>
              <a:avLst/>
              <a:gdLst>
                <a:gd name="textAreaLeft" fmla="*/ 0 w 142200"/>
                <a:gd name="textAreaRight" fmla="*/ 143280 w 142200"/>
                <a:gd name="textAreaTop" fmla="*/ 0 h 19080"/>
                <a:gd name="textAreaBottom" fmla="*/ 20160 h 19080"/>
              </a:gdLst>
              <a:ahLst/>
              <a:cxnLst/>
              <a:rect l="textAreaLeft" t="textAreaTop" r="textAreaRight" b="textAreaBottom"/>
              <a:pathLst>
                <a:path w="143219" h="20187">
                  <a:moveTo>
                    <a:pt x="33901" y="20188"/>
                  </a:moveTo>
                  <a:lnTo>
                    <a:pt x="143219" y="20188"/>
                  </a:lnTo>
                  <a:lnTo>
                    <a:pt x="143219" y="0"/>
                  </a:lnTo>
                  <a:lnTo>
                    <a:pt x="0" y="0"/>
                  </a:lnTo>
                  <a:lnTo>
                    <a:pt x="27425" y="20188"/>
                  </a:lnTo>
                  <a:lnTo>
                    <a:pt x="33901" y="20188"/>
                  </a:lnTo>
                  <a:close/>
                </a:path>
              </a:pathLst>
            </a:custGeom>
            <a:solidFill>
              <a:srgbClr val="F9C9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0" name="Freeform: Shape 790"/>
            <p:cNvSpPr/>
            <p:nvPr/>
          </p:nvSpPr>
          <p:spPr>
            <a:xfrm>
              <a:off x="9521640" y="5584320"/>
              <a:ext cx="26640" cy="19080"/>
            </a:xfrm>
            <a:custGeom>
              <a:avLst/>
              <a:gdLst>
                <a:gd name="textAreaLeft" fmla="*/ 0 w 26640"/>
                <a:gd name="textAreaRight" fmla="*/ 27720 w 26640"/>
                <a:gd name="textAreaTop" fmla="*/ 0 h 19080"/>
                <a:gd name="textAreaBottom" fmla="*/ 20160 h 19080"/>
              </a:gdLst>
              <a:ahLst/>
              <a:cxnLst/>
              <a:rect l="textAreaLeft" t="textAreaTop" r="textAreaRight" b="textAreaBottom"/>
              <a:pathLst>
                <a:path w="27678" h="20187">
                  <a:moveTo>
                    <a:pt x="380" y="0"/>
                  </a:moveTo>
                  <a:lnTo>
                    <a:pt x="0" y="0"/>
                  </a:lnTo>
                  <a:lnTo>
                    <a:pt x="0" y="20188"/>
                  </a:lnTo>
                  <a:lnTo>
                    <a:pt x="27679" y="20188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398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1" name="Freeform: Shape 791"/>
            <p:cNvSpPr/>
            <p:nvPr/>
          </p:nvSpPr>
          <p:spPr>
            <a:xfrm>
              <a:off x="9683280" y="5592600"/>
              <a:ext cx="12600" cy="108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0800"/>
                <a:gd name="textAreaBottom" fmla="*/ 11880 h 10800"/>
              </a:gdLst>
              <a:ahLst/>
              <a:cxnLst/>
              <a:rect l="textAreaLeft" t="textAreaTop" r="textAreaRight" b="textAreaBottom"/>
              <a:pathLst>
                <a:path w="13839" h="11934">
                  <a:moveTo>
                    <a:pt x="0" y="0"/>
                  </a:moveTo>
                  <a:lnTo>
                    <a:pt x="0" y="11935"/>
                  </a:lnTo>
                  <a:lnTo>
                    <a:pt x="13840" y="11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2" name="Freeform: Shape 792"/>
            <p:cNvSpPr/>
            <p:nvPr/>
          </p:nvSpPr>
          <p:spPr>
            <a:xfrm>
              <a:off x="12143880" y="6511680"/>
              <a:ext cx="30240" cy="351720"/>
            </a:xfrm>
            <a:custGeom>
              <a:avLst/>
              <a:gdLst>
                <a:gd name="textAreaLeft" fmla="*/ 0 w 30240"/>
                <a:gd name="textAreaRight" fmla="*/ 31320 w 30240"/>
                <a:gd name="textAreaTop" fmla="*/ 0 h 351720"/>
                <a:gd name="textAreaBottom" fmla="*/ 352800 h 351720"/>
              </a:gdLst>
              <a:ahLst/>
              <a:cxnLst/>
              <a:rect l="textAreaLeft" t="textAreaTop" r="textAreaRight" b="textAreaBottom"/>
              <a:pathLst>
                <a:path w="31487" h="352715">
                  <a:moveTo>
                    <a:pt x="0" y="0"/>
                  </a:moveTo>
                  <a:lnTo>
                    <a:pt x="31488" y="0"/>
                  </a:lnTo>
                  <a:lnTo>
                    <a:pt x="31488" y="352716"/>
                  </a:lnTo>
                  <a:lnTo>
                    <a:pt x="0" y="352716"/>
                  </a:lnTo>
                  <a:close/>
                </a:path>
              </a:pathLst>
            </a:custGeom>
            <a:solidFill>
              <a:srgbClr val="0A4054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3" name="Freeform: Shape 793"/>
            <p:cNvSpPr/>
            <p:nvPr/>
          </p:nvSpPr>
          <p:spPr>
            <a:xfrm>
              <a:off x="11809800" y="6511680"/>
              <a:ext cx="330480" cy="351720"/>
            </a:xfrm>
            <a:custGeom>
              <a:avLst/>
              <a:gdLst>
                <a:gd name="textAreaLeft" fmla="*/ 0 w 330480"/>
                <a:gd name="textAreaRight" fmla="*/ 331560 w 330480"/>
                <a:gd name="textAreaTop" fmla="*/ 0 h 351720"/>
                <a:gd name="textAreaBottom" fmla="*/ 352800 h 351720"/>
              </a:gdLst>
              <a:ahLst/>
              <a:cxnLst/>
              <a:rect l="textAreaLeft" t="textAreaTop" r="textAreaRight" b="textAreaBottom"/>
              <a:pathLst>
                <a:path w="331383" h="352715">
                  <a:moveTo>
                    <a:pt x="0" y="0"/>
                  </a:moveTo>
                  <a:lnTo>
                    <a:pt x="331383" y="0"/>
                  </a:lnTo>
                  <a:lnTo>
                    <a:pt x="331383" y="352716"/>
                  </a:lnTo>
                  <a:lnTo>
                    <a:pt x="0" y="3527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4" name="Freeform: Shape 794"/>
            <p:cNvSpPr/>
            <p:nvPr/>
          </p:nvSpPr>
          <p:spPr>
            <a:xfrm>
              <a:off x="11099880" y="6439680"/>
              <a:ext cx="117000" cy="423360"/>
            </a:xfrm>
            <a:custGeom>
              <a:avLst/>
              <a:gdLst>
                <a:gd name="textAreaLeft" fmla="*/ 0 w 117000"/>
                <a:gd name="textAreaRight" fmla="*/ 118080 w 117000"/>
                <a:gd name="textAreaTop" fmla="*/ 0 h 423360"/>
                <a:gd name="textAreaBottom" fmla="*/ 424440 h 423360"/>
              </a:gdLst>
              <a:ahLst/>
              <a:cxnLst/>
              <a:rect l="textAreaLeft" t="textAreaTop" r="textAreaRight" b="textAreaBottom"/>
              <a:pathLst>
                <a:path w="118206" h="424452">
                  <a:moveTo>
                    <a:pt x="118207" y="360715"/>
                  </a:moveTo>
                  <a:lnTo>
                    <a:pt x="118207" y="0"/>
                  </a:lnTo>
                  <a:lnTo>
                    <a:pt x="64881" y="0"/>
                  </a:lnTo>
                  <a:lnTo>
                    <a:pt x="63483" y="0"/>
                  </a:lnTo>
                  <a:lnTo>
                    <a:pt x="0" y="0"/>
                  </a:lnTo>
                  <a:lnTo>
                    <a:pt x="0" y="424453"/>
                  </a:lnTo>
                  <a:lnTo>
                    <a:pt x="117699" y="424453"/>
                  </a:lnTo>
                  <a:lnTo>
                    <a:pt x="117699" y="360969"/>
                  </a:lnTo>
                  <a:close/>
                </a:path>
              </a:pathLst>
            </a:custGeom>
            <a:solidFill>
              <a:srgbClr val="22B0AE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5" name="Freeform: Shape 795"/>
            <p:cNvSpPr/>
            <p:nvPr/>
          </p:nvSpPr>
          <p:spPr>
            <a:xfrm>
              <a:off x="11006280" y="5858640"/>
              <a:ext cx="312480" cy="641520"/>
            </a:xfrm>
            <a:custGeom>
              <a:avLst/>
              <a:gdLst>
                <a:gd name="textAreaLeft" fmla="*/ 0 w 312480"/>
                <a:gd name="textAreaRight" fmla="*/ 313560 w 312480"/>
                <a:gd name="textAreaTop" fmla="*/ 0 h 641520"/>
                <a:gd name="textAreaBottom" fmla="*/ 642600 h 641520"/>
              </a:gdLst>
              <a:ahLst/>
              <a:cxnLst/>
              <a:rect l="textAreaLeft" t="textAreaTop" r="textAreaRight" b="textAreaBottom"/>
              <a:pathLst>
                <a:path w="313608" h="642582">
                  <a:moveTo>
                    <a:pt x="77831" y="571100"/>
                  </a:moveTo>
                  <a:lnTo>
                    <a:pt x="77831" y="571100"/>
                  </a:lnTo>
                  <a:lnTo>
                    <a:pt x="82783" y="571100"/>
                  </a:lnTo>
                  <a:lnTo>
                    <a:pt x="217876" y="571100"/>
                  </a:lnTo>
                  <a:cubicBezTo>
                    <a:pt x="221659" y="571100"/>
                    <a:pt x="224732" y="574173"/>
                    <a:pt x="224732" y="577956"/>
                  </a:cubicBezTo>
                  <a:lnTo>
                    <a:pt x="224732" y="642583"/>
                  </a:lnTo>
                  <a:lnTo>
                    <a:pt x="313608" y="642583"/>
                  </a:lnTo>
                  <a:lnTo>
                    <a:pt x="313608" y="0"/>
                  </a:lnTo>
                  <a:lnTo>
                    <a:pt x="0" y="0"/>
                  </a:lnTo>
                  <a:lnTo>
                    <a:pt x="0" y="571354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6" name="Freeform: Shape 796"/>
            <p:cNvSpPr/>
            <p:nvPr/>
          </p:nvSpPr>
          <p:spPr>
            <a:xfrm>
              <a:off x="11326680" y="6507000"/>
              <a:ext cx="438480" cy="356400"/>
            </a:xfrm>
            <a:custGeom>
              <a:avLst/>
              <a:gdLst>
                <a:gd name="textAreaLeft" fmla="*/ 0 w 438480"/>
                <a:gd name="textAreaRight" fmla="*/ 439560 w 438480"/>
                <a:gd name="textAreaTop" fmla="*/ 0 h 356400"/>
                <a:gd name="textAreaBottom" fmla="*/ 357480 h 356400"/>
              </a:gdLst>
              <a:ahLst/>
              <a:cxnLst/>
              <a:rect l="textAreaLeft" t="textAreaTop" r="textAreaRight" b="textAreaBottom"/>
              <a:pathLst>
                <a:path w="439559" h="357413">
                  <a:moveTo>
                    <a:pt x="6730" y="0"/>
                  </a:moveTo>
                  <a:cubicBezTo>
                    <a:pt x="5727" y="1371"/>
                    <a:pt x="4216" y="2286"/>
                    <a:pt x="2539" y="2539"/>
                  </a:cubicBezTo>
                  <a:lnTo>
                    <a:pt x="0" y="290883"/>
                  </a:lnTo>
                  <a:cubicBezTo>
                    <a:pt x="762" y="290883"/>
                    <a:pt x="1778" y="295073"/>
                    <a:pt x="2539" y="295580"/>
                  </a:cubicBezTo>
                  <a:lnTo>
                    <a:pt x="39487" y="311832"/>
                  </a:lnTo>
                  <a:cubicBezTo>
                    <a:pt x="40465" y="313165"/>
                    <a:pt x="41353" y="314575"/>
                    <a:pt x="42153" y="316022"/>
                  </a:cubicBezTo>
                  <a:lnTo>
                    <a:pt x="43550" y="357413"/>
                  </a:lnTo>
                  <a:lnTo>
                    <a:pt x="439559" y="357413"/>
                  </a:lnTo>
                  <a:lnTo>
                    <a:pt x="439559" y="0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7" name="Freeform: Shape 797"/>
            <p:cNvSpPr/>
            <p:nvPr/>
          </p:nvSpPr>
          <p:spPr>
            <a:xfrm>
              <a:off x="11231640" y="6504480"/>
              <a:ext cx="93960" cy="298080"/>
            </a:xfrm>
            <a:custGeom>
              <a:avLst/>
              <a:gdLst>
                <a:gd name="textAreaLeft" fmla="*/ 0 w 93960"/>
                <a:gd name="textAreaRight" fmla="*/ 95040 w 93960"/>
                <a:gd name="textAreaTop" fmla="*/ 0 h 298080"/>
                <a:gd name="textAreaBottom" fmla="*/ 299160 h 298080"/>
              </a:gdLst>
              <a:ahLst/>
              <a:cxnLst/>
              <a:rect l="textAreaLeft" t="textAreaTop" r="textAreaRight" b="textAreaBottom"/>
              <a:pathLst>
                <a:path w="95098" h="299262">
                  <a:moveTo>
                    <a:pt x="0" y="299263"/>
                  </a:moveTo>
                  <a:lnTo>
                    <a:pt x="89639" y="299263"/>
                  </a:lnTo>
                  <a:cubicBezTo>
                    <a:pt x="89740" y="298463"/>
                    <a:pt x="89994" y="297675"/>
                    <a:pt x="90400" y="296977"/>
                  </a:cubicBezTo>
                  <a:cubicBezTo>
                    <a:pt x="91416" y="295250"/>
                    <a:pt x="93131" y="294057"/>
                    <a:pt x="95098" y="293676"/>
                  </a:cubicBezTo>
                  <a:lnTo>
                    <a:pt x="95098" y="5333"/>
                  </a:lnTo>
                  <a:cubicBezTo>
                    <a:pt x="92356" y="4876"/>
                    <a:pt x="90223" y="2730"/>
                    <a:pt x="8976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8" name="Freeform: Shape 798"/>
            <p:cNvSpPr/>
            <p:nvPr/>
          </p:nvSpPr>
          <p:spPr>
            <a:xfrm>
              <a:off x="9790200" y="6439680"/>
              <a:ext cx="360" cy="4237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423720"/>
                <a:gd name="textAreaBottom" fmla="*/ 424800 h 423720"/>
              </a:gdLst>
              <a:ahLst/>
              <a:cxnLst/>
              <a:rect l="textAreaLeft" t="textAreaTop" r="textAreaRight" b="textAreaBottom"/>
              <a:pathLst>
                <a:path w="1523" h="424706">
                  <a:moveTo>
                    <a:pt x="0" y="0"/>
                  </a:moveTo>
                  <a:lnTo>
                    <a:pt x="1524" y="0"/>
                  </a:lnTo>
                  <a:lnTo>
                    <a:pt x="1524" y="424706"/>
                  </a:lnTo>
                  <a:lnTo>
                    <a:pt x="0" y="424706"/>
                  </a:lnTo>
                  <a:close/>
                </a:path>
              </a:pathLst>
            </a:custGeom>
            <a:solidFill>
              <a:srgbClr val="F9C9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9" name="Freeform: Shape 799"/>
            <p:cNvSpPr/>
            <p:nvPr/>
          </p:nvSpPr>
          <p:spPr>
            <a:xfrm>
              <a:off x="9794160" y="6444000"/>
              <a:ext cx="239400" cy="419400"/>
            </a:xfrm>
            <a:custGeom>
              <a:avLst/>
              <a:gdLst>
                <a:gd name="textAreaLeft" fmla="*/ 0 w 239400"/>
                <a:gd name="textAreaRight" fmla="*/ 240480 w 239400"/>
                <a:gd name="textAreaTop" fmla="*/ 0 h 419400"/>
                <a:gd name="textAreaBottom" fmla="*/ 420480 h 419400"/>
              </a:gdLst>
              <a:ahLst/>
              <a:cxnLst/>
              <a:rect l="textAreaLeft" t="textAreaTop" r="textAreaRight" b="textAreaBottom"/>
              <a:pathLst>
                <a:path w="240602" h="420389">
                  <a:moveTo>
                    <a:pt x="0" y="0"/>
                  </a:moveTo>
                  <a:lnTo>
                    <a:pt x="240603" y="0"/>
                  </a:lnTo>
                  <a:lnTo>
                    <a:pt x="240603" y="420389"/>
                  </a:lnTo>
                  <a:lnTo>
                    <a:pt x="0" y="420389"/>
                  </a:ln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0" name="Freeform: Shape 800"/>
            <p:cNvSpPr/>
            <p:nvPr/>
          </p:nvSpPr>
          <p:spPr>
            <a:xfrm>
              <a:off x="10443960" y="5825520"/>
              <a:ext cx="29520" cy="29088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290880"/>
                <a:gd name="textAreaBottom" fmla="*/ 291960 h 290880"/>
              </a:gdLst>
              <a:ahLst/>
              <a:cxnLst/>
              <a:rect l="textAreaLeft" t="textAreaTop" r="textAreaRight" b="textAreaBottom"/>
              <a:pathLst>
                <a:path w="30725" h="292025">
                  <a:moveTo>
                    <a:pt x="0" y="0"/>
                  </a:moveTo>
                  <a:lnTo>
                    <a:pt x="0" y="292025"/>
                  </a:lnTo>
                  <a:lnTo>
                    <a:pt x="30726" y="292025"/>
                  </a:lnTo>
                  <a:lnTo>
                    <a:pt x="30726" y="16252"/>
                  </a:lnTo>
                  <a:cubicBezTo>
                    <a:pt x="29240" y="14972"/>
                    <a:pt x="28377" y="13130"/>
                    <a:pt x="28313" y="11173"/>
                  </a:cubicBezTo>
                  <a:lnTo>
                    <a:pt x="28313" y="0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1" name="Freeform: Shape 801"/>
            <p:cNvSpPr/>
            <p:nvPr/>
          </p:nvSpPr>
          <p:spPr>
            <a:xfrm>
              <a:off x="10802520" y="5842800"/>
              <a:ext cx="360" cy="5857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585720"/>
                <a:gd name="textAreaBottom" fmla="*/ 586800 h 585720"/>
              </a:gdLst>
              <a:ahLst/>
              <a:cxnLst/>
              <a:rect l="textAreaLeft" t="textAreaTop" r="textAreaRight" b="textAreaBottom"/>
              <a:pathLst>
                <a:path w="1396" h="586843">
                  <a:moveTo>
                    <a:pt x="0" y="254"/>
                  </a:moveTo>
                  <a:lnTo>
                    <a:pt x="0" y="586844"/>
                  </a:lnTo>
                  <a:lnTo>
                    <a:pt x="1396" y="586844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F9AA19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2" name="Freeform: Shape 802"/>
            <p:cNvSpPr/>
            <p:nvPr/>
          </p:nvSpPr>
          <p:spPr>
            <a:xfrm>
              <a:off x="10806480" y="5810760"/>
              <a:ext cx="185040" cy="618120"/>
            </a:xfrm>
            <a:custGeom>
              <a:avLst/>
              <a:gdLst>
                <a:gd name="textAreaLeft" fmla="*/ 0 w 185040"/>
                <a:gd name="textAreaRight" fmla="*/ 186120 w 185040"/>
                <a:gd name="textAreaTop" fmla="*/ 0 h 618120"/>
                <a:gd name="textAreaBottom" fmla="*/ 619200 h 618120"/>
              </a:gdLst>
              <a:ahLst/>
              <a:cxnLst/>
              <a:rect l="textAreaLeft" t="textAreaTop" r="textAreaRight" b="textAreaBottom"/>
              <a:pathLst>
                <a:path w="186133" h="619093">
                  <a:moveTo>
                    <a:pt x="1524" y="7872"/>
                  </a:moveTo>
                  <a:lnTo>
                    <a:pt x="1524" y="7872"/>
                  </a:lnTo>
                  <a:lnTo>
                    <a:pt x="0" y="13078"/>
                  </a:lnTo>
                  <a:lnTo>
                    <a:pt x="0" y="21204"/>
                  </a:lnTo>
                  <a:cubicBezTo>
                    <a:pt x="1130" y="22513"/>
                    <a:pt x="1752" y="24176"/>
                    <a:pt x="1778" y="25901"/>
                  </a:cubicBezTo>
                  <a:cubicBezTo>
                    <a:pt x="1752" y="27590"/>
                    <a:pt x="1130" y="29214"/>
                    <a:pt x="0" y="30472"/>
                  </a:cubicBezTo>
                  <a:lnTo>
                    <a:pt x="0" y="619094"/>
                  </a:lnTo>
                  <a:lnTo>
                    <a:pt x="186134" y="619094"/>
                  </a:lnTo>
                  <a:lnTo>
                    <a:pt x="186134" y="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3" name="Freeform: Shape 803"/>
            <p:cNvSpPr/>
            <p:nvPr/>
          </p:nvSpPr>
          <p:spPr>
            <a:xfrm>
              <a:off x="11231640" y="6806160"/>
              <a:ext cx="114840" cy="16920"/>
            </a:xfrm>
            <a:custGeom>
              <a:avLst/>
              <a:gdLst>
                <a:gd name="textAreaLeft" fmla="*/ 0 w 114840"/>
                <a:gd name="textAreaRight" fmla="*/ 115920 w 114840"/>
                <a:gd name="textAreaTop" fmla="*/ 0 h 16920"/>
                <a:gd name="textAreaBottom" fmla="*/ 18000 h 16920"/>
              </a:gdLst>
              <a:ahLst/>
              <a:cxnLst/>
              <a:rect l="textAreaLeft" t="textAreaTop" r="textAreaRight" b="textAreaBottom"/>
              <a:pathLst>
                <a:path w="115793" h="18029">
                  <a:moveTo>
                    <a:pt x="0" y="18029"/>
                  </a:moveTo>
                  <a:lnTo>
                    <a:pt x="115794" y="18029"/>
                  </a:lnTo>
                  <a:lnTo>
                    <a:pt x="92940" y="4698"/>
                  </a:lnTo>
                  <a:cubicBezTo>
                    <a:pt x="91175" y="3720"/>
                    <a:pt x="89969" y="1993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4" name="Freeform: Shape 804"/>
            <p:cNvSpPr/>
            <p:nvPr/>
          </p:nvSpPr>
          <p:spPr>
            <a:xfrm>
              <a:off x="11231640" y="6822360"/>
              <a:ext cx="123840" cy="41040"/>
            </a:xfrm>
            <a:custGeom>
              <a:avLst/>
              <a:gdLst>
                <a:gd name="textAreaLeft" fmla="*/ 0 w 123840"/>
                <a:gd name="textAreaRight" fmla="*/ 124920 w 123840"/>
                <a:gd name="textAreaTop" fmla="*/ 0 h 41040"/>
                <a:gd name="textAreaBottom" fmla="*/ 42120 h 41040"/>
              </a:gdLst>
              <a:ahLst/>
              <a:cxnLst/>
              <a:rect l="textAreaLeft" t="textAreaTop" r="textAreaRight" b="textAreaBottom"/>
              <a:pathLst>
                <a:path w="124808" h="42280">
                  <a:moveTo>
                    <a:pt x="120111" y="0"/>
                  </a:moveTo>
                  <a:lnTo>
                    <a:pt x="0" y="0"/>
                  </a:lnTo>
                  <a:lnTo>
                    <a:pt x="0" y="42280"/>
                  </a:lnTo>
                  <a:lnTo>
                    <a:pt x="124809" y="42280"/>
                  </a:lnTo>
                  <a:lnTo>
                    <a:pt x="124809" y="2666"/>
                  </a:lnTo>
                  <a:lnTo>
                    <a:pt x="120111" y="0"/>
                  </a:lnTo>
                  <a:close/>
                </a:path>
              </a:pathLst>
            </a:custGeom>
            <a:solidFill>
              <a:srgbClr val="F26544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5" name="Freeform: Shape 805"/>
            <p:cNvSpPr/>
            <p:nvPr/>
          </p:nvSpPr>
          <p:spPr>
            <a:xfrm>
              <a:off x="10272960" y="5840640"/>
              <a:ext cx="3240" cy="268200"/>
            </a:xfrm>
            <a:custGeom>
              <a:avLst/>
              <a:gdLst>
                <a:gd name="textAreaLeft" fmla="*/ 0 w 3240"/>
                <a:gd name="textAreaRight" fmla="*/ 4320 w 3240"/>
                <a:gd name="textAreaTop" fmla="*/ 0 h 268200"/>
                <a:gd name="textAreaBottom" fmla="*/ 269280 h 268200"/>
              </a:gdLst>
              <a:ahLst/>
              <a:cxnLst/>
              <a:rect l="textAreaLeft" t="textAreaTop" r="textAreaRight" b="textAreaBottom"/>
              <a:pathLst>
                <a:path w="4317" h="269298">
                  <a:moveTo>
                    <a:pt x="127" y="265108"/>
                  </a:moveTo>
                  <a:lnTo>
                    <a:pt x="2667" y="267140"/>
                  </a:lnTo>
                  <a:lnTo>
                    <a:pt x="2667" y="267140"/>
                  </a:lnTo>
                  <a:cubicBezTo>
                    <a:pt x="3060" y="267432"/>
                    <a:pt x="3365" y="267825"/>
                    <a:pt x="3555" y="268282"/>
                  </a:cubicBezTo>
                  <a:cubicBezTo>
                    <a:pt x="3872" y="268562"/>
                    <a:pt x="4139" y="268905"/>
                    <a:pt x="4317" y="269298"/>
                  </a:cubicBezTo>
                  <a:lnTo>
                    <a:pt x="4317" y="269298"/>
                  </a:lnTo>
                  <a:lnTo>
                    <a:pt x="4317" y="2539"/>
                  </a:lnTo>
                  <a:lnTo>
                    <a:pt x="2539" y="2539"/>
                  </a:lnTo>
                  <a:lnTo>
                    <a:pt x="1778" y="2539"/>
                  </a:lnTo>
                  <a:cubicBezTo>
                    <a:pt x="1092" y="2092"/>
                    <a:pt x="495" y="1535"/>
                    <a:pt x="0" y="889"/>
                  </a:cubicBezTo>
                  <a:cubicBezTo>
                    <a:pt x="0" y="889"/>
                    <a:pt x="0" y="889"/>
                    <a:pt x="0" y="889"/>
                  </a:cubicBezTo>
                  <a:lnTo>
                    <a:pt x="0" y="0"/>
                  </a:lnTo>
                  <a:lnTo>
                    <a:pt x="0" y="266632"/>
                  </a:lnTo>
                  <a:cubicBezTo>
                    <a:pt x="0" y="266632"/>
                    <a:pt x="0" y="264854"/>
                    <a:pt x="127" y="265108"/>
                  </a:cubicBezTo>
                  <a:close/>
                </a:path>
              </a:pathLst>
            </a:custGeom>
            <a:solidFill>
              <a:srgbClr val="F9C996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6" name="Freeform: Shape 806"/>
            <p:cNvSpPr/>
            <p:nvPr/>
          </p:nvSpPr>
          <p:spPr>
            <a:xfrm>
              <a:off x="10270080" y="5835240"/>
              <a:ext cx="360" cy="26820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268200"/>
                <a:gd name="textAreaBottom" fmla="*/ 269280 h 268200"/>
              </a:gdLst>
              <a:ahLst/>
              <a:cxnLst/>
              <a:rect l="textAreaLeft" t="textAreaTop" r="textAreaRight" b="textAreaBottom"/>
              <a:pathLst>
                <a:path w="127" h="269171">
                  <a:moveTo>
                    <a:pt x="127" y="269171"/>
                  </a:moveTo>
                  <a:lnTo>
                    <a:pt x="127" y="127"/>
                  </a:lnTo>
                  <a:lnTo>
                    <a:pt x="0" y="0"/>
                  </a:lnTo>
                  <a:lnTo>
                    <a:pt x="0" y="269171"/>
                  </a:lnTo>
                  <a:lnTo>
                    <a:pt x="127" y="269171"/>
                  </a:lnTo>
                  <a:close/>
                </a:path>
              </a:pathLst>
            </a:custGeom>
            <a:solidFill>
              <a:srgbClr val="F9AA19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7" name="Freeform: Shape 807"/>
            <p:cNvSpPr/>
            <p:nvPr/>
          </p:nvSpPr>
          <p:spPr>
            <a:xfrm>
              <a:off x="9372600" y="5791680"/>
              <a:ext cx="402840" cy="299520"/>
            </a:xfrm>
            <a:custGeom>
              <a:avLst/>
              <a:gdLst>
                <a:gd name="textAreaLeft" fmla="*/ 0 w 402840"/>
                <a:gd name="textAreaRight" fmla="*/ 403920 w 402840"/>
                <a:gd name="textAreaTop" fmla="*/ 0 h 299520"/>
                <a:gd name="textAreaBottom" fmla="*/ 300600 h 299520"/>
              </a:gdLst>
              <a:ahLst/>
              <a:cxnLst/>
              <a:rect l="textAreaLeft" t="textAreaTop" r="textAreaRight" b="textAreaBottom"/>
              <a:pathLst>
                <a:path w="403754" h="300659">
                  <a:moveTo>
                    <a:pt x="43422" y="299136"/>
                  </a:moveTo>
                  <a:cubicBezTo>
                    <a:pt x="44946" y="299148"/>
                    <a:pt x="46432" y="299694"/>
                    <a:pt x="47613" y="300659"/>
                  </a:cubicBezTo>
                  <a:lnTo>
                    <a:pt x="85703" y="300659"/>
                  </a:lnTo>
                  <a:lnTo>
                    <a:pt x="85703" y="190705"/>
                  </a:lnTo>
                  <a:cubicBezTo>
                    <a:pt x="85766" y="186899"/>
                    <a:pt x="88877" y="183849"/>
                    <a:pt x="92686" y="183849"/>
                  </a:cubicBezTo>
                  <a:lnTo>
                    <a:pt x="403755" y="183849"/>
                  </a:lnTo>
                  <a:lnTo>
                    <a:pt x="403755" y="0"/>
                  </a:lnTo>
                  <a:lnTo>
                    <a:pt x="0" y="0"/>
                  </a:lnTo>
                  <a:lnTo>
                    <a:pt x="0" y="296469"/>
                  </a:lnTo>
                  <a:lnTo>
                    <a:pt x="17394" y="300659"/>
                  </a:lnTo>
                  <a:lnTo>
                    <a:pt x="39232" y="300659"/>
                  </a:lnTo>
                  <a:cubicBezTo>
                    <a:pt x="40413" y="299694"/>
                    <a:pt x="41899" y="299148"/>
                    <a:pt x="43422" y="299136"/>
                  </a:cubicBezTo>
                  <a:close/>
                </a:path>
              </a:pathLst>
            </a:custGeom>
            <a:solidFill>
              <a:schemeClr val="accent1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8" name="Freeform: Shape 808"/>
            <p:cNvSpPr/>
            <p:nvPr/>
          </p:nvSpPr>
          <p:spPr>
            <a:xfrm>
              <a:off x="9472320" y="5988960"/>
              <a:ext cx="304200" cy="438480"/>
            </a:xfrm>
            <a:custGeom>
              <a:avLst/>
              <a:gdLst>
                <a:gd name="textAreaLeft" fmla="*/ 0 w 304200"/>
                <a:gd name="textAreaRight" fmla="*/ 305280 w 304200"/>
                <a:gd name="textAreaTop" fmla="*/ 0 h 438480"/>
                <a:gd name="textAreaBottom" fmla="*/ 439560 h 438480"/>
              </a:gdLst>
              <a:ahLst/>
              <a:cxnLst/>
              <a:rect l="textAreaLeft" t="textAreaTop" r="textAreaRight" b="textAreaBottom"/>
              <a:pathLst>
                <a:path w="305355" h="439688">
                  <a:moveTo>
                    <a:pt x="303959" y="255966"/>
                  </a:moveTo>
                  <a:lnTo>
                    <a:pt x="303324" y="255966"/>
                  </a:lnTo>
                  <a:lnTo>
                    <a:pt x="301928" y="255966"/>
                  </a:lnTo>
                  <a:lnTo>
                    <a:pt x="300912" y="255205"/>
                  </a:lnTo>
                  <a:cubicBezTo>
                    <a:pt x="300556" y="254976"/>
                    <a:pt x="300252" y="254671"/>
                    <a:pt x="300023" y="254316"/>
                  </a:cubicBezTo>
                  <a:cubicBezTo>
                    <a:pt x="299731" y="253960"/>
                    <a:pt x="299464" y="253580"/>
                    <a:pt x="299261" y="253173"/>
                  </a:cubicBezTo>
                  <a:cubicBezTo>
                    <a:pt x="299210" y="252792"/>
                    <a:pt x="299210" y="252411"/>
                    <a:pt x="299261" y="252031"/>
                  </a:cubicBezTo>
                  <a:cubicBezTo>
                    <a:pt x="299185" y="251573"/>
                    <a:pt x="299185" y="251091"/>
                    <a:pt x="299261" y="250634"/>
                  </a:cubicBezTo>
                  <a:cubicBezTo>
                    <a:pt x="299261" y="250634"/>
                    <a:pt x="299261" y="250634"/>
                    <a:pt x="299261" y="250634"/>
                  </a:cubicBezTo>
                  <a:lnTo>
                    <a:pt x="299261" y="136363"/>
                  </a:lnTo>
                  <a:cubicBezTo>
                    <a:pt x="299249" y="132884"/>
                    <a:pt x="301889" y="129964"/>
                    <a:pt x="305355" y="129634"/>
                  </a:cubicBezTo>
                  <a:lnTo>
                    <a:pt x="305355" y="0"/>
                  </a:lnTo>
                  <a:lnTo>
                    <a:pt x="0" y="0"/>
                  </a:lnTo>
                  <a:lnTo>
                    <a:pt x="0" y="439688"/>
                  </a:lnTo>
                  <a:lnTo>
                    <a:pt x="303959" y="439688"/>
                  </a:lnTo>
                  <a:lnTo>
                    <a:pt x="303959" y="256093"/>
                  </a:lnTo>
                  <a:close/>
                </a:path>
              </a:pathLst>
            </a:custGeom>
            <a:solidFill>
              <a:schemeClr val="accent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9" name="Freeform: Shape 809"/>
            <p:cNvSpPr/>
            <p:nvPr/>
          </p:nvSpPr>
          <p:spPr>
            <a:xfrm>
              <a:off x="10248120" y="5799600"/>
              <a:ext cx="18720" cy="303480"/>
            </a:xfrm>
            <a:custGeom>
              <a:avLst/>
              <a:gdLst>
                <a:gd name="textAreaLeft" fmla="*/ 0 w 18720"/>
                <a:gd name="textAreaRight" fmla="*/ 19800 w 18720"/>
                <a:gd name="textAreaTop" fmla="*/ 0 h 303480"/>
                <a:gd name="textAreaBottom" fmla="*/ 304560 h 303480"/>
              </a:gdLst>
              <a:ahLst/>
              <a:cxnLst/>
              <a:rect l="textAreaLeft" t="textAreaTop" r="textAreaRight" b="textAreaBottom"/>
              <a:pathLst>
                <a:path w="19679" h="304595">
                  <a:moveTo>
                    <a:pt x="14220" y="304595"/>
                  </a:moveTo>
                  <a:lnTo>
                    <a:pt x="19680" y="304595"/>
                  </a:lnTo>
                  <a:lnTo>
                    <a:pt x="19680" y="31615"/>
                  </a:lnTo>
                  <a:lnTo>
                    <a:pt x="17521" y="28187"/>
                  </a:lnTo>
                  <a:lnTo>
                    <a:pt x="17521" y="28187"/>
                  </a:lnTo>
                  <a:lnTo>
                    <a:pt x="14982" y="24124"/>
                  </a:lnTo>
                  <a:lnTo>
                    <a:pt x="14982" y="24124"/>
                  </a:lnTo>
                  <a:lnTo>
                    <a:pt x="0" y="0"/>
                  </a:lnTo>
                  <a:lnTo>
                    <a:pt x="0" y="293168"/>
                  </a:lnTo>
                  <a:lnTo>
                    <a:pt x="14220" y="304595"/>
                  </a:lnTo>
                  <a:close/>
                </a:path>
              </a:pathLst>
            </a:custGeom>
            <a:solidFill>
              <a:srgbClr val="F2494C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0" name="Freeform: Shape 810"/>
            <p:cNvSpPr/>
            <p:nvPr/>
          </p:nvSpPr>
          <p:spPr>
            <a:xfrm>
              <a:off x="10060200" y="5791680"/>
              <a:ext cx="185040" cy="298440"/>
            </a:xfrm>
            <a:custGeom>
              <a:avLst/>
              <a:gdLst>
                <a:gd name="textAreaLeft" fmla="*/ 0 w 185040"/>
                <a:gd name="textAreaRight" fmla="*/ 186120 w 185040"/>
                <a:gd name="textAreaTop" fmla="*/ 0 h 298440"/>
                <a:gd name="textAreaBottom" fmla="*/ 299520 h 298440"/>
              </a:gdLst>
              <a:ahLst/>
              <a:cxnLst/>
              <a:rect l="textAreaLeft" t="textAreaTop" r="textAreaRight" b="textAreaBottom"/>
              <a:pathLst>
                <a:path w="186133" h="299643">
                  <a:moveTo>
                    <a:pt x="0" y="0"/>
                  </a:moveTo>
                  <a:lnTo>
                    <a:pt x="0" y="218765"/>
                  </a:lnTo>
                  <a:lnTo>
                    <a:pt x="9523" y="225240"/>
                  </a:lnTo>
                  <a:lnTo>
                    <a:pt x="9523" y="225240"/>
                  </a:lnTo>
                  <a:cubicBezTo>
                    <a:pt x="9891" y="225546"/>
                    <a:pt x="10233" y="225887"/>
                    <a:pt x="10538" y="226256"/>
                  </a:cubicBezTo>
                  <a:lnTo>
                    <a:pt x="11299" y="227399"/>
                  </a:lnTo>
                  <a:lnTo>
                    <a:pt x="11299" y="228542"/>
                  </a:lnTo>
                  <a:lnTo>
                    <a:pt x="11299" y="229938"/>
                  </a:lnTo>
                  <a:cubicBezTo>
                    <a:pt x="11299" y="229938"/>
                    <a:pt x="11299" y="229938"/>
                    <a:pt x="11299" y="229938"/>
                  </a:cubicBezTo>
                  <a:lnTo>
                    <a:pt x="11299" y="299643"/>
                  </a:lnTo>
                  <a:lnTo>
                    <a:pt x="186133" y="299643"/>
                  </a:lnTo>
                  <a:lnTo>
                    <a:pt x="186133" y="4190"/>
                  </a:lnTo>
                  <a:lnTo>
                    <a:pt x="1835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1" name="Freeform: Shape 811"/>
            <p:cNvSpPr/>
            <p:nvPr/>
          </p:nvSpPr>
          <p:spPr>
            <a:xfrm>
              <a:off x="10072800" y="6094440"/>
              <a:ext cx="184320" cy="8640"/>
            </a:xfrm>
            <a:custGeom>
              <a:avLst/>
              <a:gdLst>
                <a:gd name="textAreaLeft" fmla="*/ 0 w 184320"/>
                <a:gd name="textAreaRight" fmla="*/ 185400 w 184320"/>
                <a:gd name="textAreaTop" fmla="*/ 0 h 8640"/>
                <a:gd name="textAreaBottom" fmla="*/ 9720 h 8640"/>
              </a:gdLst>
              <a:ahLst/>
              <a:cxnLst/>
              <a:rect l="textAreaLeft" t="textAreaTop" r="textAreaRight" b="textAreaBottom"/>
              <a:pathLst>
                <a:path w="185498" h="9649">
                  <a:moveTo>
                    <a:pt x="185499" y="9650"/>
                  </a:moveTo>
                  <a:lnTo>
                    <a:pt x="173564" y="0"/>
                  </a:lnTo>
                  <a:lnTo>
                    <a:pt x="0" y="0"/>
                  </a:lnTo>
                  <a:lnTo>
                    <a:pt x="0" y="9650"/>
                  </a:lnTo>
                  <a:lnTo>
                    <a:pt x="185499" y="9650"/>
                  </a:lnTo>
                  <a:close/>
                </a:path>
              </a:pathLst>
            </a:custGeom>
            <a:solidFill>
              <a:srgbClr val="F2494C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2" name="Freeform: Shape 812"/>
            <p:cNvSpPr/>
            <p:nvPr/>
          </p:nvSpPr>
          <p:spPr>
            <a:xfrm>
              <a:off x="10054440" y="6023160"/>
              <a:ext cx="3600" cy="9252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92520"/>
                <a:gd name="textAreaBottom" fmla="*/ 93600 h 92520"/>
              </a:gdLst>
              <a:ahLst/>
              <a:cxnLst/>
              <a:rect l="textAreaLeft" t="textAreaTop" r="textAreaRight" b="textAreaBottom"/>
              <a:pathLst>
                <a:path w="4570" h="93701">
                  <a:moveTo>
                    <a:pt x="4571" y="93702"/>
                  </a:moveTo>
                  <a:lnTo>
                    <a:pt x="4571" y="90020"/>
                  </a:lnTo>
                  <a:lnTo>
                    <a:pt x="4571" y="87988"/>
                  </a:lnTo>
                  <a:lnTo>
                    <a:pt x="4571" y="70340"/>
                  </a:lnTo>
                  <a:lnTo>
                    <a:pt x="4571" y="3047"/>
                  </a:lnTo>
                  <a:lnTo>
                    <a:pt x="0" y="0"/>
                  </a:lnTo>
                  <a:lnTo>
                    <a:pt x="0" y="93702"/>
                  </a:lnTo>
                  <a:lnTo>
                    <a:pt x="4571" y="93702"/>
                  </a:lnTo>
                  <a:close/>
                </a:path>
              </a:pathLst>
            </a:custGeom>
            <a:solidFill>
              <a:srgbClr val="9FD1D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3" name="Freeform: Shape 813"/>
            <p:cNvSpPr/>
            <p:nvPr/>
          </p:nvSpPr>
          <p:spPr>
            <a:xfrm>
              <a:off x="9784080" y="6130440"/>
              <a:ext cx="694080" cy="305280"/>
            </a:xfrm>
            <a:custGeom>
              <a:avLst/>
              <a:gdLst>
                <a:gd name="textAreaLeft" fmla="*/ 0 w 694080"/>
                <a:gd name="textAreaRight" fmla="*/ 695160 w 694080"/>
                <a:gd name="textAreaTop" fmla="*/ 0 h 305280"/>
                <a:gd name="textAreaBottom" fmla="*/ 306360 h 305280"/>
              </a:gdLst>
              <a:ahLst/>
              <a:cxnLst/>
              <a:rect l="textAreaLeft" t="textAreaTop" r="textAreaRight" b="textAreaBottom"/>
              <a:pathLst>
                <a:path w="695271" h="306372">
                  <a:moveTo>
                    <a:pt x="694891" y="0"/>
                  </a:moveTo>
                  <a:lnTo>
                    <a:pt x="0" y="0"/>
                  </a:lnTo>
                  <a:lnTo>
                    <a:pt x="0" y="101574"/>
                  </a:lnTo>
                  <a:lnTo>
                    <a:pt x="0" y="101574"/>
                  </a:lnTo>
                  <a:lnTo>
                    <a:pt x="762" y="101574"/>
                  </a:lnTo>
                  <a:lnTo>
                    <a:pt x="2032" y="101574"/>
                  </a:lnTo>
                  <a:lnTo>
                    <a:pt x="3048" y="101574"/>
                  </a:lnTo>
                  <a:lnTo>
                    <a:pt x="4063" y="102590"/>
                  </a:lnTo>
                  <a:cubicBezTo>
                    <a:pt x="4127" y="102920"/>
                    <a:pt x="4127" y="103275"/>
                    <a:pt x="4063" y="103605"/>
                  </a:cubicBezTo>
                  <a:cubicBezTo>
                    <a:pt x="4101" y="103898"/>
                    <a:pt x="4101" y="104202"/>
                    <a:pt x="4063" y="104494"/>
                  </a:cubicBezTo>
                  <a:lnTo>
                    <a:pt x="249998" y="104494"/>
                  </a:lnTo>
                  <a:cubicBezTo>
                    <a:pt x="250544" y="101257"/>
                    <a:pt x="253312" y="98857"/>
                    <a:pt x="256600" y="98781"/>
                  </a:cubicBezTo>
                  <a:cubicBezTo>
                    <a:pt x="260460" y="98781"/>
                    <a:pt x="263583" y="101904"/>
                    <a:pt x="263583" y="105764"/>
                  </a:cubicBezTo>
                  <a:lnTo>
                    <a:pt x="263583" y="306373"/>
                  </a:lnTo>
                  <a:lnTo>
                    <a:pt x="695271" y="306373"/>
                  </a:lnTo>
                  <a:lnTo>
                    <a:pt x="69527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4" name="Freeform: Shape 814"/>
            <p:cNvSpPr/>
            <p:nvPr/>
          </p:nvSpPr>
          <p:spPr>
            <a:xfrm>
              <a:off x="9790200" y="6240600"/>
              <a:ext cx="244080" cy="188640"/>
            </a:xfrm>
            <a:custGeom>
              <a:avLst/>
              <a:gdLst>
                <a:gd name="textAreaLeft" fmla="*/ 0 w 244080"/>
                <a:gd name="textAreaRight" fmla="*/ 245160 w 244080"/>
                <a:gd name="textAreaTop" fmla="*/ 0 h 188640"/>
                <a:gd name="textAreaBottom" fmla="*/ 189720 h 188640"/>
              </a:gdLst>
              <a:ahLst/>
              <a:cxnLst/>
              <a:rect l="textAreaLeft" t="textAreaTop" r="textAreaRight" b="textAreaBottom"/>
              <a:pathLst>
                <a:path w="245173" h="189562">
                  <a:moveTo>
                    <a:pt x="0" y="0"/>
                  </a:moveTo>
                  <a:lnTo>
                    <a:pt x="0" y="189562"/>
                  </a:lnTo>
                  <a:lnTo>
                    <a:pt x="2666" y="189562"/>
                  </a:lnTo>
                  <a:lnTo>
                    <a:pt x="245173" y="189562"/>
                  </a:lnTo>
                  <a:lnTo>
                    <a:pt x="245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5" name="Freeform: Shape 815"/>
            <p:cNvSpPr/>
            <p:nvPr/>
          </p:nvSpPr>
          <p:spPr>
            <a:xfrm>
              <a:off x="10048320" y="6018480"/>
              <a:ext cx="3240" cy="97560"/>
            </a:xfrm>
            <a:custGeom>
              <a:avLst/>
              <a:gdLst>
                <a:gd name="textAreaLeft" fmla="*/ 0 w 3240"/>
                <a:gd name="textAreaRight" fmla="*/ 4320 w 3240"/>
                <a:gd name="textAreaTop" fmla="*/ 0 h 97560"/>
                <a:gd name="textAreaBottom" fmla="*/ 98640 h 97560"/>
              </a:gdLst>
              <a:ahLst/>
              <a:cxnLst/>
              <a:rect l="textAreaLeft" t="textAreaTop" r="textAreaRight" b="textAreaBottom"/>
              <a:pathLst>
                <a:path w="4190" h="98653">
                  <a:moveTo>
                    <a:pt x="3555" y="2793"/>
                  </a:moveTo>
                  <a:lnTo>
                    <a:pt x="1016" y="1016"/>
                  </a:lnTo>
                  <a:lnTo>
                    <a:pt x="1016" y="10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8654"/>
                  </a:lnTo>
                  <a:lnTo>
                    <a:pt x="4190" y="98654"/>
                  </a:lnTo>
                  <a:close/>
                </a:path>
              </a:pathLst>
            </a:custGeom>
            <a:solidFill>
              <a:srgbClr val="66B2B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6" name="Freeform: Shape 816"/>
            <p:cNvSpPr/>
            <p:nvPr/>
          </p:nvSpPr>
          <p:spPr>
            <a:xfrm>
              <a:off x="9790200" y="5005080"/>
              <a:ext cx="254160" cy="1110600"/>
            </a:xfrm>
            <a:custGeom>
              <a:avLst/>
              <a:gdLst>
                <a:gd name="textAreaLeft" fmla="*/ 0 w 254160"/>
                <a:gd name="textAreaRight" fmla="*/ 255240 w 254160"/>
                <a:gd name="textAreaTop" fmla="*/ 0 h 1110600"/>
                <a:gd name="textAreaBottom" fmla="*/ 1111680 h 1110600"/>
              </a:gdLst>
              <a:ahLst/>
              <a:cxnLst/>
              <a:rect l="textAreaLeft" t="textAreaTop" r="textAreaRight" b="textAreaBottom"/>
              <a:pathLst>
                <a:path w="255076" h="1111854">
                  <a:moveTo>
                    <a:pt x="0" y="977269"/>
                  </a:moveTo>
                  <a:lnTo>
                    <a:pt x="0" y="1111855"/>
                  </a:lnTo>
                  <a:lnTo>
                    <a:pt x="255076" y="1111855"/>
                  </a:lnTo>
                  <a:lnTo>
                    <a:pt x="255076" y="8126"/>
                  </a:lnTo>
                  <a:lnTo>
                    <a:pt x="251648" y="0"/>
                  </a:lnTo>
                  <a:lnTo>
                    <a:pt x="162771" y="0"/>
                  </a:lnTo>
                  <a:lnTo>
                    <a:pt x="0" y="0"/>
                  </a:lnTo>
                  <a:lnTo>
                    <a:pt x="0" y="606524"/>
                  </a:lnTo>
                  <a:lnTo>
                    <a:pt x="0" y="779581"/>
                  </a:lnTo>
                  <a:lnTo>
                    <a:pt x="0" y="977269"/>
                  </a:lnTo>
                  <a:close/>
                </a:path>
              </a:pathLst>
            </a:custGeom>
            <a:solidFill>
              <a:schemeClr val="accent3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7" name="Freeform: Shape 817"/>
            <p:cNvSpPr/>
            <p:nvPr/>
          </p:nvSpPr>
          <p:spPr>
            <a:xfrm>
              <a:off x="10050120" y="6435000"/>
              <a:ext cx="1036800" cy="429120"/>
            </a:xfrm>
            <a:custGeom>
              <a:avLst/>
              <a:gdLst>
                <a:gd name="textAreaLeft" fmla="*/ 0 w 1036800"/>
                <a:gd name="textAreaRight" fmla="*/ 1037880 w 1036800"/>
                <a:gd name="textAreaTop" fmla="*/ 0 h 429120"/>
                <a:gd name="textAreaBottom" fmla="*/ 430200 h 429120"/>
              </a:gdLst>
              <a:ahLst/>
              <a:cxnLst/>
              <a:rect l="textAreaLeft" t="textAreaTop" r="textAreaRight" b="textAreaBottom"/>
              <a:pathLst>
                <a:path w="1037701" h="430039">
                  <a:moveTo>
                    <a:pt x="1034146" y="4444"/>
                  </a:moveTo>
                  <a:lnTo>
                    <a:pt x="440068" y="4444"/>
                  </a:lnTo>
                  <a:cubicBezTo>
                    <a:pt x="439356" y="4571"/>
                    <a:pt x="438620" y="4571"/>
                    <a:pt x="437909" y="4444"/>
                  </a:cubicBezTo>
                  <a:cubicBezTo>
                    <a:pt x="435116" y="4393"/>
                    <a:pt x="432640" y="2628"/>
                    <a:pt x="431688" y="0"/>
                  </a:cubicBezTo>
                  <a:cubicBezTo>
                    <a:pt x="431688" y="0"/>
                    <a:pt x="431688" y="0"/>
                    <a:pt x="431688" y="0"/>
                  </a:cubicBezTo>
                  <a:lnTo>
                    <a:pt x="431688" y="0"/>
                  </a:ln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430039"/>
                  </a:lnTo>
                  <a:lnTo>
                    <a:pt x="1037701" y="430039"/>
                  </a:lnTo>
                  <a:lnTo>
                    <a:pt x="1037701" y="4698"/>
                  </a:lnTo>
                  <a:close/>
                </a:path>
              </a:pathLst>
            </a:custGeom>
            <a:solidFill>
              <a:schemeClr val="accent1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8" name="Freeform: Shape 818"/>
            <p:cNvSpPr/>
            <p:nvPr/>
          </p:nvSpPr>
          <p:spPr>
            <a:xfrm>
              <a:off x="9791640" y="6439680"/>
              <a:ext cx="1440" cy="4237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423720"/>
                <a:gd name="textAreaBottom" fmla="*/ 424800 h 423720"/>
              </a:gdLst>
              <a:ahLst/>
              <a:cxnLst/>
              <a:rect l="textAreaLeft" t="textAreaTop" r="textAreaRight" b="textAreaBottom"/>
              <a:pathLst>
                <a:path w="2412" h="424706">
                  <a:moveTo>
                    <a:pt x="1142" y="0"/>
                  </a:moveTo>
                  <a:lnTo>
                    <a:pt x="0" y="0"/>
                  </a:lnTo>
                  <a:lnTo>
                    <a:pt x="0" y="424706"/>
                  </a:lnTo>
                  <a:lnTo>
                    <a:pt x="2412" y="424706"/>
                  </a:lnTo>
                  <a:lnTo>
                    <a:pt x="2412" y="0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9" name="Freeform: Shape 819"/>
            <p:cNvSpPr/>
            <p:nvPr/>
          </p:nvSpPr>
          <p:spPr>
            <a:xfrm>
              <a:off x="8607600" y="6442560"/>
              <a:ext cx="1440" cy="4208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420840"/>
                <a:gd name="textAreaBottom" fmla="*/ 421920 h 420840"/>
              </a:gdLst>
              <a:ahLst/>
              <a:cxnLst/>
              <a:rect l="textAreaLeft" t="textAreaTop" r="textAreaRight" b="textAreaBottom"/>
              <a:pathLst>
                <a:path w="2412" h="422039">
                  <a:moveTo>
                    <a:pt x="0" y="0"/>
                  </a:moveTo>
                  <a:lnTo>
                    <a:pt x="0" y="422040"/>
                  </a:lnTo>
                  <a:lnTo>
                    <a:pt x="2412" y="422040"/>
                  </a:lnTo>
                  <a:lnTo>
                    <a:pt x="2412" y="4952"/>
                  </a:lnTo>
                  <a:cubicBezTo>
                    <a:pt x="914" y="3746"/>
                    <a:pt x="26" y="193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0" name="Freeform: Shape 820"/>
            <p:cNvSpPr/>
            <p:nvPr/>
          </p:nvSpPr>
          <p:spPr>
            <a:xfrm>
              <a:off x="8620200" y="6447960"/>
              <a:ext cx="98640" cy="1440"/>
            </a:xfrm>
            <a:custGeom>
              <a:avLst/>
              <a:gdLst>
                <a:gd name="textAreaLeft" fmla="*/ 0 w 98640"/>
                <a:gd name="textAreaRight" fmla="*/ 99720 w 9864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99542" h="2412">
                  <a:moveTo>
                    <a:pt x="1016" y="0"/>
                  </a:moveTo>
                  <a:cubicBezTo>
                    <a:pt x="863" y="876"/>
                    <a:pt x="521" y="1701"/>
                    <a:pt x="0" y="2412"/>
                  </a:cubicBezTo>
                  <a:lnTo>
                    <a:pt x="99542" y="2412"/>
                  </a:lnTo>
                  <a:cubicBezTo>
                    <a:pt x="98564" y="1841"/>
                    <a:pt x="97777" y="1003"/>
                    <a:pt x="97257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1" name="Freeform: Shape 821"/>
            <p:cNvSpPr/>
            <p:nvPr/>
          </p:nvSpPr>
          <p:spPr>
            <a:xfrm>
              <a:off x="8621280" y="6445440"/>
              <a:ext cx="93960" cy="11520"/>
            </a:xfrm>
            <a:custGeom>
              <a:avLst/>
              <a:gdLst>
                <a:gd name="textAreaLeft" fmla="*/ 0 w 93960"/>
                <a:gd name="textAreaRight" fmla="*/ 95040 w 939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95098" h="12696">
                  <a:moveTo>
                    <a:pt x="95098" y="0"/>
                  </a:moveTo>
                  <a:cubicBezTo>
                    <a:pt x="95098" y="0"/>
                    <a:pt x="95098" y="0"/>
                    <a:pt x="95098" y="0"/>
                  </a:cubicBezTo>
                  <a:lnTo>
                    <a:pt x="95098" y="0"/>
                  </a:lnTo>
                  <a:lnTo>
                    <a:pt x="1015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2" name="Freeform: Shape 822"/>
            <p:cNvSpPr/>
            <p:nvPr/>
          </p:nvSpPr>
          <p:spPr>
            <a:xfrm>
              <a:off x="9465480" y="5975280"/>
              <a:ext cx="309600" cy="12600"/>
            </a:xfrm>
            <a:custGeom>
              <a:avLst/>
              <a:gdLst>
                <a:gd name="textAreaLeft" fmla="*/ 0 w 309600"/>
                <a:gd name="textAreaRight" fmla="*/ 310680 w 3096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10814" h="13712">
                  <a:moveTo>
                    <a:pt x="6856" y="6856"/>
                  </a:moveTo>
                  <a:lnTo>
                    <a:pt x="6856" y="13713"/>
                  </a:lnTo>
                  <a:lnTo>
                    <a:pt x="310815" y="13713"/>
                  </a:lnTo>
                  <a:lnTo>
                    <a:pt x="310815" y="0"/>
                  </a:lnTo>
                  <a:lnTo>
                    <a:pt x="0" y="0"/>
                  </a:lnTo>
                  <a:cubicBezTo>
                    <a:pt x="3783" y="0"/>
                    <a:pt x="6856" y="3070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3" name="Freeform: Shape 823"/>
            <p:cNvSpPr/>
            <p:nvPr/>
          </p:nvSpPr>
          <p:spPr>
            <a:xfrm>
              <a:off x="8535960" y="5893560"/>
              <a:ext cx="1440" cy="9698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969840"/>
                <a:gd name="textAreaBottom" fmla="*/ 970920 h 969840"/>
              </a:gdLst>
              <a:ahLst/>
              <a:cxnLst/>
              <a:rect l="textAreaLeft" t="textAreaTop" r="textAreaRight" b="textAreaBottom"/>
              <a:pathLst>
                <a:path w="2412" h="970920">
                  <a:moveTo>
                    <a:pt x="381" y="0"/>
                  </a:moveTo>
                  <a:lnTo>
                    <a:pt x="0" y="0"/>
                  </a:lnTo>
                  <a:lnTo>
                    <a:pt x="0" y="970921"/>
                  </a:lnTo>
                  <a:lnTo>
                    <a:pt x="2412" y="970921"/>
                  </a:lnTo>
                  <a:lnTo>
                    <a:pt x="2412" y="50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4" name="Freeform: Shape 824"/>
            <p:cNvSpPr/>
            <p:nvPr/>
          </p:nvSpPr>
          <p:spPr>
            <a:xfrm>
              <a:off x="8881560" y="6446160"/>
              <a:ext cx="375840" cy="360"/>
            </a:xfrm>
            <a:custGeom>
              <a:avLst/>
              <a:gdLst>
                <a:gd name="textAreaLeft" fmla="*/ 0 w 375840"/>
                <a:gd name="textAreaRight" fmla="*/ 376920 w 37584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376964" h="1142">
                  <a:moveTo>
                    <a:pt x="358427" y="1143"/>
                  </a:moveTo>
                  <a:lnTo>
                    <a:pt x="0" y="1143"/>
                  </a:lnTo>
                  <a:lnTo>
                    <a:pt x="0" y="1143"/>
                  </a:lnTo>
                  <a:lnTo>
                    <a:pt x="376965" y="1143"/>
                  </a:lnTo>
                  <a:cubicBezTo>
                    <a:pt x="376850" y="774"/>
                    <a:pt x="376850" y="368"/>
                    <a:pt x="376965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5" name="Freeform: Shape 825"/>
            <p:cNvSpPr/>
            <p:nvPr/>
          </p:nvSpPr>
          <p:spPr>
            <a:xfrm>
              <a:off x="8729280" y="6445800"/>
              <a:ext cx="137880" cy="1080"/>
            </a:xfrm>
            <a:custGeom>
              <a:avLst/>
              <a:gdLst>
                <a:gd name="textAreaLeft" fmla="*/ 0 w 137880"/>
                <a:gd name="textAreaRight" fmla="*/ 138960 w 137880"/>
                <a:gd name="textAreaTop" fmla="*/ 0 h 1080"/>
                <a:gd name="textAreaBottom" fmla="*/ 2160 h 1080"/>
              </a:gdLst>
              <a:ahLst/>
              <a:cxnLst/>
              <a:rect l="textAreaLeft" t="textAreaTop" r="textAreaRight" b="textAreaBottom"/>
              <a:pathLst>
                <a:path w="138901" h="2031">
                  <a:moveTo>
                    <a:pt x="138521" y="0"/>
                  </a:moveTo>
                  <a:lnTo>
                    <a:pt x="635" y="0"/>
                  </a:lnTo>
                  <a:cubicBezTo>
                    <a:pt x="494" y="698"/>
                    <a:pt x="291" y="1384"/>
                    <a:pt x="0" y="2031"/>
                  </a:cubicBezTo>
                  <a:lnTo>
                    <a:pt x="138901" y="2031"/>
                  </a:lnTo>
                  <a:cubicBezTo>
                    <a:pt x="138787" y="1447"/>
                    <a:pt x="138787" y="838"/>
                    <a:pt x="138901" y="25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6" name="Freeform: Shape 826"/>
            <p:cNvSpPr/>
            <p:nvPr/>
          </p:nvSpPr>
          <p:spPr>
            <a:xfrm>
              <a:off x="8620920" y="6445440"/>
              <a:ext cx="95040" cy="1440"/>
            </a:xfrm>
            <a:custGeom>
              <a:avLst/>
              <a:gdLst>
                <a:gd name="textAreaLeft" fmla="*/ 0 w 95040"/>
                <a:gd name="textAreaRight" fmla="*/ 96120 w 9504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96241" h="2539">
                  <a:moveTo>
                    <a:pt x="95479" y="0"/>
                  </a:moveTo>
                  <a:lnTo>
                    <a:pt x="0" y="0"/>
                  </a:lnTo>
                  <a:lnTo>
                    <a:pt x="0" y="1143"/>
                  </a:lnTo>
                  <a:cubicBezTo>
                    <a:pt x="64" y="1612"/>
                    <a:pt x="64" y="2069"/>
                    <a:pt x="0" y="2539"/>
                  </a:cubicBezTo>
                  <a:lnTo>
                    <a:pt x="96241" y="2539"/>
                  </a:lnTo>
                  <a:cubicBezTo>
                    <a:pt x="95860" y="1740"/>
                    <a:pt x="95593" y="876"/>
                    <a:pt x="95479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7" name="Freeform: Shape 827"/>
            <p:cNvSpPr/>
            <p:nvPr/>
          </p:nvSpPr>
          <p:spPr>
            <a:xfrm>
              <a:off x="8536320" y="5883480"/>
              <a:ext cx="79200" cy="30240"/>
            </a:xfrm>
            <a:custGeom>
              <a:avLst/>
              <a:gdLst>
                <a:gd name="textAreaLeft" fmla="*/ 0 w 79200"/>
                <a:gd name="textAreaRight" fmla="*/ 80280 w 79200"/>
                <a:gd name="textAreaTop" fmla="*/ 0 h 30240"/>
                <a:gd name="textAreaBottom" fmla="*/ 31320 h 30240"/>
              </a:gdLst>
              <a:ahLst/>
              <a:cxnLst/>
              <a:rect l="textAreaLeft" t="textAreaTop" r="textAreaRight" b="textAreaBottom"/>
              <a:pathLst>
                <a:path w="80370" h="31233">
                  <a:moveTo>
                    <a:pt x="7745" y="7491"/>
                  </a:moveTo>
                  <a:cubicBezTo>
                    <a:pt x="7745" y="11277"/>
                    <a:pt x="4672" y="14347"/>
                    <a:pt x="889" y="14347"/>
                  </a:cubicBezTo>
                  <a:lnTo>
                    <a:pt x="0" y="14347"/>
                  </a:lnTo>
                  <a:lnTo>
                    <a:pt x="2031" y="14347"/>
                  </a:lnTo>
                  <a:lnTo>
                    <a:pt x="71355" y="31234"/>
                  </a:lnTo>
                  <a:lnTo>
                    <a:pt x="71355" y="25774"/>
                  </a:lnTo>
                  <a:cubicBezTo>
                    <a:pt x="71355" y="21967"/>
                    <a:pt x="74402" y="18861"/>
                    <a:pt x="78211" y="18791"/>
                  </a:cubicBezTo>
                  <a:cubicBezTo>
                    <a:pt x="78923" y="18676"/>
                    <a:pt x="79659" y="18676"/>
                    <a:pt x="80370" y="18791"/>
                  </a:cubicBezTo>
                  <a:lnTo>
                    <a:pt x="80370" y="18791"/>
                  </a:lnTo>
                  <a:lnTo>
                    <a:pt x="2920" y="0"/>
                  </a:lnTo>
                  <a:cubicBezTo>
                    <a:pt x="2920" y="0"/>
                    <a:pt x="2920" y="0"/>
                    <a:pt x="2158" y="0"/>
                  </a:cubicBezTo>
                  <a:cubicBezTo>
                    <a:pt x="5738" y="587"/>
                    <a:pt x="8202" y="3898"/>
                    <a:pt x="7745" y="749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8" name="Freeform: Shape 828"/>
            <p:cNvSpPr/>
            <p:nvPr/>
          </p:nvSpPr>
          <p:spPr>
            <a:xfrm>
              <a:off x="8231040" y="5884200"/>
              <a:ext cx="311760" cy="12600"/>
            </a:xfrm>
            <a:custGeom>
              <a:avLst/>
              <a:gdLst>
                <a:gd name="textAreaLeft" fmla="*/ 0 w 311760"/>
                <a:gd name="textAreaRight" fmla="*/ 312840 w 3117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12973" h="13585">
                  <a:moveTo>
                    <a:pt x="6856" y="6729"/>
                  </a:moveTo>
                  <a:lnTo>
                    <a:pt x="6856" y="13586"/>
                  </a:lnTo>
                  <a:lnTo>
                    <a:pt x="306117" y="13586"/>
                  </a:lnTo>
                  <a:cubicBezTo>
                    <a:pt x="309900" y="13586"/>
                    <a:pt x="312973" y="10515"/>
                    <a:pt x="312973" y="6729"/>
                  </a:cubicBezTo>
                  <a:cubicBezTo>
                    <a:pt x="312986" y="3248"/>
                    <a:pt x="310345" y="329"/>
                    <a:pt x="306879" y="0"/>
                  </a:cubicBezTo>
                  <a:lnTo>
                    <a:pt x="306117" y="0"/>
                  </a:lnTo>
                  <a:lnTo>
                    <a:pt x="0" y="0"/>
                  </a:lnTo>
                  <a:cubicBezTo>
                    <a:pt x="3707" y="65"/>
                    <a:pt x="6716" y="3021"/>
                    <a:pt x="6856" y="672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9" name="Freeform: Shape 829"/>
            <p:cNvSpPr/>
            <p:nvPr/>
          </p:nvSpPr>
          <p:spPr>
            <a:xfrm>
              <a:off x="12143520" y="6416640"/>
              <a:ext cx="39960" cy="4680"/>
            </a:xfrm>
            <a:custGeom>
              <a:avLst/>
              <a:gdLst>
                <a:gd name="textAreaLeft" fmla="*/ 0 w 39960"/>
                <a:gd name="textAreaRight" fmla="*/ 41040 w 39960"/>
                <a:gd name="textAreaTop" fmla="*/ 0 h 4680"/>
                <a:gd name="textAreaBottom" fmla="*/ 5760 h 4680"/>
              </a:gdLst>
              <a:ahLst/>
              <a:cxnLst/>
              <a:rect l="textAreaLeft" t="textAreaTop" r="textAreaRight" b="textAreaBottom"/>
              <a:pathLst>
                <a:path w="40883" h="5586">
                  <a:moveTo>
                    <a:pt x="5968" y="5587"/>
                  </a:moveTo>
                  <a:lnTo>
                    <a:pt x="32758" y="5587"/>
                  </a:lnTo>
                  <a:cubicBezTo>
                    <a:pt x="33367" y="2349"/>
                    <a:pt x="36198" y="0"/>
                    <a:pt x="39487" y="0"/>
                  </a:cubicBezTo>
                  <a:lnTo>
                    <a:pt x="40884" y="0"/>
                  </a:lnTo>
                  <a:lnTo>
                    <a:pt x="39614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022" y="305"/>
                    <a:pt x="5473" y="2590"/>
                    <a:pt x="5968" y="558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0" name="Freeform: Shape 830"/>
            <p:cNvSpPr/>
            <p:nvPr/>
          </p:nvSpPr>
          <p:spPr>
            <a:xfrm>
              <a:off x="12142440" y="6424200"/>
              <a:ext cx="31680" cy="4320"/>
            </a:xfrm>
            <a:custGeom>
              <a:avLst/>
              <a:gdLst>
                <a:gd name="textAreaLeft" fmla="*/ 0 w 31680"/>
                <a:gd name="textAreaRight" fmla="*/ 32760 w 31680"/>
                <a:gd name="textAreaTop" fmla="*/ 0 h 4320"/>
                <a:gd name="textAreaBottom" fmla="*/ 5400 h 4320"/>
              </a:gdLst>
              <a:ahLst/>
              <a:cxnLst/>
              <a:rect l="textAreaLeft" t="textAreaTop" r="textAreaRight" b="textAreaBottom"/>
              <a:pathLst>
                <a:path w="32884" h="5459">
                  <a:moveTo>
                    <a:pt x="0" y="5460"/>
                  </a:moveTo>
                  <a:lnTo>
                    <a:pt x="0" y="5460"/>
                  </a:lnTo>
                  <a:lnTo>
                    <a:pt x="32885" y="5460"/>
                  </a:lnTo>
                  <a:lnTo>
                    <a:pt x="32885" y="0"/>
                  </a:lnTo>
                  <a:lnTo>
                    <a:pt x="6603" y="0"/>
                  </a:lnTo>
                  <a:cubicBezTo>
                    <a:pt x="5993" y="3162"/>
                    <a:pt x="3225" y="5460"/>
                    <a:pt x="0" y="546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1" name="Freeform: Shape 831"/>
            <p:cNvSpPr/>
            <p:nvPr/>
          </p:nvSpPr>
          <p:spPr>
            <a:xfrm>
              <a:off x="11773080" y="6415560"/>
              <a:ext cx="375120" cy="5040"/>
            </a:xfrm>
            <a:custGeom>
              <a:avLst/>
              <a:gdLst>
                <a:gd name="textAreaLeft" fmla="*/ 0 w 375120"/>
                <a:gd name="textAreaRight" fmla="*/ 376200 w 375120"/>
                <a:gd name="textAreaTop" fmla="*/ 0 h 5040"/>
                <a:gd name="textAreaBottom" fmla="*/ 6120 h 5040"/>
              </a:gdLst>
              <a:ahLst/>
              <a:cxnLst/>
              <a:rect l="textAreaLeft" t="textAreaTop" r="textAreaRight" b="textAreaBottom"/>
              <a:pathLst>
                <a:path w="376203" h="6221">
                  <a:moveTo>
                    <a:pt x="6729" y="6221"/>
                  </a:moveTo>
                  <a:lnTo>
                    <a:pt x="29964" y="6221"/>
                  </a:lnTo>
                  <a:lnTo>
                    <a:pt x="376203" y="6221"/>
                  </a:lnTo>
                  <a:cubicBezTo>
                    <a:pt x="375937" y="2704"/>
                    <a:pt x="373003" y="-13"/>
                    <a:pt x="369473" y="0"/>
                  </a:cubicBezTo>
                  <a:lnTo>
                    <a:pt x="0" y="0"/>
                  </a:lnTo>
                  <a:cubicBezTo>
                    <a:pt x="3479" y="102"/>
                    <a:pt x="6348" y="2755"/>
                    <a:pt x="6729" y="622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2" name="Freeform: Shape 832"/>
            <p:cNvSpPr/>
            <p:nvPr/>
          </p:nvSpPr>
          <p:spPr>
            <a:xfrm>
              <a:off x="11779920" y="6424200"/>
              <a:ext cx="20880" cy="4320"/>
            </a:xfrm>
            <a:custGeom>
              <a:avLst/>
              <a:gdLst>
                <a:gd name="textAreaLeft" fmla="*/ 0 w 20880"/>
                <a:gd name="textAreaRight" fmla="*/ 21960 w 20880"/>
                <a:gd name="textAreaTop" fmla="*/ 0 h 4320"/>
                <a:gd name="textAreaBottom" fmla="*/ 5400 h 4320"/>
              </a:gdLst>
              <a:ahLst/>
              <a:cxnLst/>
              <a:rect l="textAreaLeft" t="textAreaTop" r="textAreaRight" b="textAreaBottom"/>
              <a:pathLst>
                <a:path w="21838" h="5459">
                  <a:moveTo>
                    <a:pt x="21839" y="381"/>
                  </a:moveTo>
                  <a:lnTo>
                    <a:pt x="0" y="0"/>
                  </a:lnTo>
                  <a:lnTo>
                    <a:pt x="0" y="5460"/>
                  </a:lnTo>
                  <a:lnTo>
                    <a:pt x="21839" y="5460"/>
                  </a:lnTo>
                  <a:lnTo>
                    <a:pt x="21839" y="381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3" name="Freeform: Shape 833"/>
            <p:cNvSpPr/>
            <p:nvPr/>
          </p:nvSpPr>
          <p:spPr>
            <a:xfrm>
              <a:off x="11804400" y="6424920"/>
              <a:ext cx="343800" cy="3960"/>
            </a:xfrm>
            <a:custGeom>
              <a:avLst/>
              <a:gdLst>
                <a:gd name="textAreaLeft" fmla="*/ 0 w 343800"/>
                <a:gd name="textAreaRight" fmla="*/ 344880 w 343800"/>
                <a:gd name="textAreaTop" fmla="*/ 0 h 3960"/>
                <a:gd name="textAreaBottom" fmla="*/ 5040 h 3960"/>
              </a:gdLst>
              <a:ahLst/>
              <a:cxnLst/>
              <a:rect l="textAreaLeft" t="textAreaTop" r="textAreaRight" b="textAreaBottom"/>
              <a:pathLst>
                <a:path w="344714" h="4951">
                  <a:moveTo>
                    <a:pt x="338239" y="4952"/>
                  </a:moveTo>
                  <a:lnTo>
                    <a:pt x="338239" y="4952"/>
                  </a:lnTo>
                  <a:cubicBezTo>
                    <a:pt x="341262" y="4939"/>
                    <a:pt x="343915" y="2920"/>
                    <a:pt x="344715" y="0"/>
                  </a:cubicBezTo>
                  <a:lnTo>
                    <a:pt x="0" y="0"/>
                  </a:lnTo>
                  <a:lnTo>
                    <a:pt x="0" y="495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4" name="Freeform: Shape 834"/>
            <p:cNvSpPr/>
            <p:nvPr/>
          </p:nvSpPr>
          <p:spPr>
            <a:xfrm>
              <a:off x="11779920" y="6422760"/>
              <a:ext cx="22320" cy="360"/>
            </a:xfrm>
            <a:custGeom>
              <a:avLst/>
              <a:gdLst>
                <a:gd name="textAreaLeft" fmla="*/ 0 w 22320"/>
                <a:gd name="textAreaRight" fmla="*/ 23400 w 2232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23235" h="1269">
                  <a:moveTo>
                    <a:pt x="21966" y="1270"/>
                  </a:moveTo>
                  <a:cubicBezTo>
                    <a:pt x="21966" y="572"/>
                    <a:pt x="22537" y="0"/>
                    <a:pt x="23235" y="0"/>
                  </a:cubicBezTo>
                  <a:lnTo>
                    <a:pt x="23235" y="0"/>
                  </a:ln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1270"/>
                  </a:lnTo>
                  <a:lnTo>
                    <a:pt x="21839" y="127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5" name="Freeform: Shape 835"/>
            <p:cNvSpPr/>
            <p:nvPr/>
          </p:nvSpPr>
          <p:spPr>
            <a:xfrm>
              <a:off x="11802960" y="6422760"/>
              <a:ext cx="371160" cy="1440"/>
            </a:xfrm>
            <a:custGeom>
              <a:avLst/>
              <a:gdLst>
                <a:gd name="textAreaLeft" fmla="*/ 0 w 371160"/>
                <a:gd name="textAreaRight" fmla="*/ 372240 w 37116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372267" h="2539">
                  <a:moveTo>
                    <a:pt x="1143" y="1270"/>
                  </a:moveTo>
                  <a:lnTo>
                    <a:pt x="1143" y="2540"/>
                  </a:lnTo>
                  <a:lnTo>
                    <a:pt x="372267" y="2540"/>
                  </a:lnTo>
                  <a:lnTo>
                    <a:pt x="372267" y="1270"/>
                  </a:lnTo>
                  <a:cubicBezTo>
                    <a:pt x="372267" y="1270"/>
                    <a:pt x="372267" y="508"/>
                    <a:pt x="372267" y="0"/>
                  </a:cubicBezTo>
                  <a:lnTo>
                    <a:pt x="0" y="0"/>
                  </a:lnTo>
                  <a:cubicBezTo>
                    <a:pt x="648" y="64"/>
                    <a:pt x="1143" y="609"/>
                    <a:pt x="1143" y="127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6" name="Freeform: Shape 836"/>
            <p:cNvSpPr/>
            <p:nvPr/>
          </p:nvSpPr>
          <p:spPr>
            <a:xfrm>
              <a:off x="12141360" y="6507360"/>
              <a:ext cx="1440" cy="3560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56040"/>
                <a:gd name="textAreaBottom" fmla="*/ 357120 h 356040"/>
              </a:gdLst>
              <a:ahLst/>
              <a:cxnLst/>
              <a:rect l="textAreaLeft" t="textAreaTop" r="textAreaRight" b="textAreaBottom"/>
              <a:pathLst>
                <a:path w="2539" h="357032">
                  <a:moveTo>
                    <a:pt x="1269" y="0"/>
                  </a:moveTo>
                  <a:lnTo>
                    <a:pt x="0" y="0"/>
                  </a:lnTo>
                  <a:lnTo>
                    <a:pt x="0" y="357033"/>
                  </a:lnTo>
                  <a:lnTo>
                    <a:pt x="2539" y="357033"/>
                  </a:lnTo>
                  <a:lnTo>
                    <a:pt x="2539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7" name="Freeform: Shape 837"/>
            <p:cNvSpPr/>
            <p:nvPr/>
          </p:nvSpPr>
          <p:spPr>
            <a:xfrm>
              <a:off x="11801880" y="6422760"/>
              <a:ext cx="1440" cy="7488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74880"/>
                <a:gd name="textAreaBottom" fmla="*/ 75960 h 74880"/>
              </a:gdLst>
              <a:ahLst/>
              <a:cxnLst/>
              <a:rect l="textAreaLeft" t="textAreaTop" r="textAreaRight" b="textAreaBottom"/>
              <a:pathLst>
                <a:path w="2412" h="75926">
                  <a:moveTo>
                    <a:pt x="2412" y="75038"/>
                  </a:moveTo>
                  <a:lnTo>
                    <a:pt x="2412" y="1270"/>
                  </a:lnTo>
                  <a:cubicBezTo>
                    <a:pt x="2412" y="609"/>
                    <a:pt x="1917" y="64"/>
                    <a:pt x="1269" y="0"/>
                  </a:cubicBezTo>
                  <a:cubicBezTo>
                    <a:pt x="571" y="0"/>
                    <a:pt x="0" y="572"/>
                    <a:pt x="0" y="1270"/>
                  </a:cubicBezTo>
                  <a:lnTo>
                    <a:pt x="0" y="75927"/>
                  </a:lnTo>
                  <a:lnTo>
                    <a:pt x="1269" y="7592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8" name="Freeform: Shape 838"/>
            <p:cNvSpPr/>
            <p:nvPr/>
          </p:nvSpPr>
          <p:spPr>
            <a:xfrm>
              <a:off x="10436760" y="5618520"/>
              <a:ext cx="38160" cy="12600"/>
            </a:xfrm>
            <a:custGeom>
              <a:avLst/>
              <a:gdLst>
                <a:gd name="textAreaLeft" fmla="*/ 0 w 38160"/>
                <a:gd name="textAreaRight" fmla="*/ 39240 w 381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9106" h="13680">
                  <a:moveTo>
                    <a:pt x="7364" y="6825"/>
                  </a:moveTo>
                  <a:lnTo>
                    <a:pt x="7364" y="13681"/>
                  </a:lnTo>
                  <a:lnTo>
                    <a:pt x="32758" y="13681"/>
                  </a:lnTo>
                  <a:lnTo>
                    <a:pt x="31615" y="8221"/>
                  </a:lnTo>
                  <a:cubicBezTo>
                    <a:pt x="30916" y="4477"/>
                    <a:pt x="33341" y="861"/>
                    <a:pt x="37074" y="95"/>
                  </a:cubicBezTo>
                  <a:cubicBezTo>
                    <a:pt x="37748" y="-32"/>
                    <a:pt x="38433" y="-32"/>
                    <a:pt x="39106" y="95"/>
                  </a:cubicBezTo>
                  <a:lnTo>
                    <a:pt x="0" y="95"/>
                  </a:lnTo>
                  <a:cubicBezTo>
                    <a:pt x="3847" y="-118"/>
                    <a:pt x="7148" y="2831"/>
                    <a:pt x="7351" y="6682"/>
                  </a:cubicBezTo>
                  <a:cubicBezTo>
                    <a:pt x="7364" y="6731"/>
                    <a:pt x="7364" y="6778"/>
                    <a:pt x="7364" y="682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9" name="Freeform: Shape 839"/>
            <p:cNvSpPr/>
            <p:nvPr/>
          </p:nvSpPr>
          <p:spPr>
            <a:xfrm>
              <a:off x="9946080" y="4817520"/>
              <a:ext cx="12600" cy="1724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72440"/>
                <a:gd name="textAreaBottom" fmla="*/ 173520 h 172440"/>
              </a:gdLst>
              <a:ahLst/>
              <a:cxnLst/>
              <a:rect l="textAreaLeft" t="textAreaTop" r="textAreaRight" b="textAreaBottom"/>
              <a:pathLst>
                <a:path w="13839" h="173564">
                  <a:moveTo>
                    <a:pt x="13840" y="173565"/>
                  </a:moveTo>
                  <a:lnTo>
                    <a:pt x="13840" y="6856"/>
                  </a:lnTo>
                  <a:lnTo>
                    <a:pt x="6856" y="6856"/>
                  </a:lnTo>
                  <a:cubicBezTo>
                    <a:pt x="3073" y="6856"/>
                    <a:pt x="0" y="3787"/>
                    <a:pt x="0" y="0"/>
                  </a:cubicBezTo>
                  <a:lnTo>
                    <a:pt x="0" y="173565"/>
                  </a:lnTo>
                  <a:lnTo>
                    <a:pt x="13840" y="173565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0" name="Freeform: Shape 840"/>
            <p:cNvSpPr/>
            <p:nvPr/>
          </p:nvSpPr>
          <p:spPr>
            <a:xfrm>
              <a:off x="8730360" y="6443640"/>
              <a:ext cx="136800" cy="1440"/>
            </a:xfrm>
            <a:custGeom>
              <a:avLst/>
              <a:gdLst>
                <a:gd name="textAreaLeft" fmla="*/ 0 w 136800"/>
                <a:gd name="textAreaRight" fmla="*/ 137880 w 13680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137886" h="2412">
                  <a:moveTo>
                    <a:pt x="137632" y="1270"/>
                  </a:moveTo>
                  <a:lnTo>
                    <a:pt x="137632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1270"/>
                    <a:pt x="0" y="2031"/>
                    <a:pt x="0" y="2412"/>
                  </a:cubicBezTo>
                  <a:lnTo>
                    <a:pt x="137887" y="241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1" name="Freeform: Shape 841"/>
            <p:cNvSpPr/>
            <p:nvPr/>
          </p:nvSpPr>
          <p:spPr>
            <a:xfrm>
              <a:off x="9240120" y="6444360"/>
              <a:ext cx="16920" cy="1440"/>
            </a:xfrm>
            <a:custGeom>
              <a:avLst/>
              <a:gdLst>
                <a:gd name="textAreaLeft" fmla="*/ 0 w 16920"/>
                <a:gd name="textAreaRight" fmla="*/ 18000 w 1692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17901" h="2539">
                  <a:moveTo>
                    <a:pt x="17902" y="2412"/>
                  </a:moveTo>
                  <a:cubicBezTo>
                    <a:pt x="17826" y="1905"/>
                    <a:pt x="17826" y="1397"/>
                    <a:pt x="17902" y="889"/>
                  </a:cubicBezTo>
                  <a:lnTo>
                    <a:pt x="17902" y="0"/>
                  </a:lnTo>
                  <a:lnTo>
                    <a:pt x="1269" y="0"/>
                  </a:lnTo>
                  <a:lnTo>
                    <a:pt x="1269" y="1270"/>
                  </a:lnTo>
                  <a:cubicBezTo>
                    <a:pt x="1206" y="1943"/>
                    <a:pt x="673" y="2476"/>
                    <a:pt x="0" y="2539"/>
                  </a:cubicBezTo>
                  <a:lnTo>
                    <a:pt x="0" y="253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2" name="Freeform: Shape 842"/>
            <p:cNvSpPr/>
            <p:nvPr/>
          </p:nvSpPr>
          <p:spPr>
            <a:xfrm>
              <a:off x="8881560" y="6444720"/>
              <a:ext cx="357480" cy="1440"/>
            </a:xfrm>
            <a:custGeom>
              <a:avLst/>
              <a:gdLst>
                <a:gd name="textAreaLeft" fmla="*/ 0 w 357480"/>
                <a:gd name="textAreaRight" fmla="*/ 358560 w 35748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358427" h="2539">
                  <a:moveTo>
                    <a:pt x="0" y="2539"/>
                  </a:moveTo>
                  <a:lnTo>
                    <a:pt x="358427" y="2539"/>
                  </a:lnTo>
                  <a:cubicBezTo>
                    <a:pt x="357755" y="2476"/>
                    <a:pt x="357222" y="1943"/>
                    <a:pt x="357158" y="1270"/>
                  </a:cubicBezTo>
                  <a:lnTo>
                    <a:pt x="357158" y="0"/>
                  </a:lnTo>
                  <a:lnTo>
                    <a:pt x="254" y="0"/>
                  </a:lnTo>
                  <a:lnTo>
                    <a:pt x="254" y="1270"/>
                  </a:lnTo>
                  <a:cubicBezTo>
                    <a:pt x="254" y="1270"/>
                    <a:pt x="0" y="2158"/>
                    <a:pt x="0" y="253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3" name="Freeform: Shape 843"/>
            <p:cNvSpPr/>
            <p:nvPr/>
          </p:nvSpPr>
          <p:spPr>
            <a:xfrm>
              <a:off x="9239760" y="6446160"/>
              <a:ext cx="360" cy="3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1270" h="1269">
                  <a:moveTo>
                    <a:pt x="1270" y="0"/>
                  </a:moveTo>
                  <a:cubicBezTo>
                    <a:pt x="1207" y="673"/>
                    <a:pt x="673" y="1206"/>
                    <a:pt x="0" y="1270"/>
                  </a:cubicBezTo>
                  <a:cubicBezTo>
                    <a:pt x="673" y="1206"/>
                    <a:pt x="1207" y="673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4" name="Freeform: Shape 844"/>
            <p:cNvSpPr/>
            <p:nvPr/>
          </p:nvSpPr>
          <p:spPr>
            <a:xfrm>
              <a:off x="9946080" y="4810680"/>
              <a:ext cx="258840" cy="12600"/>
            </a:xfrm>
            <a:custGeom>
              <a:avLst/>
              <a:gdLst>
                <a:gd name="textAreaLeft" fmla="*/ 0 w 258840"/>
                <a:gd name="textAreaRight" fmla="*/ 259920 w 2588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260028" h="13766">
                  <a:moveTo>
                    <a:pt x="6856" y="13767"/>
                  </a:moveTo>
                  <a:lnTo>
                    <a:pt x="254188" y="13767"/>
                  </a:lnTo>
                  <a:lnTo>
                    <a:pt x="252918" y="8688"/>
                  </a:lnTo>
                  <a:cubicBezTo>
                    <a:pt x="251762" y="5229"/>
                    <a:pt x="253642" y="1490"/>
                    <a:pt x="257096" y="338"/>
                  </a:cubicBezTo>
                  <a:cubicBezTo>
                    <a:pt x="258035" y="24"/>
                    <a:pt x="259038" y="-73"/>
                    <a:pt x="260028" y="54"/>
                  </a:cubicBezTo>
                  <a:lnTo>
                    <a:pt x="6856" y="54"/>
                  </a:lnTo>
                  <a:cubicBezTo>
                    <a:pt x="3047" y="124"/>
                    <a:pt x="0" y="3230"/>
                    <a:pt x="0" y="7038"/>
                  </a:cubicBezTo>
                  <a:cubicBezTo>
                    <a:pt x="64" y="10775"/>
                    <a:pt x="3124" y="13768"/>
                    <a:pt x="6856" y="1376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5" name="Freeform: Shape 845"/>
            <p:cNvSpPr/>
            <p:nvPr/>
          </p:nvSpPr>
          <p:spPr>
            <a:xfrm>
              <a:off x="10199160" y="4811760"/>
              <a:ext cx="19440" cy="30600"/>
            </a:xfrm>
            <a:custGeom>
              <a:avLst/>
              <a:gdLst>
                <a:gd name="textAreaLeft" fmla="*/ 0 w 19440"/>
                <a:gd name="textAreaRight" fmla="*/ 20520 w 19440"/>
                <a:gd name="textAreaTop" fmla="*/ 0 h 30600"/>
                <a:gd name="textAreaBottom" fmla="*/ 31680 h 30600"/>
              </a:gdLst>
              <a:ahLst/>
              <a:cxnLst/>
              <a:rect l="textAreaLeft" t="textAreaTop" r="textAreaRight" b="textAreaBottom"/>
              <a:pathLst>
                <a:path w="20442" h="31670">
                  <a:moveTo>
                    <a:pt x="0" y="7800"/>
                  </a:moveTo>
                  <a:lnTo>
                    <a:pt x="1270" y="12879"/>
                  </a:lnTo>
                  <a:lnTo>
                    <a:pt x="5459" y="28115"/>
                  </a:lnTo>
                  <a:lnTo>
                    <a:pt x="5459" y="6023"/>
                  </a:lnTo>
                  <a:cubicBezTo>
                    <a:pt x="5384" y="5395"/>
                    <a:pt x="5841" y="4830"/>
                    <a:pt x="6463" y="4760"/>
                  </a:cubicBezTo>
                  <a:cubicBezTo>
                    <a:pt x="6513" y="4755"/>
                    <a:pt x="6552" y="4753"/>
                    <a:pt x="6603" y="4753"/>
                  </a:cubicBezTo>
                  <a:cubicBezTo>
                    <a:pt x="7225" y="4678"/>
                    <a:pt x="7796" y="5126"/>
                    <a:pt x="7872" y="5753"/>
                  </a:cubicBezTo>
                  <a:cubicBezTo>
                    <a:pt x="7885" y="5842"/>
                    <a:pt x="7885" y="5933"/>
                    <a:pt x="7872" y="6023"/>
                  </a:cubicBezTo>
                  <a:lnTo>
                    <a:pt x="7872" y="29131"/>
                  </a:lnTo>
                  <a:cubicBezTo>
                    <a:pt x="9066" y="27020"/>
                    <a:pt x="11288" y="25711"/>
                    <a:pt x="13713" y="25703"/>
                  </a:cubicBezTo>
                  <a:cubicBezTo>
                    <a:pt x="17153" y="25681"/>
                    <a:pt x="20049" y="28254"/>
                    <a:pt x="20442" y="31670"/>
                  </a:cubicBezTo>
                  <a:lnTo>
                    <a:pt x="20442" y="30781"/>
                  </a:lnTo>
                  <a:lnTo>
                    <a:pt x="13332" y="4245"/>
                  </a:lnTo>
                  <a:lnTo>
                    <a:pt x="13332" y="4245"/>
                  </a:lnTo>
                  <a:lnTo>
                    <a:pt x="12697" y="2975"/>
                  </a:lnTo>
                  <a:cubicBezTo>
                    <a:pt x="12722" y="2637"/>
                    <a:pt x="12722" y="2298"/>
                    <a:pt x="12697" y="1960"/>
                  </a:cubicBezTo>
                  <a:lnTo>
                    <a:pt x="10793" y="55"/>
                  </a:lnTo>
                  <a:lnTo>
                    <a:pt x="9650" y="55"/>
                  </a:lnTo>
                  <a:lnTo>
                    <a:pt x="9015" y="55"/>
                  </a:lnTo>
                  <a:lnTo>
                    <a:pt x="7618" y="55"/>
                  </a:lnTo>
                  <a:cubicBezTo>
                    <a:pt x="3999" y="-412"/>
                    <a:pt x="686" y="2141"/>
                    <a:pt x="229" y="5757"/>
                  </a:cubicBezTo>
                  <a:cubicBezTo>
                    <a:pt x="102" y="6743"/>
                    <a:pt x="191" y="7745"/>
                    <a:pt x="508" y="868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6" name="Freeform: Shape 846"/>
            <p:cNvSpPr/>
            <p:nvPr/>
          </p:nvSpPr>
          <p:spPr>
            <a:xfrm>
              <a:off x="10204200" y="4816440"/>
              <a:ext cx="1440" cy="9601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960120"/>
                <a:gd name="textAreaBottom" fmla="*/ 961200 h 960120"/>
              </a:gdLst>
              <a:ahLst/>
              <a:cxnLst/>
              <a:rect l="textAreaLeft" t="textAreaTop" r="textAreaRight" b="textAreaBottom"/>
              <a:pathLst>
                <a:path w="2434" h="961279">
                  <a:moveTo>
                    <a:pt x="1410" y="961279"/>
                  </a:moveTo>
                  <a:lnTo>
                    <a:pt x="1410" y="961279"/>
                  </a:lnTo>
                  <a:lnTo>
                    <a:pt x="1410" y="27814"/>
                  </a:lnTo>
                  <a:cubicBezTo>
                    <a:pt x="1435" y="26600"/>
                    <a:pt x="1778" y="25416"/>
                    <a:pt x="2426" y="24386"/>
                  </a:cubicBezTo>
                  <a:lnTo>
                    <a:pt x="2426" y="1278"/>
                  </a:lnTo>
                  <a:cubicBezTo>
                    <a:pt x="2502" y="651"/>
                    <a:pt x="2057" y="83"/>
                    <a:pt x="1422" y="8"/>
                  </a:cubicBezTo>
                  <a:cubicBezTo>
                    <a:pt x="1334" y="-3"/>
                    <a:pt x="1245" y="-3"/>
                    <a:pt x="1155" y="8"/>
                  </a:cubicBezTo>
                  <a:cubicBezTo>
                    <a:pt x="521" y="4"/>
                    <a:pt x="13" y="513"/>
                    <a:pt x="0" y="1144"/>
                  </a:cubicBezTo>
                  <a:cubicBezTo>
                    <a:pt x="0" y="1188"/>
                    <a:pt x="13" y="1233"/>
                    <a:pt x="13" y="1278"/>
                  </a:cubicBezTo>
                  <a:lnTo>
                    <a:pt x="13" y="96127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7" name="Freeform: Shape 847"/>
            <p:cNvSpPr/>
            <p:nvPr/>
          </p:nvSpPr>
          <p:spPr>
            <a:xfrm>
              <a:off x="10206000" y="4836960"/>
              <a:ext cx="12600" cy="9396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939600"/>
                <a:gd name="textAreaBottom" fmla="*/ 940680 h 939600"/>
              </a:gdLst>
              <a:ahLst/>
              <a:cxnLst/>
              <a:rect l="textAreaLeft" t="textAreaTop" r="textAreaRight" b="textAreaBottom"/>
              <a:pathLst>
                <a:path w="13838" h="940580">
                  <a:moveTo>
                    <a:pt x="6856" y="6"/>
                  </a:moveTo>
                  <a:cubicBezTo>
                    <a:pt x="3123" y="137"/>
                    <a:pt x="127" y="3131"/>
                    <a:pt x="0" y="6862"/>
                  </a:cubicBezTo>
                  <a:lnTo>
                    <a:pt x="0" y="940581"/>
                  </a:lnTo>
                  <a:lnTo>
                    <a:pt x="13839" y="940581"/>
                  </a:lnTo>
                  <a:lnTo>
                    <a:pt x="13839" y="7116"/>
                  </a:lnTo>
                  <a:cubicBezTo>
                    <a:pt x="13839" y="7116"/>
                    <a:pt x="13839" y="7116"/>
                    <a:pt x="13839" y="6227"/>
                  </a:cubicBezTo>
                  <a:cubicBezTo>
                    <a:pt x="13572" y="2610"/>
                    <a:pt x="10475" y="-141"/>
                    <a:pt x="6856" y="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8" name="Freeform: Shape 848"/>
            <p:cNvSpPr/>
            <p:nvPr/>
          </p:nvSpPr>
          <p:spPr>
            <a:xfrm>
              <a:off x="8875080" y="5438520"/>
              <a:ext cx="363960" cy="12600"/>
            </a:xfrm>
            <a:custGeom>
              <a:avLst/>
              <a:gdLst>
                <a:gd name="textAreaLeft" fmla="*/ 0 w 363960"/>
                <a:gd name="textAreaRight" fmla="*/ 365040 w 3639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65029" h="13749">
                  <a:moveTo>
                    <a:pt x="6730" y="6766"/>
                  </a:moveTo>
                  <a:lnTo>
                    <a:pt x="6730" y="13749"/>
                  </a:lnTo>
                  <a:lnTo>
                    <a:pt x="362237" y="13749"/>
                  </a:lnTo>
                  <a:lnTo>
                    <a:pt x="360459" y="12480"/>
                  </a:lnTo>
                  <a:cubicBezTo>
                    <a:pt x="357349" y="10339"/>
                    <a:pt x="356548" y="6078"/>
                    <a:pt x="358682" y="2957"/>
                  </a:cubicBezTo>
                  <a:cubicBezTo>
                    <a:pt x="360104" y="898"/>
                    <a:pt x="362542" y="-222"/>
                    <a:pt x="365030" y="37"/>
                  </a:cubicBezTo>
                  <a:lnTo>
                    <a:pt x="0" y="37"/>
                  </a:lnTo>
                  <a:cubicBezTo>
                    <a:pt x="3657" y="168"/>
                    <a:pt x="6603" y="3106"/>
                    <a:pt x="6730" y="676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9" name="Freeform: Shape 849"/>
            <p:cNvSpPr/>
            <p:nvPr/>
          </p:nvSpPr>
          <p:spPr>
            <a:xfrm>
              <a:off x="9233640" y="5439600"/>
              <a:ext cx="34200" cy="24840"/>
            </a:xfrm>
            <a:custGeom>
              <a:avLst/>
              <a:gdLst>
                <a:gd name="textAreaLeft" fmla="*/ 0 w 34200"/>
                <a:gd name="textAreaRight" fmla="*/ 35280 w 34200"/>
                <a:gd name="textAreaTop" fmla="*/ 0 h 24840"/>
                <a:gd name="textAreaBottom" fmla="*/ 25920 h 24840"/>
              </a:gdLst>
              <a:ahLst/>
              <a:cxnLst/>
              <a:rect l="textAreaLeft" t="textAreaTop" r="textAreaRight" b="textAreaBottom"/>
              <a:pathLst>
                <a:path w="35305" h="25811">
                  <a:moveTo>
                    <a:pt x="2294" y="11464"/>
                  </a:moveTo>
                  <a:lnTo>
                    <a:pt x="4072" y="12734"/>
                  </a:lnTo>
                  <a:lnTo>
                    <a:pt x="4961" y="12734"/>
                  </a:lnTo>
                  <a:lnTo>
                    <a:pt x="4961" y="5116"/>
                  </a:lnTo>
                  <a:cubicBezTo>
                    <a:pt x="4961" y="4415"/>
                    <a:pt x="5532" y="3846"/>
                    <a:pt x="6230" y="3846"/>
                  </a:cubicBezTo>
                  <a:cubicBezTo>
                    <a:pt x="6928" y="3846"/>
                    <a:pt x="7500" y="4415"/>
                    <a:pt x="7500" y="5116"/>
                  </a:cubicBezTo>
                  <a:lnTo>
                    <a:pt x="7500" y="14384"/>
                  </a:lnTo>
                  <a:lnTo>
                    <a:pt x="24133" y="25811"/>
                  </a:lnTo>
                  <a:lnTo>
                    <a:pt x="24133" y="22129"/>
                  </a:lnTo>
                  <a:cubicBezTo>
                    <a:pt x="24133" y="18343"/>
                    <a:pt x="27205" y="15273"/>
                    <a:pt x="30989" y="15273"/>
                  </a:cubicBezTo>
                  <a:cubicBezTo>
                    <a:pt x="32576" y="15273"/>
                    <a:pt x="34125" y="15861"/>
                    <a:pt x="35306" y="16924"/>
                  </a:cubicBezTo>
                  <a:lnTo>
                    <a:pt x="35306" y="16924"/>
                  </a:lnTo>
                  <a:lnTo>
                    <a:pt x="9912" y="37"/>
                  </a:lnTo>
                  <a:lnTo>
                    <a:pt x="9912" y="37"/>
                  </a:lnTo>
                  <a:lnTo>
                    <a:pt x="8642" y="37"/>
                  </a:lnTo>
                  <a:lnTo>
                    <a:pt x="7246" y="37"/>
                  </a:lnTo>
                  <a:cubicBezTo>
                    <a:pt x="4758" y="-222"/>
                    <a:pt x="2320" y="898"/>
                    <a:pt x="898" y="2957"/>
                  </a:cubicBezTo>
                  <a:cubicBezTo>
                    <a:pt x="-703" y="5767"/>
                    <a:pt x="-118" y="9312"/>
                    <a:pt x="2294" y="1146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0" name="Freeform: Shape 850"/>
            <p:cNvSpPr/>
            <p:nvPr/>
          </p:nvSpPr>
          <p:spPr>
            <a:xfrm>
              <a:off x="9238680" y="5443920"/>
              <a:ext cx="1440" cy="10022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1002240"/>
                <a:gd name="textAreaBottom" fmla="*/ 1003320 h 1002240"/>
              </a:gdLst>
              <a:ahLst/>
              <a:cxnLst/>
              <a:rect l="textAreaLeft" t="textAreaTop" r="textAreaRight" b="textAreaBottom"/>
              <a:pathLst>
                <a:path w="2539" h="1003424">
                  <a:moveTo>
                    <a:pt x="0" y="1002155"/>
                  </a:moveTo>
                  <a:cubicBezTo>
                    <a:pt x="0" y="1002853"/>
                    <a:pt x="571" y="1003424"/>
                    <a:pt x="1269" y="1003424"/>
                  </a:cubicBezTo>
                  <a:cubicBezTo>
                    <a:pt x="1968" y="1003424"/>
                    <a:pt x="2539" y="1002853"/>
                    <a:pt x="2539" y="1002155"/>
                  </a:cubicBezTo>
                  <a:lnTo>
                    <a:pt x="2539" y="1270"/>
                  </a:lnTo>
                  <a:cubicBezTo>
                    <a:pt x="2539" y="569"/>
                    <a:pt x="1968" y="0"/>
                    <a:pt x="1269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1002155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1" name="Freeform: Shape 851"/>
            <p:cNvSpPr/>
            <p:nvPr/>
          </p:nvSpPr>
          <p:spPr>
            <a:xfrm>
              <a:off x="8723160" y="5728680"/>
              <a:ext cx="143640" cy="12600"/>
            </a:xfrm>
            <a:custGeom>
              <a:avLst/>
              <a:gdLst>
                <a:gd name="textAreaLeft" fmla="*/ 0 w 143640"/>
                <a:gd name="textAreaRight" fmla="*/ 144720 w 1436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44615" h="13839">
                  <a:moveTo>
                    <a:pt x="6983" y="6856"/>
                  </a:moveTo>
                  <a:lnTo>
                    <a:pt x="6983" y="13839"/>
                  </a:lnTo>
                  <a:lnTo>
                    <a:pt x="144616" y="13839"/>
                  </a:lnTo>
                  <a:lnTo>
                    <a:pt x="144616" y="0"/>
                  </a:lnTo>
                  <a:lnTo>
                    <a:pt x="0" y="0"/>
                  </a:lnTo>
                  <a:cubicBezTo>
                    <a:pt x="3809" y="0"/>
                    <a:pt x="6919" y="3050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2" name="Freeform: Shape 852"/>
            <p:cNvSpPr/>
            <p:nvPr/>
          </p:nvSpPr>
          <p:spPr>
            <a:xfrm>
              <a:off x="9285120" y="5605200"/>
              <a:ext cx="23760" cy="20880"/>
            </a:xfrm>
            <a:custGeom>
              <a:avLst/>
              <a:gdLst>
                <a:gd name="textAreaLeft" fmla="*/ 0 w 23760"/>
                <a:gd name="textAreaRight" fmla="*/ 24840 w 23760"/>
                <a:gd name="textAreaTop" fmla="*/ 0 h 20880"/>
                <a:gd name="textAreaBottom" fmla="*/ 21960 h 20880"/>
              </a:gdLst>
              <a:ahLst/>
              <a:cxnLst/>
              <a:rect l="textAreaLeft" t="textAreaTop" r="textAreaRight" b="textAreaBottom"/>
              <a:pathLst>
                <a:path w="25012" h="22092">
                  <a:moveTo>
                    <a:pt x="5714" y="5206"/>
                  </a:moveTo>
                  <a:cubicBezTo>
                    <a:pt x="5638" y="8492"/>
                    <a:pt x="3238" y="11261"/>
                    <a:pt x="0" y="11808"/>
                  </a:cubicBezTo>
                  <a:lnTo>
                    <a:pt x="0" y="13840"/>
                  </a:lnTo>
                  <a:lnTo>
                    <a:pt x="13967" y="22092"/>
                  </a:lnTo>
                  <a:lnTo>
                    <a:pt x="13967" y="18156"/>
                  </a:lnTo>
                  <a:cubicBezTo>
                    <a:pt x="13967" y="14370"/>
                    <a:pt x="17039" y="11300"/>
                    <a:pt x="20823" y="11300"/>
                  </a:cubicBezTo>
                  <a:cubicBezTo>
                    <a:pt x="22334" y="11271"/>
                    <a:pt x="23819" y="11764"/>
                    <a:pt x="25013" y="12697"/>
                  </a:cubicBezTo>
                  <a:lnTo>
                    <a:pt x="25013" y="12697"/>
                  </a:lnTo>
                  <a:lnTo>
                    <a:pt x="2921" y="0"/>
                  </a:lnTo>
                  <a:lnTo>
                    <a:pt x="2921" y="0"/>
                  </a:lnTo>
                  <a:cubicBezTo>
                    <a:pt x="4571" y="1237"/>
                    <a:pt x="5600" y="3143"/>
                    <a:pt x="5714" y="520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3" name="Freeform: Shape 853"/>
            <p:cNvSpPr/>
            <p:nvPr/>
          </p:nvSpPr>
          <p:spPr>
            <a:xfrm>
              <a:off x="9281880" y="56170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634" h="380">
                  <a:moveTo>
                    <a:pt x="635" y="0"/>
                  </a:moveTo>
                  <a:lnTo>
                    <a:pt x="0" y="0"/>
                  </a:lnTo>
                  <a:lnTo>
                    <a:pt x="635" y="381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4" name="Freeform: Shape 854"/>
            <p:cNvSpPr/>
            <p:nvPr/>
          </p:nvSpPr>
          <p:spPr>
            <a:xfrm>
              <a:off x="9271440" y="5604120"/>
              <a:ext cx="18360" cy="12600"/>
            </a:xfrm>
            <a:custGeom>
              <a:avLst/>
              <a:gdLst>
                <a:gd name="textAreaLeft" fmla="*/ 0 w 18360"/>
                <a:gd name="textAreaRight" fmla="*/ 19440 w 183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9299" h="13839">
                  <a:moveTo>
                    <a:pt x="0" y="12951"/>
                  </a:moveTo>
                  <a:lnTo>
                    <a:pt x="11173" y="12951"/>
                  </a:lnTo>
                  <a:lnTo>
                    <a:pt x="11173" y="6094"/>
                  </a:lnTo>
                  <a:cubicBezTo>
                    <a:pt x="11097" y="5467"/>
                    <a:pt x="11554" y="4902"/>
                    <a:pt x="12177" y="4832"/>
                  </a:cubicBezTo>
                  <a:cubicBezTo>
                    <a:pt x="12227" y="4827"/>
                    <a:pt x="12265" y="4825"/>
                    <a:pt x="12316" y="4825"/>
                  </a:cubicBezTo>
                  <a:cubicBezTo>
                    <a:pt x="12938" y="4750"/>
                    <a:pt x="13510" y="5198"/>
                    <a:pt x="13586" y="5824"/>
                  </a:cubicBezTo>
                  <a:cubicBezTo>
                    <a:pt x="13599" y="5914"/>
                    <a:pt x="13599" y="6004"/>
                    <a:pt x="13586" y="6094"/>
                  </a:cubicBezTo>
                  <a:lnTo>
                    <a:pt x="13586" y="12697"/>
                  </a:lnTo>
                  <a:cubicBezTo>
                    <a:pt x="16823" y="12150"/>
                    <a:pt x="19223" y="9380"/>
                    <a:pt x="19299" y="6094"/>
                  </a:cubicBezTo>
                  <a:cubicBezTo>
                    <a:pt x="19248" y="3516"/>
                    <a:pt x="17788" y="1172"/>
                    <a:pt x="15490" y="0"/>
                  </a:cubicBezTo>
                  <a:lnTo>
                    <a:pt x="14094" y="0"/>
                  </a:lnTo>
                  <a:lnTo>
                    <a:pt x="12824" y="0"/>
                  </a:lnTo>
                  <a:lnTo>
                    <a:pt x="127" y="0"/>
                  </a:lnTo>
                  <a:lnTo>
                    <a:pt x="127" y="1384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5" name="Freeform: Shape 855"/>
            <p:cNvSpPr/>
            <p:nvPr/>
          </p:nvSpPr>
          <p:spPr>
            <a:xfrm>
              <a:off x="9299160" y="5617440"/>
              <a:ext cx="12960" cy="81828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818280"/>
                <a:gd name="textAreaBottom" fmla="*/ 819360 h 818280"/>
              </a:gdLst>
              <a:ahLst/>
              <a:cxnLst/>
              <a:rect l="textAreaLeft" t="textAreaTop" r="textAreaRight" b="textAreaBottom"/>
              <a:pathLst>
                <a:path w="13895" h="819534">
                  <a:moveTo>
                    <a:pt x="0" y="5927"/>
                  </a:moveTo>
                  <a:lnTo>
                    <a:pt x="0" y="819535"/>
                  </a:lnTo>
                  <a:lnTo>
                    <a:pt x="13839" y="819535"/>
                  </a:lnTo>
                  <a:lnTo>
                    <a:pt x="13839" y="6943"/>
                  </a:lnTo>
                  <a:cubicBezTo>
                    <a:pt x="13839" y="6943"/>
                    <a:pt x="13839" y="6943"/>
                    <a:pt x="13839" y="6054"/>
                  </a:cubicBezTo>
                  <a:lnTo>
                    <a:pt x="13839" y="4784"/>
                  </a:lnTo>
                  <a:cubicBezTo>
                    <a:pt x="13915" y="4364"/>
                    <a:pt x="13915" y="3935"/>
                    <a:pt x="13839" y="3515"/>
                  </a:cubicBezTo>
                  <a:lnTo>
                    <a:pt x="13077" y="2499"/>
                  </a:lnTo>
                  <a:cubicBezTo>
                    <a:pt x="12773" y="2129"/>
                    <a:pt x="12430" y="1789"/>
                    <a:pt x="12061" y="1483"/>
                  </a:cubicBezTo>
                  <a:cubicBezTo>
                    <a:pt x="10868" y="550"/>
                    <a:pt x="9382" y="57"/>
                    <a:pt x="7872" y="86"/>
                  </a:cubicBezTo>
                  <a:cubicBezTo>
                    <a:pt x="4126" y="-509"/>
                    <a:pt x="622" y="2039"/>
                    <a:pt x="25" y="5778"/>
                  </a:cubicBezTo>
                  <a:cubicBezTo>
                    <a:pt x="12" y="5828"/>
                    <a:pt x="0" y="5877"/>
                    <a:pt x="0" y="5927"/>
                  </a:cubicBez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6" name="Freeform: Shape 856"/>
            <p:cNvSpPr/>
            <p:nvPr/>
          </p:nvSpPr>
          <p:spPr>
            <a:xfrm>
              <a:off x="9282600" y="5609160"/>
              <a:ext cx="1440" cy="8269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826920"/>
                <a:gd name="textAreaBottom" fmla="*/ 828000 h 826920"/>
              </a:gdLst>
              <a:ahLst/>
              <a:cxnLst/>
              <a:rect l="textAreaLeft" t="textAreaTop" r="textAreaRight" b="textAreaBottom"/>
              <a:pathLst>
                <a:path w="2433" h="827835">
                  <a:moveTo>
                    <a:pt x="12" y="827836"/>
                  </a:moveTo>
                  <a:lnTo>
                    <a:pt x="2425" y="827836"/>
                  </a:lnTo>
                  <a:lnTo>
                    <a:pt x="2425" y="1277"/>
                  </a:lnTo>
                  <a:cubicBezTo>
                    <a:pt x="2502" y="650"/>
                    <a:pt x="2057" y="83"/>
                    <a:pt x="1422" y="8"/>
                  </a:cubicBezTo>
                  <a:cubicBezTo>
                    <a:pt x="1333" y="-3"/>
                    <a:pt x="1244" y="-3"/>
                    <a:pt x="1155" y="8"/>
                  </a:cubicBezTo>
                  <a:cubicBezTo>
                    <a:pt x="521" y="4"/>
                    <a:pt x="12" y="512"/>
                    <a:pt x="0" y="1143"/>
                  </a:cubicBezTo>
                  <a:cubicBezTo>
                    <a:pt x="0" y="1188"/>
                    <a:pt x="12" y="1233"/>
                    <a:pt x="12" y="1277"/>
                  </a:cubicBezTo>
                  <a:lnTo>
                    <a:pt x="12" y="82783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7" name="Freeform: Shape 857"/>
            <p:cNvSpPr/>
            <p:nvPr/>
          </p:nvSpPr>
          <p:spPr>
            <a:xfrm>
              <a:off x="9409320" y="5611320"/>
              <a:ext cx="12600" cy="1652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65240"/>
                <a:gd name="textAreaBottom" fmla="*/ 166320 h 165240"/>
              </a:gdLst>
              <a:ahLst/>
              <a:cxnLst/>
              <a:rect l="textAreaLeft" t="textAreaTop" r="textAreaRight" b="textAreaBottom"/>
              <a:pathLst>
                <a:path w="13838" h="166200">
                  <a:moveTo>
                    <a:pt x="13839" y="166201"/>
                  </a:moveTo>
                  <a:lnTo>
                    <a:pt x="13839" y="6856"/>
                  </a:lnTo>
                  <a:lnTo>
                    <a:pt x="6856" y="6856"/>
                  </a:lnTo>
                  <a:cubicBezTo>
                    <a:pt x="3073" y="6856"/>
                    <a:pt x="0" y="3786"/>
                    <a:pt x="0" y="0"/>
                  </a:cubicBezTo>
                  <a:lnTo>
                    <a:pt x="0" y="166201"/>
                  </a:lnTo>
                  <a:lnTo>
                    <a:pt x="13839" y="166201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8" name="Freeform: Shape 858"/>
            <p:cNvSpPr/>
            <p:nvPr/>
          </p:nvSpPr>
          <p:spPr>
            <a:xfrm>
              <a:off x="9432720" y="6437880"/>
              <a:ext cx="24480" cy="4320"/>
            </a:xfrm>
            <a:custGeom>
              <a:avLst/>
              <a:gdLst>
                <a:gd name="textAreaLeft" fmla="*/ 0 w 24480"/>
                <a:gd name="textAreaRight" fmla="*/ 25560 w 24480"/>
                <a:gd name="textAreaTop" fmla="*/ 0 h 4320"/>
                <a:gd name="textAreaBottom" fmla="*/ 5400 h 4320"/>
              </a:gdLst>
              <a:ahLst/>
              <a:cxnLst/>
              <a:rect l="textAreaLeft" t="textAreaTop" r="textAreaRight" b="textAreaBottom"/>
              <a:pathLst>
                <a:path w="25393" h="5459">
                  <a:moveTo>
                    <a:pt x="18918" y="0"/>
                  </a:moveTo>
                  <a:lnTo>
                    <a:pt x="0" y="0"/>
                  </a:lnTo>
                  <a:lnTo>
                    <a:pt x="0" y="5460"/>
                  </a:lnTo>
                  <a:lnTo>
                    <a:pt x="25393" y="4698"/>
                  </a:lnTo>
                  <a:lnTo>
                    <a:pt x="25393" y="4698"/>
                  </a:lnTo>
                  <a:cubicBezTo>
                    <a:pt x="22448" y="4685"/>
                    <a:pt x="19845" y="2793"/>
                    <a:pt x="18918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9" name="Freeform: Shape 859"/>
            <p:cNvSpPr/>
            <p:nvPr/>
          </p:nvSpPr>
          <p:spPr>
            <a:xfrm>
              <a:off x="0" y="4773600"/>
              <a:ext cx="11520" cy="11520"/>
            </a:xfr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0" name="Freeform: Shape 860"/>
            <p:cNvSpPr/>
            <p:nvPr/>
          </p:nvSpPr>
          <p:spPr>
            <a:xfrm>
              <a:off x="9424800" y="6428880"/>
              <a:ext cx="32400" cy="5760"/>
            </a:xfrm>
            <a:custGeom>
              <a:avLst/>
              <a:gdLst>
                <a:gd name="textAreaLeft" fmla="*/ 0 w 32400"/>
                <a:gd name="textAreaRight" fmla="*/ 33480 w 32400"/>
                <a:gd name="textAreaTop" fmla="*/ 0 h 5760"/>
                <a:gd name="textAreaBottom" fmla="*/ 6840 h 5760"/>
              </a:gdLst>
              <a:ahLst/>
              <a:cxnLst/>
              <a:rect l="textAreaLeft" t="textAreaTop" r="textAreaRight" b="textAreaBottom"/>
              <a:pathLst>
                <a:path w="33392" h="6729">
                  <a:moveTo>
                    <a:pt x="33392" y="0"/>
                  </a:moveTo>
                  <a:lnTo>
                    <a:pt x="33392" y="0"/>
                  </a:lnTo>
                  <a:lnTo>
                    <a:pt x="1143" y="1016"/>
                  </a:lnTo>
                  <a:lnTo>
                    <a:pt x="0" y="1016"/>
                  </a:lnTo>
                  <a:lnTo>
                    <a:pt x="1396" y="1016"/>
                  </a:lnTo>
                  <a:cubicBezTo>
                    <a:pt x="4685" y="1092"/>
                    <a:pt x="7453" y="3492"/>
                    <a:pt x="7999" y="6729"/>
                  </a:cubicBezTo>
                  <a:lnTo>
                    <a:pt x="26790" y="6729"/>
                  </a:lnTo>
                  <a:cubicBezTo>
                    <a:pt x="26917" y="3111"/>
                    <a:pt x="29787" y="190"/>
                    <a:pt x="33392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1" name="Freeform: Shape 861"/>
            <p:cNvSpPr/>
            <p:nvPr/>
          </p:nvSpPr>
          <p:spPr>
            <a:xfrm>
              <a:off x="9432360" y="6435720"/>
              <a:ext cx="18000" cy="1440"/>
            </a:xfrm>
            <a:custGeom>
              <a:avLst/>
              <a:gdLst>
                <a:gd name="textAreaLeft" fmla="*/ 0 w 18000"/>
                <a:gd name="textAreaRight" fmla="*/ 19080 w 1800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18918" h="2412">
                  <a:moveTo>
                    <a:pt x="18792" y="0"/>
                  </a:moveTo>
                  <a:lnTo>
                    <a:pt x="18792" y="0"/>
                  </a:lnTo>
                  <a:lnTo>
                    <a:pt x="0" y="0"/>
                  </a:lnTo>
                  <a:cubicBezTo>
                    <a:pt x="77" y="419"/>
                    <a:pt x="77" y="851"/>
                    <a:pt x="0" y="1270"/>
                  </a:cubicBezTo>
                  <a:lnTo>
                    <a:pt x="0" y="2412"/>
                  </a:lnTo>
                  <a:lnTo>
                    <a:pt x="18919" y="2412"/>
                  </a:lnTo>
                  <a:cubicBezTo>
                    <a:pt x="18715" y="1625"/>
                    <a:pt x="18665" y="800"/>
                    <a:pt x="18792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2" name="Freeform: Shape 862"/>
            <p:cNvSpPr/>
            <p:nvPr/>
          </p:nvSpPr>
          <p:spPr>
            <a:xfrm>
              <a:off x="11160360" y="6430320"/>
              <a:ext cx="63360" cy="10800"/>
            </a:xfrm>
            <a:custGeom>
              <a:avLst/>
              <a:gdLst>
                <a:gd name="textAreaLeft" fmla="*/ 0 w 63360"/>
                <a:gd name="textAreaRight" fmla="*/ 64440 w 63360"/>
                <a:gd name="textAreaTop" fmla="*/ 0 h 10800"/>
                <a:gd name="textAreaBottom" fmla="*/ 11880 h 10800"/>
              </a:gdLst>
              <a:ahLst/>
              <a:cxnLst/>
              <a:rect l="textAreaLeft" t="textAreaTop" r="textAreaRight" b="textAreaBottom"/>
              <a:pathLst>
                <a:path w="64372" h="11766">
                  <a:moveTo>
                    <a:pt x="64372" y="0"/>
                  </a:moveTo>
                  <a:lnTo>
                    <a:pt x="0" y="0"/>
                  </a:lnTo>
                  <a:lnTo>
                    <a:pt x="3809" y="0"/>
                  </a:lnTo>
                  <a:lnTo>
                    <a:pt x="4952" y="0"/>
                  </a:lnTo>
                  <a:lnTo>
                    <a:pt x="6221" y="0"/>
                  </a:lnTo>
                  <a:lnTo>
                    <a:pt x="7364" y="762"/>
                  </a:lnTo>
                  <a:lnTo>
                    <a:pt x="8379" y="1524"/>
                  </a:lnTo>
                  <a:lnTo>
                    <a:pt x="9141" y="2666"/>
                  </a:lnTo>
                  <a:cubicBezTo>
                    <a:pt x="9395" y="3022"/>
                    <a:pt x="9612" y="3403"/>
                    <a:pt x="9777" y="3809"/>
                  </a:cubicBezTo>
                  <a:cubicBezTo>
                    <a:pt x="9777" y="3809"/>
                    <a:pt x="9777" y="4698"/>
                    <a:pt x="9777" y="5206"/>
                  </a:cubicBezTo>
                  <a:cubicBezTo>
                    <a:pt x="9827" y="5536"/>
                    <a:pt x="9827" y="5891"/>
                    <a:pt x="9777" y="6221"/>
                  </a:cubicBezTo>
                  <a:cubicBezTo>
                    <a:pt x="9777" y="6221"/>
                    <a:pt x="9777" y="6221"/>
                    <a:pt x="9777" y="6221"/>
                  </a:cubicBezTo>
                  <a:cubicBezTo>
                    <a:pt x="9777" y="6221"/>
                    <a:pt x="9777" y="6221"/>
                    <a:pt x="9777" y="6221"/>
                  </a:cubicBezTo>
                  <a:lnTo>
                    <a:pt x="9777" y="7491"/>
                  </a:lnTo>
                  <a:cubicBezTo>
                    <a:pt x="9777" y="7491"/>
                    <a:pt x="9777" y="8253"/>
                    <a:pt x="9777" y="8634"/>
                  </a:cubicBezTo>
                  <a:cubicBezTo>
                    <a:pt x="9447" y="9040"/>
                    <a:pt x="9154" y="9459"/>
                    <a:pt x="8888" y="9903"/>
                  </a:cubicBezTo>
                  <a:lnTo>
                    <a:pt x="8888" y="10665"/>
                  </a:lnTo>
                  <a:lnTo>
                    <a:pt x="7491" y="11681"/>
                  </a:lnTo>
                  <a:cubicBezTo>
                    <a:pt x="7491" y="11681"/>
                    <a:pt x="7491" y="11681"/>
                    <a:pt x="6730" y="11681"/>
                  </a:cubicBezTo>
                  <a:cubicBezTo>
                    <a:pt x="6361" y="11795"/>
                    <a:pt x="5955" y="11795"/>
                    <a:pt x="5587" y="11681"/>
                  </a:cubicBezTo>
                  <a:lnTo>
                    <a:pt x="58913" y="11681"/>
                  </a:lnTo>
                  <a:lnTo>
                    <a:pt x="58913" y="6602"/>
                  </a:lnTo>
                  <a:cubicBezTo>
                    <a:pt x="58963" y="3390"/>
                    <a:pt x="61236" y="648"/>
                    <a:pt x="64372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3" name="Freeform: Shape 863"/>
            <p:cNvSpPr/>
            <p:nvPr/>
          </p:nvSpPr>
          <p:spPr>
            <a:xfrm>
              <a:off x="10477800" y="5843520"/>
              <a:ext cx="1440" cy="2725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72520"/>
                <a:gd name="textAreaBottom" fmla="*/ 273600 h 272520"/>
              </a:gdLst>
              <a:ahLst/>
              <a:cxnLst/>
              <a:rect l="textAreaLeft" t="textAreaTop" r="textAreaRight" b="textAreaBottom"/>
              <a:pathLst>
                <a:path w="2412" h="273614">
                  <a:moveTo>
                    <a:pt x="1143" y="273361"/>
                  </a:moveTo>
                  <a:lnTo>
                    <a:pt x="2412" y="273361"/>
                  </a:ln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273615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4" name="Freeform: Shape 864"/>
            <p:cNvSpPr/>
            <p:nvPr/>
          </p:nvSpPr>
          <p:spPr>
            <a:xfrm>
              <a:off x="10468800" y="5620680"/>
              <a:ext cx="16200" cy="20880"/>
            </a:xfrm>
            <a:custGeom>
              <a:avLst/>
              <a:gdLst>
                <a:gd name="textAreaLeft" fmla="*/ 0 w 16200"/>
                <a:gd name="textAreaRight" fmla="*/ 17280 w 16200"/>
                <a:gd name="textAreaTop" fmla="*/ 0 h 20880"/>
                <a:gd name="textAreaBottom" fmla="*/ 21960 h 20880"/>
              </a:gdLst>
              <a:ahLst/>
              <a:cxnLst/>
              <a:rect l="textAreaLeft" t="textAreaTop" r="textAreaRight" b="textAreaBottom"/>
              <a:pathLst>
                <a:path w="17141" h="21933">
                  <a:moveTo>
                    <a:pt x="0" y="6063"/>
                  </a:moveTo>
                  <a:lnTo>
                    <a:pt x="1143" y="11522"/>
                  </a:lnTo>
                  <a:lnTo>
                    <a:pt x="3174" y="21934"/>
                  </a:lnTo>
                  <a:lnTo>
                    <a:pt x="3174" y="21299"/>
                  </a:lnTo>
                  <a:cubicBezTo>
                    <a:pt x="3365" y="19393"/>
                    <a:pt x="4330" y="17649"/>
                    <a:pt x="5841" y="16474"/>
                  </a:cubicBezTo>
                  <a:lnTo>
                    <a:pt x="5841" y="5047"/>
                  </a:lnTo>
                  <a:cubicBezTo>
                    <a:pt x="5841" y="4346"/>
                    <a:pt x="6412" y="3777"/>
                    <a:pt x="7110" y="3777"/>
                  </a:cubicBezTo>
                  <a:cubicBezTo>
                    <a:pt x="7758" y="3843"/>
                    <a:pt x="8253" y="4393"/>
                    <a:pt x="8253" y="5047"/>
                  </a:cubicBezTo>
                  <a:lnTo>
                    <a:pt x="8253" y="15077"/>
                  </a:lnTo>
                  <a:lnTo>
                    <a:pt x="10284" y="15077"/>
                  </a:lnTo>
                  <a:cubicBezTo>
                    <a:pt x="13814" y="15121"/>
                    <a:pt x="16760" y="17791"/>
                    <a:pt x="17141" y="21299"/>
                  </a:cubicBezTo>
                  <a:cubicBezTo>
                    <a:pt x="17141" y="21299"/>
                    <a:pt x="17141" y="21299"/>
                    <a:pt x="17141" y="21299"/>
                  </a:cubicBezTo>
                  <a:lnTo>
                    <a:pt x="13840" y="4793"/>
                  </a:lnTo>
                  <a:cubicBezTo>
                    <a:pt x="13840" y="4793"/>
                    <a:pt x="13840" y="4793"/>
                    <a:pt x="13840" y="4031"/>
                  </a:cubicBezTo>
                  <a:cubicBezTo>
                    <a:pt x="13814" y="3608"/>
                    <a:pt x="13814" y="3184"/>
                    <a:pt x="13840" y="2762"/>
                  </a:cubicBezTo>
                  <a:lnTo>
                    <a:pt x="13078" y="1746"/>
                  </a:lnTo>
                  <a:cubicBezTo>
                    <a:pt x="12811" y="1418"/>
                    <a:pt x="12519" y="1120"/>
                    <a:pt x="12189" y="857"/>
                  </a:cubicBezTo>
                  <a:lnTo>
                    <a:pt x="11046" y="95"/>
                  </a:lnTo>
                  <a:lnTo>
                    <a:pt x="9904" y="95"/>
                  </a:lnTo>
                  <a:lnTo>
                    <a:pt x="8507" y="95"/>
                  </a:lnTo>
                  <a:cubicBezTo>
                    <a:pt x="7834" y="-32"/>
                    <a:pt x="7149" y="-32"/>
                    <a:pt x="6475" y="95"/>
                  </a:cubicBezTo>
                  <a:cubicBezTo>
                    <a:pt x="3174" y="301"/>
                    <a:pt x="470" y="2792"/>
                    <a:pt x="0" y="606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5" name="Freeform: Shape 865"/>
            <p:cNvSpPr/>
            <p:nvPr/>
          </p:nvSpPr>
          <p:spPr>
            <a:xfrm>
              <a:off x="10474560" y="5623920"/>
              <a:ext cx="1440" cy="1188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2412" h="13077">
                  <a:moveTo>
                    <a:pt x="2412" y="1270"/>
                  </a:moveTo>
                  <a:cubicBezTo>
                    <a:pt x="2412" y="616"/>
                    <a:pt x="1917" y="66"/>
                    <a:pt x="1270" y="0"/>
                  </a:cubicBezTo>
                  <a:cubicBezTo>
                    <a:pt x="572" y="0"/>
                    <a:pt x="0" y="569"/>
                    <a:pt x="0" y="1270"/>
                  </a:cubicBezTo>
                  <a:lnTo>
                    <a:pt x="0" y="13078"/>
                  </a:lnTo>
                  <a:cubicBezTo>
                    <a:pt x="724" y="12491"/>
                    <a:pt x="1537" y="12020"/>
                    <a:pt x="2412" y="1168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6" name="Freeform: Shape 866"/>
            <p:cNvSpPr/>
            <p:nvPr/>
          </p:nvSpPr>
          <p:spPr>
            <a:xfrm>
              <a:off x="10796040" y="5655240"/>
              <a:ext cx="184320" cy="12960"/>
            </a:xfrm>
            <a:custGeom>
              <a:avLst/>
              <a:gdLst>
                <a:gd name="textAreaLeft" fmla="*/ 0 w 184320"/>
                <a:gd name="textAreaRight" fmla="*/ 185400 w 184320"/>
                <a:gd name="textAreaTop" fmla="*/ 0 h 12960"/>
                <a:gd name="textAreaBottom" fmla="*/ 14040 h 12960"/>
              </a:gdLst>
              <a:ahLst/>
              <a:cxnLst/>
              <a:rect l="textAreaLeft" t="textAreaTop" r="textAreaRight" b="textAreaBottom"/>
              <a:pathLst>
                <a:path w="185498" h="13933">
                  <a:moveTo>
                    <a:pt x="7364" y="8601"/>
                  </a:moveTo>
                  <a:lnTo>
                    <a:pt x="6095" y="13934"/>
                  </a:lnTo>
                  <a:lnTo>
                    <a:pt x="178643" y="13934"/>
                  </a:lnTo>
                  <a:lnTo>
                    <a:pt x="178643" y="7077"/>
                  </a:lnTo>
                  <a:cubicBezTo>
                    <a:pt x="178643" y="3270"/>
                    <a:pt x="181690" y="164"/>
                    <a:pt x="185499" y="94"/>
                  </a:cubicBezTo>
                  <a:lnTo>
                    <a:pt x="0" y="94"/>
                  </a:lnTo>
                  <a:cubicBezTo>
                    <a:pt x="711" y="-31"/>
                    <a:pt x="1448" y="-31"/>
                    <a:pt x="2158" y="94"/>
                  </a:cubicBezTo>
                  <a:cubicBezTo>
                    <a:pt x="5917" y="960"/>
                    <a:pt x="8266" y="4708"/>
                    <a:pt x="7402" y="8466"/>
                  </a:cubicBezTo>
                  <a:cubicBezTo>
                    <a:pt x="7390" y="8511"/>
                    <a:pt x="7377" y="8557"/>
                    <a:pt x="7364" y="860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7" name="Freeform: Shape 867"/>
            <p:cNvSpPr/>
            <p:nvPr/>
          </p:nvSpPr>
          <p:spPr>
            <a:xfrm>
              <a:off x="10788480" y="5655600"/>
              <a:ext cx="13320" cy="13680"/>
            </a:xfrm>
            <a:custGeom>
              <a:avLst/>
              <a:gdLst>
                <a:gd name="textAreaLeft" fmla="*/ 0 w 13320"/>
                <a:gd name="textAreaRight" fmla="*/ 14400 w 1332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14505" h="14695">
                  <a:moveTo>
                    <a:pt x="6602" y="6824"/>
                  </a:moveTo>
                  <a:lnTo>
                    <a:pt x="6602" y="6824"/>
                  </a:lnTo>
                  <a:lnTo>
                    <a:pt x="6602" y="6824"/>
                  </a:lnTo>
                  <a:cubicBezTo>
                    <a:pt x="6526" y="6196"/>
                    <a:pt x="6971" y="5629"/>
                    <a:pt x="7605" y="5554"/>
                  </a:cubicBezTo>
                  <a:cubicBezTo>
                    <a:pt x="7694" y="5544"/>
                    <a:pt x="7783" y="5544"/>
                    <a:pt x="7872" y="5554"/>
                  </a:cubicBezTo>
                  <a:cubicBezTo>
                    <a:pt x="8507" y="5550"/>
                    <a:pt x="9014" y="6058"/>
                    <a:pt x="9027" y="6689"/>
                  </a:cubicBezTo>
                  <a:cubicBezTo>
                    <a:pt x="9027" y="6735"/>
                    <a:pt x="9014" y="6779"/>
                    <a:pt x="9014" y="6824"/>
                  </a:cubicBezTo>
                  <a:lnTo>
                    <a:pt x="9014" y="7712"/>
                  </a:lnTo>
                  <a:cubicBezTo>
                    <a:pt x="11490" y="8783"/>
                    <a:pt x="13090" y="11232"/>
                    <a:pt x="13077" y="13934"/>
                  </a:cubicBezTo>
                  <a:lnTo>
                    <a:pt x="13077" y="14696"/>
                  </a:lnTo>
                  <a:lnTo>
                    <a:pt x="13077" y="13680"/>
                  </a:lnTo>
                  <a:lnTo>
                    <a:pt x="14347" y="8347"/>
                  </a:lnTo>
                  <a:cubicBezTo>
                    <a:pt x="15147" y="4640"/>
                    <a:pt x="12836" y="975"/>
                    <a:pt x="9141" y="94"/>
                  </a:cubicBezTo>
                  <a:cubicBezTo>
                    <a:pt x="8431" y="-31"/>
                    <a:pt x="7694" y="-31"/>
                    <a:pt x="6983" y="94"/>
                  </a:cubicBezTo>
                  <a:lnTo>
                    <a:pt x="5587" y="94"/>
                  </a:lnTo>
                  <a:lnTo>
                    <a:pt x="4444" y="94"/>
                  </a:lnTo>
                  <a:lnTo>
                    <a:pt x="3301" y="856"/>
                  </a:lnTo>
                  <a:cubicBezTo>
                    <a:pt x="2971" y="1119"/>
                    <a:pt x="2679" y="1417"/>
                    <a:pt x="2412" y="1745"/>
                  </a:cubicBezTo>
                  <a:lnTo>
                    <a:pt x="1651" y="2761"/>
                  </a:lnTo>
                  <a:cubicBezTo>
                    <a:pt x="1599" y="3182"/>
                    <a:pt x="1599" y="3609"/>
                    <a:pt x="1651" y="4030"/>
                  </a:cubicBezTo>
                  <a:cubicBezTo>
                    <a:pt x="1651" y="4030"/>
                    <a:pt x="1651" y="4030"/>
                    <a:pt x="1651" y="4030"/>
                  </a:cubicBezTo>
                  <a:lnTo>
                    <a:pt x="0" y="11267"/>
                  </a:lnTo>
                  <a:cubicBezTo>
                    <a:pt x="0" y="11267"/>
                    <a:pt x="0" y="11267"/>
                    <a:pt x="0" y="12029"/>
                  </a:cubicBezTo>
                  <a:cubicBezTo>
                    <a:pt x="749" y="8990"/>
                    <a:pt x="3466" y="6848"/>
                    <a:pt x="6602" y="682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8" name="Freeform: Shape 868"/>
            <p:cNvSpPr/>
            <p:nvPr/>
          </p:nvSpPr>
          <p:spPr>
            <a:xfrm>
              <a:off x="10279080" y="5634720"/>
              <a:ext cx="150120" cy="12600"/>
            </a:xfrm>
            <a:custGeom>
              <a:avLst/>
              <a:gdLst>
                <a:gd name="textAreaLeft" fmla="*/ 0 w 150120"/>
                <a:gd name="textAreaRight" fmla="*/ 151200 w 1501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51217" h="13839">
                  <a:moveTo>
                    <a:pt x="6983" y="6983"/>
                  </a:moveTo>
                  <a:lnTo>
                    <a:pt x="6983" y="13839"/>
                  </a:lnTo>
                  <a:lnTo>
                    <a:pt x="151217" y="13839"/>
                  </a:lnTo>
                  <a:lnTo>
                    <a:pt x="151217" y="0"/>
                  </a:lnTo>
                  <a:lnTo>
                    <a:pt x="0" y="0"/>
                  </a:lnTo>
                  <a:cubicBezTo>
                    <a:pt x="3859" y="0"/>
                    <a:pt x="6983" y="3126"/>
                    <a:pt x="6983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9" name="Freeform: Shape 869"/>
            <p:cNvSpPr/>
            <p:nvPr/>
          </p:nvSpPr>
          <p:spPr>
            <a:xfrm>
              <a:off x="10788120" y="5662440"/>
              <a:ext cx="5760" cy="165960"/>
            </a:xfrm>
            <a:custGeom>
              <a:avLst/>
              <a:gdLst>
                <a:gd name="textAreaLeft" fmla="*/ 0 w 5760"/>
                <a:gd name="textAreaRight" fmla="*/ 6840 w 5760"/>
                <a:gd name="textAreaTop" fmla="*/ 0 h 165960"/>
                <a:gd name="textAreaBottom" fmla="*/ 167040 h 165960"/>
              </a:gdLst>
              <a:ahLst/>
              <a:cxnLst/>
              <a:rect l="textAreaLeft" t="textAreaTop" r="textAreaRight" b="textAreaBottom"/>
              <a:pathLst>
                <a:path w="6767" h="167216">
                  <a:moveTo>
                    <a:pt x="6767" y="152361"/>
                  </a:moveTo>
                  <a:lnTo>
                    <a:pt x="6767" y="152361"/>
                  </a:lnTo>
                  <a:lnTo>
                    <a:pt x="6767" y="150076"/>
                  </a:lnTo>
                  <a:lnTo>
                    <a:pt x="6767" y="0"/>
                  </a:lnTo>
                  <a:lnTo>
                    <a:pt x="6767" y="0"/>
                  </a:lnTo>
                  <a:cubicBezTo>
                    <a:pt x="3263" y="49"/>
                    <a:pt x="368" y="2732"/>
                    <a:pt x="38" y="6221"/>
                  </a:cubicBezTo>
                  <a:cubicBezTo>
                    <a:pt x="-13" y="6473"/>
                    <a:pt x="-13" y="6732"/>
                    <a:pt x="38" y="6983"/>
                  </a:cubicBezTo>
                  <a:lnTo>
                    <a:pt x="38" y="167216"/>
                  </a:lnTo>
                  <a:lnTo>
                    <a:pt x="2197" y="16721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0" name="Freeform: Shape 870"/>
            <p:cNvSpPr/>
            <p:nvPr/>
          </p:nvSpPr>
          <p:spPr>
            <a:xfrm>
              <a:off x="10797120" y="5663160"/>
              <a:ext cx="2880" cy="139680"/>
            </a:xfrm>
            <a:custGeom>
              <a:avLst/>
              <a:gdLst>
                <a:gd name="textAreaLeft" fmla="*/ 0 w 2880"/>
                <a:gd name="textAreaRight" fmla="*/ 3960 w 2880"/>
                <a:gd name="textAreaTop" fmla="*/ 0 h 139680"/>
                <a:gd name="textAreaBottom" fmla="*/ 140760 h 139680"/>
              </a:gdLst>
              <a:ahLst/>
              <a:cxnLst/>
              <a:rect l="textAreaLeft" t="textAreaTop" r="textAreaRight" b="textAreaBottom"/>
              <a:pathLst>
                <a:path w="4063" h="140933">
                  <a:moveTo>
                    <a:pt x="1524" y="138776"/>
                  </a:moveTo>
                  <a:cubicBezTo>
                    <a:pt x="1524" y="138776"/>
                    <a:pt x="1524" y="138776"/>
                    <a:pt x="1524" y="138776"/>
                  </a:cubicBezTo>
                  <a:cubicBezTo>
                    <a:pt x="1460" y="138355"/>
                    <a:pt x="1460" y="137926"/>
                    <a:pt x="1524" y="137506"/>
                  </a:cubicBezTo>
                  <a:lnTo>
                    <a:pt x="2285" y="136363"/>
                  </a:lnTo>
                  <a:lnTo>
                    <a:pt x="3301" y="135601"/>
                  </a:lnTo>
                  <a:lnTo>
                    <a:pt x="4063" y="135601"/>
                  </a:lnTo>
                  <a:lnTo>
                    <a:pt x="4063" y="6221"/>
                  </a:lnTo>
                  <a:cubicBezTo>
                    <a:pt x="4075" y="3520"/>
                    <a:pt x="2476" y="1070"/>
                    <a:pt x="0" y="0"/>
                  </a:cubicBezTo>
                  <a:lnTo>
                    <a:pt x="0" y="14093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1" name="Freeform: Shape 871"/>
            <p:cNvSpPr/>
            <p:nvPr/>
          </p:nvSpPr>
          <p:spPr>
            <a:xfrm>
              <a:off x="10472040" y="5825520"/>
              <a:ext cx="1440" cy="1008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10080"/>
                <a:gd name="textAreaBottom" fmla="*/ 11160 h 10080"/>
              </a:gdLst>
              <a:ahLst/>
              <a:cxnLst/>
              <a:rect l="textAreaLeft" t="textAreaTop" r="textAreaRight" b="textAreaBottom"/>
              <a:pathLst>
                <a:path w="2412" h="11173">
                  <a:moveTo>
                    <a:pt x="0" y="0"/>
                  </a:moveTo>
                  <a:lnTo>
                    <a:pt x="0" y="11173"/>
                  </a:lnTo>
                  <a:cubicBezTo>
                    <a:pt x="26" y="9172"/>
                    <a:pt x="902" y="7277"/>
                    <a:pt x="2412" y="5967"/>
                  </a:cubicBez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2" name="Freeform: Shape 872"/>
            <p:cNvSpPr/>
            <p:nvPr/>
          </p:nvSpPr>
          <p:spPr>
            <a:xfrm>
              <a:off x="10472400" y="5634720"/>
              <a:ext cx="12600" cy="1940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94040"/>
                <a:gd name="textAreaBottom" fmla="*/ 195120 h 194040"/>
              </a:gdLst>
              <a:ahLst/>
              <a:cxnLst/>
              <a:rect l="textAreaLeft" t="textAreaTop" r="textAreaRight" b="textAreaBottom"/>
              <a:pathLst>
                <a:path w="13839" h="195155">
                  <a:moveTo>
                    <a:pt x="6603" y="6"/>
                  </a:moveTo>
                  <a:lnTo>
                    <a:pt x="4571" y="6"/>
                  </a:lnTo>
                  <a:cubicBezTo>
                    <a:pt x="3733" y="599"/>
                    <a:pt x="3009" y="1329"/>
                    <a:pt x="2412" y="2165"/>
                  </a:cubicBezTo>
                  <a:cubicBezTo>
                    <a:pt x="901" y="3474"/>
                    <a:pt x="26" y="5369"/>
                    <a:pt x="0" y="7370"/>
                  </a:cubicBezTo>
                  <a:lnTo>
                    <a:pt x="0" y="188172"/>
                  </a:lnTo>
                  <a:lnTo>
                    <a:pt x="3682" y="188172"/>
                  </a:lnTo>
                  <a:cubicBezTo>
                    <a:pt x="4317" y="188168"/>
                    <a:pt x="4825" y="188676"/>
                    <a:pt x="4837" y="189307"/>
                  </a:cubicBezTo>
                  <a:cubicBezTo>
                    <a:pt x="4837" y="189353"/>
                    <a:pt x="4825" y="189397"/>
                    <a:pt x="4825" y="189442"/>
                  </a:cubicBezTo>
                  <a:lnTo>
                    <a:pt x="4825" y="195155"/>
                  </a:lnTo>
                  <a:lnTo>
                    <a:pt x="6856" y="195155"/>
                  </a:lnTo>
                  <a:lnTo>
                    <a:pt x="13840" y="195155"/>
                  </a:lnTo>
                  <a:lnTo>
                    <a:pt x="13840" y="6989"/>
                  </a:lnTo>
                  <a:cubicBezTo>
                    <a:pt x="13840" y="6989"/>
                    <a:pt x="13840" y="6989"/>
                    <a:pt x="13840" y="6228"/>
                  </a:cubicBezTo>
                  <a:cubicBezTo>
                    <a:pt x="13446" y="2572"/>
                    <a:pt x="10272" y="-149"/>
                    <a:pt x="6603" y="6"/>
                  </a:cubicBez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3" name="Freeform: Shape 873"/>
            <p:cNvSpPr/>
            <p:nvPr/>
          </p:nvSpPr>
          <p:spPr>
            <a:xfrm>
              <a:off x="10802520" y="5823000"/>
              <a:ext cx="360" cy="61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6120"/>
                <a:gd name="textAreaBottom" fmla="*/ 7200 h 6120"/>
              </a:gdLst>
              <a:ahLst/>
              <a:cxnLst/>
              <a:rect l="textAreaLeft" t="textAreaTop" r="textAreaRight" b="textAreaBottom"/>
              <a:pathLst>
                <a:path w="1396" h="7237">
                  <a:moveTo>
                    <a:pt x="1396" y="7237"/>
                  </a:moveTo>
                  <a:lnTo>
                    <a:pt x="1396" y="0"/>
                  </a:lnTo>
                  <a:lnTo>
                    <a:pt x="0" y="0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4" name="Freeform: Shape 874"/>
            <p:cNvSpPr/>
            <p:nvPr/>
          </p:nvSpPr>
          <p:spPr>
            <a:xfrm>
              <a:off x="10806480" y="5818680"/>
              <a:ext cx="360" cy="39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960"/>
                <a:gd name="textAreaBottom" fmla="*/ 5040 h 3960"/>
              </a:gdLst>
              <a:ahLst/>
              <a:cxnLst/>
              <a:rect l="textAreaLeft" t="textAreaTop" r="textAreaRight" b="textAreaBottom"/>
              <a:pathLst>
                <a:path w="1523" h="5205">
                  <a:moveTo>
                    <a:pt x="1524" y="0"/>
                  </a:moveTo>
                  <a:cubicBezTo>
                    <a:pt x="1168" y="929"/>
                    <a:pt x="648" y="1789"/>
                    <a:pt x="0" y="2539"/>
                  </a:cubicBezTo>
                  <a:lnTo>
                    <a:pt x="0" y="520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5" name="Freeform: Shape 875"/>
            <p:cNvSpPr/>
            <p:nvPr/>
          </p:nvSpPr>
          <p:spPr>
            <a:xfrm>
              <a:off x="10790640" y="5814720"/>
              <a:ext cx="3960" cy="14040"/>
            </a:xfrm>
            <a:custGeom>
              <a:avLst/>
              <a:gdLst>
                <a:gd name="textAreaLeft" fmla="*/ 0 w 3960"/>
                <a:gd name="textAreaRight" fmla="*/ 5040 w 396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5205" h="14982">
                  <a:moveTo>
                    <a:pt x="4571" y="14982"/>
                  </a:moveTo>
                  <a:lnTo>
                    <a:pt x="4571" y="5333"/>
                  </a:lnTo>
                  <a:cubicBezTo>
                    <a:pt x="3809" y="3638"/>
                    <a:pt x="3809" y="1695"/>
                    <a:pt x="4571" y="0"/>
                  </a:cubicBezTo>
                  <a:lnTo>
                    <a:pt x="0" y="14982"/>
                  </a:lnTo>
                  <a:lnTo>
                    <a:pt x="5205" y="1498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6" name="Freeform: Shape 876"/>
            <p:cNvSpPr/>
            <p:nvPr/>
          </p:nvSpPr>
          <p:spPr>
            <a:xfrm>
              <a:off x="10797840" y="5822640"/>
              <a:ext cx="1080" cy="6120"/>
            </a:xfrm>
            <a:custGeom>
              <a:avLst/>
              <a:gdLst>
                <a:gd name="textAreaLeft" fmla="*/ 0 w 1080"/>
                <a:gd name="textAreaRight" fmla="*/ 2160 w 1080"/>
                <a:gd name="textAreaTop" fmla="*/ 0 h 6120"/>
                <a:gd name="textAreaBottom" fmla="*/ 7200 h 6120"/>
              </a:gdLst>
              <a:ahLst/>
              <a:cxnLst/>
              <a:rect l="textAreaLeft" t="textAreaTop" r="textAreaRight" b="textAreaBottom"/>
              <a:pathLst>
                <a:path w="2285" h="7237">
                  <a:moveTo>
                    <a:pt x="2285" y="7110"/>
                  </a:moveTo>
                  <a:lnTo>
                    <a:pt x="2285" y="762"/>
                  </a:lnTo>
                  <a:lnTo>
                    <a:pt x="1524" y="762"/>
                  </a:lnTo>
                  <a:cubicBezTo>
                    <a:pt x="990" y="560"/>
                    <a:pt x="483" y="305"/>
                    <a:pt x="0" y="0"/>
                  </a:cubicBezTo>
                  <a:lnTo>
                    <a:pt x="0" y="7237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7" name="Freeform: Shape 877"/>
            <p:cNvSpPr/>
            <p:nvPr/>
          </p:nvSpPr>
          <p:spPr>
            <a:xfrm>
              <a:off x="9514800" y="5572080"/>
              <a:ext cx="159120" cy="11160"/>
            </a:xfrm>
            <a:custGeom>
              <a:avLst/>
              <a:gdLst>
                <a:gd name="textAreaLeft" fmla="*/ 0 w 159120"/>
                <a:gd name="textAreaRight" fmla="*/ 160200 w 159120"/>
                <a:gd name="textAreaTop" fmla="*/ 0 h 11160"/>
                <a:gd name="textAreaBottom" fmla="*/ 12240 h 11160"/>
              </a:gdLst>
              <a:ahLst/>
              <a:cxnLst/>
              <a:rect l="textAreaLeft" t="textAreaTop" r="textAreaRight" b="textAreaBottom"/>
              <a:pathLst>
                <a:path w="160232" h="12274">
                  <a:moveTo>
                    <a:pt x="6983" y="5418"/>
                  </a:moveTo>
                  <a:lnTo>
                    <a:pt x="6983" y="8973"/>
                  </a:lnTo>
                  <a:lnTo>
                    <a:pt x="11427" y="12275"/>
                  </a:lnTo>
                  <a:lnTo>
                    <a:pt x="154646" y="12275"/>
                  </a:lnTo>
                  <a:lnTo>
                    <a:pt x="154646" y="5418"/>
                  </a:lnTo>
                  <a:cubicBezTo>
                    <a:pt x="154570" y="5126"/>
                    <a:pt x="154570" y="4822"/>
                    <a:pt x="154646" y="4530"/>
                  </a:cubicBezTo>
                  <a:cubicBezTo>
                    <a:pt x="154582" y="4023"/>
                    <a:pt x="154582" y="3513"/>
                    <a:pt x="154646" y="3006"/>
                  </a:cubicBezTo>
                  <a:lnTo>
                    <a:pt x="155407" y="1736"/>
                  </a:lnTo>
                  <a:lnTo>
                    <a:pt x="155407" y="974"/>
                  </a:lnTo>
                  <a:cubicBezTo>
                    <a:pt x="155407" y="974"/>
                    <a:pt x="155407" y="974"/>
                    <a:pt x="155407" y="974"/>
                  </a:cubicBezTo>
                  <a:lnTo>
                    <a:pt x="156550" y="86"/>
                  </a:lnTo>
                  <a:lnTo>
                    <a:pt x="157566" y="86"/>
                  </a:lnTo>
                  <a:lnTo>
                    <a:pt x="158709" y="86"/>
                  </a:lnTo>
                  <a:cubicBezTo>
                    <a:pt x="159216" y="-29"/>
                    <a:pt x="159737" y="-29"/>
                    <a:pt x="160232" y="86"/>
                  </a:cubicBezTo>
                  <a:lnTo>
                    <a:pt x="0" y="86"/>
                  </a:lnTo>
                  <a:cubicBezTo>
                    <a:pt x="3288" y="-7"/>
                    <a:pt x="6209" y="2216"/>
                    <a:pt x="6983" y="541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8" name="Freeform: Shape 878"/>
            <p:cNvSpPr/>
            <p:nvPr/>
          </p:nvSpPr>
          <p:spPr>
            <a:xfrm>
              <a:off x="9521640" y="55839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380" h="253">
                  <a:moveTo>
                    <a:pt x="0" y="0"/>
                  </a:moveTo>
                  <a:lnTo>
                    <a:pt x="0" y="254"/>
                  </a:lnTo>
                  <a:lnTo>
                    <a:pt x="380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9" name="Freeform: Shape 879"/>
            <p:cNvSpPr/>
            <p:nvPr/>
          </p:nvSpPr>
          <p:spPr>
            <a:xfrm>
              <a:off x="9521640" y="5581080"/>
              <a:ext cx="30960" cy="22320"/>
            </a:xfrm>
            <a:custGeom>
              <a:avLst/>
              <a:gdLst>
                <a:gd name="textAreaLeft" fmla="*/ 0 w 30960"/>
                <a:gd name="textAreaRight" fmla="*/ 32040 w 30960"/>
                <a:gd name="textAreaTop" fmla="*/ 0 h 22320"/>
                <a:gd name="textAreaBottom" fmla="*/ 23400 h 22320"/>
              </a:gdLst>
              <a:ahLst/>
              <a:cxnLst/>
              <a:rect l="textAreaLeft" t="textAreaTop" r="textAreaRight" b="textAreaBottom"/>
              <a:pathLst>
                <a:path w="31868" h="23489">
                  <a:moveTo>
                    <a:pt x="27679" y="23489"/>
                  </a:moveTo>
                  <a:lnTo>
                    <a:pt x="31869" y="23489"/>
                  </a:lnTo>
                  <a:lnTo>
                    <a:pt x="4444" y="3301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380" y="3301"/>
                  </a:lnTo>
                  <a:lnTo>
                    <a:pt x="27679" y="2348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0" name="Freeform: Shape 880"/>
            <p:cNvSpPr/>
            <p:nvPr/>
          </p:nvSpPr>
          <p:spPr>
            <a:xfrm>
              <a:off x="9507960" y="5570640"/>
              <a:ext cx="12600" cy="327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2760"/>
                <a:gd name="textAreaBottom" fmla="*/ 33840 h 32760"/>
              </a:gdLst>
              <a:ahLst/>
              <a:cxnLst/>
              <a:rect l="textAreaLeft" t="textAreaTop" r="textAreaRight" b="textAreaBottom"/>
              <a:pathLst>
                <a:path w="13839" h="33900">
                  <a:moveTo>
                    <a:pt x="13840" y="33900"/>
                  </a:moveTo>
                  <a:lnTo>
                    <a:pt x="13840" y="6856"/>
                  </a:lnTo>
                  <a:cubicBezTo>
                    <a:pt x="13776" y="3050"/>
                    <a:pt x="10666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33900"/>
                  </a:lnTo>
                  <a:lnTo>
                    <a:pt x="13840" y="3390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1" name="Freeform: Shape 881"/>
            <p:cNvSpPr/>
            <p:nvPr/>
          </p:nvSpPr>
          <p:spPr>
            <a:xfrm>
              <a:off x="11231640" y="6501960"/>
              <a:ext cx="88560" cy="1440"/>
            </a:xfrm>
            <a:custGeom>
              <a:avLst/>
              <a:gdLst>
                <a:gd name="textAreaLeft" fmla="*/ 0 w 88560"/>
                <a:gd name="textAreaRight" fmla="*/ 89640 w 8856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89765" h="2539">
                  <a:moveTo>
                    <a:pt x="0" y="2412"/>
                  </a:moveTo>
                  <a:lnTo>
                    <a:pt x="89766" y="2412"/>
                  </a:lnTo>
                  <a:cubicBezTo>
                    <a:pt x="89715" y="1993"/>
                    <a:pt x="89715" y="1562"/>
                    <a:pt x="89766" y="1143"/>
                  </a:cubicBezTo>
                  <a:lnTo>
                    <a:pt x="89766" y="0"/>
                  </a:lnTo>
                  <a:lnTo>
                    <a:pt x="889" y="0"/>
                  </a:lnTo>
                  <a:lnTo>
                    <a:pt x="889" y="254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2" name="Freeform: Shape 882"/>
            <p:cNvSpPr/>
            <p:nvPr/>
          </p:nvSpPr>
          <p:spPr>
            <a:xfrm>
              <a:off x="9680040" y="5572080"/>
              <a:ext cx="37440" cy="31320"/>
            </a:xfrm>
            <a:custGeom>
              <a:avLst/>
              <a:gdLst>
                <a:gd name="textAreaLeft" fmla="*/ 0 w 37440"/>
                <a:gd name="textAreaRight" fmla="*/ 38520 w 37440"/>
                <a:gd name="textAreaTop" fmla="*/ 0 h 31320"/>
                <a:gd name="textAreaBottom" fmla="*/ 32400 h 31320"/>
              </a:gdLst>
              <a:ahLst/>
              <a:cxnLst/>
              <a:rect l="textAreaLeft" t="textAreaTop" r="textAreaRight" b="textAreaBottom"/>
              <a:pathLst>
                <a:path w="38343" h="32249">
                  <a:moveTo>
                    <a:pt x="3300" y="20315"/>
                  </a:moveTo>
                  <a:lnTo>
                    <a:pt x="17140" y="32250"/>
                  </a:lnTo>
                  <a:lnTo>
                    <a:pt x="38343" y="32250"/>
                  </a:lnTo>
                  <a:lnTo>
                    <a:pt x="888" y="0"/>
                  </a:lnTo>
                  <a:lnTo>
                    <a:pt x="0" y="0"/>
                  </a:lnTo>
                  <a:cubicBezTo>
                    <a:pt x="1993" y="1232"/>
                    <a:pt x="3225" y="3376"/>
                    <a:pt x="3300" y="571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3" name="Freeform: Shape 883"/>
            <p:cNvSpPr/>
            <p:nvPr/>
          </p:nvSpPr>
          <p:spPr>
            <a:xfrm>
              <a:off x="9671040" y="55731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634" h="1015">
                  <a:moveTo>
                    <a:pt x="0" y="254"/>
                  </a:moveTo>
                  <a:lnTo>
                    <a:pt x="0" y="1016"/>
                  </a:lnTo>
                  <a:lnTo>
                    <a:pt x="635" y="0"/>
                  </a:lnTo>
                  <a:cubicBezTo>
                    <a:pt x="635" y="0"/>
                    <a:pt x="0" y="254"/>
                    <a:pt x="0" y="25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4" name="Freeform: Shape 884"/>
            <p:cNvSpPr/>
            <p:nvPr/>
          </p:nvSpPr>
          <p:spPr>
            <a:xfrm>
              <a:off x="10271880" y="5634720"/>
              <a:ext cx="12960" cy="20160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201600"/>
                <a:gd name="textAreaBottom" fmla="*/ 202680 h 201600"/>
              </a:gdLst>
              <a:ahLst/>
              <a:cxnLst/>
              <a:rect l="textAreaLeft" t="textAreaTop" r="textAreaRight" b="textAreaBottom"/>
              <a:pathLst>
                <a:path w="13871" h="202767">
                  <a:moveTo>
                    <a:pt x="5332" y="185753"/>
                  </a:moveTo>
                  <a:lnTo>
                    <a:pt x="12950" y="198450"/>
                  </a:lnTo>
                  <a:cubicBezTo>
                    <a:pt x="13661" y="199771"/>
                    <a:pt x="13978" y="201271"/>
                    <a:pt x="13839" y="202767"/>
                  </a:cubicBezTo>
                  <a:cubicBezTo>
                    <a:pt x="13839" y="202767"/>
                    <a:pt x="13839" y="202767"/>
                    <a:pt x="13839" y="202767"/>
                  </a:cubicBezTo>
                  <a:lnTo>
                    <a:pt x="13839" y="6983"/>
                  </a:lnTo>
                  <a:cubicBezTo>
                    <a:pt x="13839" y="3126"/>
                    <a:pt x="10716" y="0"/>
                    <a:pt x="6856" y="0"/>
                  </a:cubicBezTo>
                  <a:cubicBezTo>
                    <a:pt x="3072" y="-1"/>
                    <a:pt x="0" y="3069"/>
                    <a:pt x="0" y="6855"/>
                  </a:cubicBezTo>
                  <a:cubicBezTo>
                    <a:pt x="0" y="6898"/>
                    <a:pt x="0" y="6940"/>
                    <a:pt x="0" y="6983"/>
                  </a:cubicBezTo>
                  <a:lnTo>
                    <a:pt x="0" y="177501"/>
                  </a:lnTo>
                  <a:lnTo>
                    <a:pt x="2666" y="18169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5" name="Freeform: Shape 885"/>
            <p:cNvSpPr/>
            <p:nvPr/>
          </p:nvSpPr>
          <p:spPr>
            <a:xfrm>
              <a:off x="10280160" y="5842440"/>
              <a:ext cx="1080" cy="11520"/>
            </a:xfrm>
            <a:custGeom>
              <a:avLst/>
              <a:gdLst>
                <a:gd name="textAreaLeft" fmla="*/ 0 w 1080"/>
                <a:gd name="textAreaRight" fmla="*/ 2160 w 108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2031" h="12696">
                  <a:moveTo>
                    <a:pt x="203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6" name="Freeform: Shape 886"/>
            <p:cNvSpPr/>
            <p:nvPr/>
          </p:nvSpPr>
          <p:spPr>
            <a:xfrm>
              <a:off x="10276200" y="5843160"/>
              <a:ext cx="720" cy="360"/>
            </a:xfrm>
            <a:custGeom>
              <a:avLst/>
              <a:gdLst>
                <a:gd name="textAreaLeft" fmla="*/ 0 w 720"/>
                <a:gd name="textAreaRight" fmla="*/ 1800 w 72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777" h="98">
                  <a:moveTo>
                    <a:pt x="1778" y="0"/>
                  </a:moveTo>
                  <a:cubicBezTo>
                    <a:pt x="1193" y="131"/>
                    <a:pt x="584" y="131"/>
                    <a:pt x="0" y="0"/>
                  </a:cubicBez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7" name="Freeform: Shape 887"/>
            <p:cNvSpPr/>
            <p:nvPr/>
          </p:nvSpPr>
          <p:spPr>
            <a:xfrm>
              <a:off x="10795320" y="5661000"/>
              <a:ext cx="1440" cy="1501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150120"/>
                <a:gd name="textAreaBottom" fmla="*/ 151200 h 150120"/>
              </a:gdLst>
              <a:ahLst/>
              <a:cxnLst/>
              <a:rect l="textAreaLeft" t="textAreaTop" r="textAreaRight" b="textAreaBottom"/>
              <a:pathLst>
                <a:path w="2429" h="151226">
                  <a:moveTo>
                    <a:pt x="2422" y="2167"/>
                  </a:moveTo>
                  <a:lnTo>
                    <a:pt x="2422" y="1278"/>
                  </a:lnTo>
                  <a:cubicBezTo>
                    <a:pt x="2498" y="651"/>
                    <a:pt x="2040" y="86"/>
                    <a:pt x="1419" y="16"/>
                  </a:cubicBezTo>
                  <a:cubicBezTo>
                    <a:pt x="1368" y="11"/>
                    <a:pt x="1330" y="8"/>
                    <a:pt x="1279" y="8"/>
                  </a:cubicBezTo>
                  <a:cubicBezTo>
                    <a:pt x="657" y="-67"/>
                    <a:pt x="85" y="381"/>
                    <a:pt x="9" y="1007"/>
                  </a:cubicBezTo>
                  <a:cubicBezTo>
                    <a:pt x="-3" y="1098"/>
                    <a:pt x="-3" y="1188"/>
                    <a:pt x="9" y="1278"/>
                  </a:cubicBezTo>
                  <a:lnTo>
                    <a:pt x="9" y="151226"/>
                  </a:lnTo>
                  <a:lnTo>
                    <a:pt x="2422" y="143101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8" name="Freeform: Shape 888"/>
            <p:cNvSpPr/>
            <p:nvPr/>
          </p:nvSpPr>
          <p:spPr>
            <a:xfrm>
              <a:off x="10795320" y="5820120"/>
              <a:ext cx="1440" cy="86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8640"/>
                <a:gd name="textAreaBottom" fmla="*/ 9720 h 8640"/>
              </a:gdLst>
              <a:ahLst/>
              <a:cxnLst/>
              <a:rect l="textAreaLeft" t="textAreaTop" r="textAreaRight" b="textAreaBottom"/>
              <a:pathLst>
                <a:path w="2412" h="9649">
                  <a:moveTo>
                    <a:pt x="2412" y="9649"/>
                  </a:moveTo>
                  <a:lnTo>
                    <a:pt x="2412" y="2412"/>
                  </a:lnTo>
                  <a:cubicBezTo>
                    <a:pt x="1410" y="1844"/>
                    <a:pt x="571" y="1009"/>
                    <a:pt x="0" y="0"/>
                  </a:cubicBezTo>
                  <a:lnTo>
                    <a:pt x="0" y="9649"/>
                  </a:lnTo>
                  <a:lnTo>
                    <a:pt x="2412" y="964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9" name="Freeform: Shape 889"/>
            <p:cNvSpPr/>
            <p:nvPr/>
          </p:nvSpPr>
          <p:spPr>
            <a:xfrm>
              <a:off x="10443960" y="5823000"/>
              <a:ext cx="30960" cy="1440"/>
            </a:xfrm>
            <a:custGeom>
              <a:avLst/>
              <a:gdLst>
                <a:gd name="textAreaLeft" fmla="*/ 0 w 30960"/>
                <a:gd name="textAreaRight" fmla="*/ 32040 w 3096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31995" h="2419">
                  <a:moveTo>
                    <a:pt x="0" y="1277"/>
                  </a:moveTo>
                  <a:lnTo>
                    <a:pt x="0" y="2420"/>
                  </a:lnTo>
                  <a:lnTo>
                    <a:pt x="30726" y="2420"/>
                  </a:lnTo>
                  <a:lnTo>
                    <a:pt x="30726" y="1277"/>
                  </a:lnTo>
                  <a:cubicBezTo>
                    <a:pt x="30650" y="650"/>
                    <a:pt x="31094" y="83"/>
                    <a:pt x="31729" y="8"/>
                  </a:cubicBezTo>
                  <a:cubicBezTo>
                    <a:pt x="31818" y="-3"/>
                    <a:pt x="31907" y="-3"/>
                    <a:pt x="31995" y="8"/>
                  </a:cubicBezTo>
                  <a:lnTo>
                    <a:pt x="253" y="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0" name="Freeform: Shape 890"/>
            <p:cNvSpPr/>
            <p:nvPr/>
          </p:nvSpPr>
          <p:spPr>
            <a:xfrm>
              <a:off x="10430280" y="5824800"/>
              <a:ext cx="12600" cy="2908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90880"/>
                <a:gd name="textAreaBottom" fmla="*/ 291960 h 290880"/>
              </a:gdLst>
              <a:ahLst/>
              <a:cxnLst/>
              <a:rect l="textAreaLeft" t="textAreaTop" r="textAreaRight" b="textAreaBottom"/>
              <a:pathLst>
                <a:path w="13839" h="292025">
                  <a:moveTo>
                    <a:pt x="13840" y="292025"/>
                  </a:moveTo>
                  <a:lnTo>
                    <a:pt x="13840" y="0"/>
                  </a:lnTo>
                  <a:cubicBezTo>
                    <a:pt x="13776" y="3806"/>
                    <a:pt x="10666" y="6856"/>
                    <a:pt x="6857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292025"/>
                  </a:lnTo>
                  <a:lnTo>
                    <a:pt x="13840" y="292025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1" name="Freeform: Shape 891"/>
            <p:cNvSpPr/>
            <p:nvPr/>
          </p:nvSpPr>
          <p:spPr>
            <a:xfrm>
              <a:off x="10803960" y="5841000"/>
              <a:ext cx="1440" cy="5875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587520"/>
                <a:gd name="textAreaBottom" fmla="*/ 588600 h 587520"/>
              </a:gdLst>
              <a:ahLst/>
              <a:cxnLst/>
              <a:rect l="textAreaLeft" t="textAreaTop" r="textAreaRight" b="textAreaBottom"/>
              <a:pathLst>
                <a:path w="2539" h="588621">
                  <a:moveTo>
                    <a:pt x="0" y="588621"/>
                  </a:moveTo>
                  <a:lnTo>
                    <a:pt x="2539" y="588621"/>
                  </a:lnTo>
                  <a:lnTo>
                    <a:pt x="2539" y="0"/>
                  </a:lnTo>
                  <a:cubicBezTo>
                    <a:pt x="1829" y="772"/>
                    <a:pt x="965" y="1379"/>
                    <a:pt x="0" y="177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2" name="Freeform: Shape 892"/>
            <p:cNvSpPr/>
            <p:nvPr/>
          </p:nvSpPr>
          <p:spPr>
            <a:xfrm>
              <a:off x="10803960" y="5821200"/>
              <a:ext cx="1440" cy="972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9720"/>
                <a:gd name="textAreaBottom" fmla="*/ 10800 h 9720"/>
              </a:gdLst>
              <a:ahLst/>
              <a:cxnLst/>
              <a:rect l="textAreaLeft" t="textAreaTop" r="textAreaRight" b="textAreaBottom"/>
              <a:pathLst>
                <a:path w="2539" h="10792">
                  <a:moveTo>
                    <a:pt x="2539" y="10792"/>
                  </a:moveTo>
                  <a:lnTo>
                    <a:pt x="2539" y="0"/>
                  </a:lnTo>
                  <a:cubicBezTo>
                    <a:pt x="1829" y="772"/>
                    <a:pt x="965" y="1379"/>
                    <a:pt x="0" y="1778"/>
                  </a:cubicBezTo>
                  <a:lnTo>
                    <a:pt x="0" y="9015"/>
                  </a:lnTo>
                  <a:cubicBezTo>
                    <a:pt x="965" y="9413"/>
                    <a:pt x="1829" y="10020"/>
                    <a:pt x="2539" y="1079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3" name="Freeform: Shape 893"/>
            <p:cNvSpPr/>
            <p:nvPr/>
          </p:nvSpPr>
          <p:spPr>
            <a:xfrm>
              <a:off x="10800000" y="5823000"/>
              <a:ext cx="1440" cy="540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5400"/>
                <a:gd name="textAreaBottom" fmla="*/ 6480 h 5400"/>
              </a:gdLst>
              <a:ahLst/>
              <a:cxnLst/>
              <a:rect l="textAreaLeft" t="textAreaTop" r="textAreaRight" b="textAreaBottom"/>
              <a:pathLst>
                <a:path w="2412" h="6602">
                  <a:moveTo>
                    <a:pt x="1269" y="6602"/>
                  </a:moveTo>
                  <a:lnTo>
                    <a:pt x="2412" y="6602"/>
                  </a:lnTo>
                  <a:lnTo>
                    <a:pt x="2412" y="0"/>
                  </a:lnTo>
                  <a:lnTo>
                    <a:pt x="0" y="0"/>
                  </a:lnTo>
                  <a:lnTo>
                    <a:pt x="0" y="634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4" name="Freeform: Shape 894"/>
            <p:cNvSpPr/>
            <p:nvPr/>
          </p:nvSpPr>
          <p:spPr>
            <a:xfrm>
              <a:off x="10801080" y="5797080"/>
              <a:ext cx="360" cy="36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1142" h="761">
                  <a:moveTo>
                    <a:pt x="762" y="762"/>
                  </a:moveTo>
                  <a:lnTo>
                    <a:pt x="0" y="76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5" name="Freeform: Shape 895"/>
            <p:cNvSpPr/>
            <p:nvPr/>
          </p:nvSpPr>
          <p:spPr>
            <a:xfrm>
              <a:off x="10794600" y="5801760"/>
              <a:ext cx="14760" cy="20160"/>
            </a:xfrm>
            <a:custGeom>
              <a:avLst/>
              <a:gdLst>
                <a:gd name="textAreaLeft" fmla="*/ 0 w 14760"/>
                <a:gd name="textAreaRight" fmla="*/ 15840 w 14760"/>
                <a:gd name="textAreaTop" fmla="*/ 0 h 20160"/>
                <a:gd name="textAreaBottom" fmla="*/ 21240 h 20160"/>
              </a:gdLst>
              <a:ahLst/>
              <a:cxnLst/>
              <a:rect l="textAreaLeft" t="textAreaTop" r="textAreaRight" b="textAreaBottom"/>
              <a:pathLst>
                <a:path w="15714" h="21330">
                  <a:moveTo>
                    <a:pt x="860" y="18156"/>
                  </a:moveTo>
                  <a:cubicBezTo>
                    <a:pt x="1431" y="19166"/>
                    <a:pt x="2269" y="20000"/>
                    <a:pt x="3272" y="20569"/>
                  </a:cubicBezTo>
                  <a:cubicBezTo>
                    <a:pt x="3755" y="20873"/>
                    <a:pt x="4262" y="21129"/>
                    <a:pt x="4796" y="21331"/>
                  </a:cubicBezTo>
                  <a:lnTo>
                    <a:pt x="7970" y="21331"/>
                  </a:lnTo>
                  <a:lnTo>
                    <a:pt x="9366" y="21331"/>
                  </a:lnTo>
                  <a:cubicBezTo>
                    <a:pt x="10331" y="20932"/>
                    <a:pt x="11195" y="20325"/>
                    <a:pt x="11906" y="19553"/>
                  </a:cubicBezTo>
                  <a:cubicBezTo>
                    <a:pt x="12554" y="18803"/>
                    <a:pt x="13074" y="17943"/>
                    <a:pt x="13429" y="17014"/>
                  </a:cubicBezTo>
                  <a:lnTo>
                    <a:pt x="13429" y="17014"/>
                  </a:lnTo>
                  <a:lnTo>
                    <a:pt x="15715" y="9142"/>
                  </a:lnTo>
                  <a:lnTo>
                    <a:pt x="10382" y="9142"/>
                  </a:lnTo>
                  <a:cubicBezTo>
                    <a:pt x="6599" y="9142"/>
                    <a:pt x="3526" y="6072"/>
                    <a:pt x="3526" y="2285"/>
                  </a:cubicBezTo>
                  <a:cubicBezTo>
                    <a:pt x="3386" y="1530"/>
                    <a:pt x="3386" y="755"/>
                    <a:pt x="3526" y="0"/>
                  </a:cubicBezTo>
                  <a:cubicBezTo>
                    <a:pt x="3526" y="0"/>
                    <a:pt x="3526" y="0"/>
                    <a:pt x="3526" y="0"/>
                  </a:cubicBezTo>
                  <a:lnTo>
                    <a:pt x="2765" y="2412"/>
                  </a:lnTo>
                  <a:lnTo>
                    <a:pt x="352" y="10538"/>
                  </a:lnTo>
                  <a:lnTo>
                    <a:pt x="352" y="12824"/>
                  </a:lnTo>
                  <a:lnTo>
                    <a:pt x="352" y="12824"/>
                  </a:lnTo>
                  <a:cubicBezTo>
                    <a:pt x="-258" y="14591"/>
                    <a:pt x="-67" y="16535"/>
                    <a:pt x="860" y="181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6" name="Freeform: Shape 896"/>
            <p:cNvSpPr/>
            <p:nvPr/>
          </p:nvSpPr>
          <p:spPr>
            <a:xfrm>
              <a:off x="11231640" y="6824160"/>
              <a:ext cx="119160" cy="1440"/>
            </a:xfrm>
            <a:custGeom>
              <a:avLst/>
              <a:gdLst>
                <a:gd name="textAreaLeft" fmla="*/ 0 w 119160"/>
                <a:gd name="textAreaRight" fmla="*/ 120240 w 11916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120110" h="2412">
                  <a:moveTo>
                    <a:pt x="0" y="0"/>
                  </a:moveTo>
                  <a:lnTo>
                    <a:pt x="0" y="1270"/>
                  </a:lnTo>
                  <a:lnTo>
                    <a:pt x="0" y="2412"/>
                  </a:lnTo>
                  <a:lnTo>
                    <a:pt x="120111" y="2412"/>
                  </a:lnTo>
                  <a:lnTo>
                    <a:pt x="1157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7" name="Freeform: Shape 897"/>
            <p:cNvSpPr/>
            <p:nvPr/>
          </p:nvSpPr>
          <p:spPr>
            <a:xfrm>
              <a:off x="11231640" y="6804000"/>
              <a:ext cx="88560" cy="1440"/>
            </a:xfrm>
            <a:custGeom>
              <a:avLst/>
              <a:gdLst>
                <a:gd name="textAreaLeft" fmla="*/ 0 w 88560"/>
                <a:gd name="textAreaRight" fmla="*/ 89640 w 8856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89638" h="2412">
                  <a:moveTo>
                    <a:pt x="0" y="1143"/>
                  </a:moveTo>
                  <a:lnTo>
                    <a:pt x="0" y="2412"/>
                  </a:lnTo>
                  <a:lnTo>
                    <a:pt x="89639" y="2412"/>
                  </a:lnTo>
                  <a:cubicBezTo>
                    <a:pt x="89512" y="1612"/>
                    <a:pt x="89512" y="800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8" name="Freeform: Shape 898"/>
            <p:cNvSpPr/>
            <p:nvPr/>
          </p:nvSpPr>
          <p:spPr>
            <a:xfrm>
              <a:off x="11321280" y="6797880"/>
              <a:ext cx="45360" cy="30240"/>
            </a:xfrm>
            <a:custGeom>
              <a:avLst/>
              <a:gdLst>
                <a:gd name="textAreaLeft" fmla="*/ 0 w 45360"/>
                <a:gd name="textAreaRight" fmla="*/ 46440 w 45360"/>
                <a:gd name="textAreaTop" fmla="*/ 0 h 30240"/>
                <a:gd name="textAreaBottom" fmla="*/ 31320 h 30240"/>
              </a:gdLst>
              <a:ahLst/>
              <a:cxnLst/>
              <a:rect l="textAreaLeft" t="textAreaTop" r="textAreaRight" b="textAreaBottom"/>
              <a:pathLst>
                <a:path w="46565" h="31233">
                  <a:moveTo>
                    <a:pt x="6825" y="7999"/>
                  </a:moveTo>
                  <a:cubicBezTo>
                    <a:pt x="6152" y="7935"/>
                    <a:pt x="5618" y="7402"/>
                    <a:pt x="5555" y="6729"/>
                  </a:cubicBezTo>
                  <a:lnTo>
                    <a:pt x="5555" y="0"/>
                  </a:lnTo>
                  <a:cubicBezTo>
                    <a:pt x="3587" y="381"/>
                    <a:pt x="1873" y="1574"/>
                    <a:pt x="857" y="3301"/>
                  </a:cubicBezTo>
                  <a:cubicBezTo>
                    <a:pt x="451" y="4000"/>
                    <a:pt x="197" y="4787"/>
                    <a:pt x="95" y="5587"/>
                  </a:cubicBezTo>
                  <a:cubicBezTo>
                    <a:pt x="-32" y="6386"/>
                    <a:pt x="-32" y="7199"/>
                    <a:pt x="95" y="7999"/>
                  </a:cubicBezTo>
                  <a:cubicBezTo>
                    <a:pt x="425" y="9992"/>
                    <a:pt x="1632" y="11719"/>
                    <a:pt x="3397" y="12697"/>
                  </a:cubicBezTo>
                  <a:lnTo>
                    <a:pt x="26250" y="26028"/>
                  </a:lnTo>
                  <a:lnTo>
                    <a:pt x="30568" y="28441"/>
                  </a:lnTo>
                  <a:lnTo>
                    <a:pt x="35265" y="31234"/>
                  </a:lnTo>
                  <a:lnTo>
                    <a:pt x="35265" y="27171"/>
                  </a:lnTo>
                  <a:cubicBezTo>
                    <a:pt x="34986" y="23400"/>
                    <a:pt x="37817" y="20099"/>
                    <a:pt x="41588" y="19820"/>
                  </a:cubicBezTo>
                  <a:cubicBezTo>
                    <a:pt x="41855" y="19807"/>
                    <a:pt x="42109" y="19794"/>
                    <a:pt x="42376" y="19807"/>
                  </a:cubicBezTo>
                  <a:cubicBezTo>
                    <a:pt x="43899" y="19845"/>
                    <a:pt x="45372" y="20378"/>
                    <a:pt x="46566" y="21330"/>
                  </a:cubicBezTo>
                  <a:lnTo>
                    <a:pt x="46566" y="21330"/>
                  </a:lnTo>
                  <a:lnTo>
                    <a:pt x="11141" y="889"/>
                  </a:lnTo>
                  <a:cubicBezTo>
                    <a:pt x="10469" y="508"/>
                    <a:pt x="9745" y="241"/>
                    <a:pt x="8983" y="127"/>
                  </a:cubicBezTo>
                  <a:lnTo>
                    <a:pt x="8983" y="7110"/>
                  </a:lnTo>
                  <a:cubicBezTo>
                    <a:pt x="8830" y="7872"/>
                    <a:pt x="8107" y="8367"/>
                    <a:pt x="7346" y="8215"/>
                  </a:cubicBezTo>
                  <a:cubicBezTo>
                    <a:pt x="7155" y="8177"/>
                    <a:pt x="6977" y="8101"/>
                    <a:pt x="6825" y="799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9" name="Freeform: Shape 899"/>
            <p:cNvSpPr/>
            <p:nvPr/>
          </p:nvSpPr>
          <p:spPr>
            <a:xfrm>
              <a:off x="11326680" y="6509520"/>
              <a:ext cx="1440" cy="2955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95560"/>
                <a:gd name="textAreaBottom" fmla="*/ 296640 h 295560"/>
              </a:gdLst>
              <a:ahLst/>
              <a:cxnLst/>
              <a:rect l="textAreaLeft" t="textAreaTop" r="textAreaRight" b="textAreaBottom"/>
              <a:pathLst>
                <a:path w="2539" h="296723">
                  <a:moveTo>
                    <a:pt x="0" y="0"/>
                  </a:moveTo>
                  <a:lnTo>
                    <a:pt x="0" y="295453"/>
                  </a:lnTo>
                  <a:cubicBezTo>
                    <a:pt x="0" y="296152"/>
                    <a:pt x="572" y="296723"/>
                    <a:pt x="1270" y="296723"/>
                  </a:cubicBezTo>
                  <a:cubicBezTo>
                    <a:pt x="1968" y="296723"/>
                    <a:pt x="2539" y="296152"/>
                    <a:pt x="2539" y="295453"/>
                  </a:cubicBezTo>
                  <a:lnTo>
                    <a:pt x="2539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0" name="Freeform: Shape 900"/>
            <p:cNvSpPr/>
            <p:nvPr/>
          </p:nvSpPr>
          <p:spPr>
            <a:xfrm>
              <a:off x="9790200" y="6239520"/>
              <a:ext cx="244080" cy="360"/>
            </a:xfrm>
            <a:custGeom>
              <a:avLst/>
              <a:gdLst>
                <a:gd name="textAreaLeft" fmla="*/ 0 w 244080"/>
                <a:gd name="textAreaRight" fmla="*/ 245160 w 24408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245173" h="1142">
                  <a:moveTo>
                    <a:pt x="0" y="0"/>
                  </a:moveTo>
                  <a:lnTo>
                    <a:pt x="245173" y="0"/>
                  </a:lnTo>
                  <a:lnTo>
                    <a:pt x="245173" y="1143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1" name="Freeform: Shape 901"/>
            <p:cNvSpPr/>
            <p:nvPr/>
          </p:nvSpPr>
          <p:spPr>
            <a:xfrm>
              <a:off x="10474560" y="5841720"/>
              <a:ext cx="1440" cy="2739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73960"/>
                <a:gd name="textAreaBottom" fmla="*/ 275040 h 273960"/>
              </a:gdLst>
              <a:ahLst/>
              <a:cxnLst/>
              <a:rect l="textAreaLeft" t="textAreaTop" r="textAreaRight" b="textAreaBottom"/>
              <a:pathLst>
                <a:path w="2412" h="275138">
                  <a:moveTo>
                    <a:pt x="1270" y="275139"/>
                  </a:moveTo>
                  <a:lnTo>
                    <a:pt x="2412" y="275139"/>
                  </a:lnTo>
                  <a:lnTo>
                    <a:pt x="2412" y="1397"/>
                  </a:lnTo>
                  <a:cubicBezTo>
                    <a:pt x="1537" y="1058"/>
                    <a:pt x="724" y="587"/>
                    <a:pt x="0" y="0"/>
                  </a:cubicBezTo>
                  <a:lnTo>
                    <a:pt x="0" y="27513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2" name="Freeform: Shape 902"/>
            <p:cNvSpPr/>
            <p:nvPr/>
          </p:nvSpPr>
          <p:spPr>
            <a:xfrm>
              <a:off x="10474920" y="5823000"/>
              <a:ext cx="1440" cy="720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7200"/>
                <a:gd name="textAreaBottom" fmla="*/ 8280 h 7200"/>
              </a:gdLst>
              <a:ahLst/>
              <a:cxnLst/>
              <a:rect l="textAreaLeft" t="textAreaTop" r="textAreaRight" b="textAreaBottom"/>
              <a:pathLst>
                <a:path w="2429" h="8387">
                  <a:moveTo>
                    <a:pt x="9" y="1278"/>
                  </a:moveTo>
                  <a:lnTo>
                    <a:pt x="9" y="8388"/>
                  </a:lnTo>
                  <a:cubicBezTo>
                    <a:pt x="733" y="7801"/>
                    <a:pt x="1545" y="7330"/>
                    <a:pt x="2422" y="6991"/>
                  </a:cubicBezTo>
                  <a:lnTo>
                    <a:pt x="2422" y="1278"/>
                  </a:lnTo>
                  <a:cubicBezTo>
                    <a:pt x="2498" y="651"/>
                    <a:pt x="2040" y="86"/>
                    <a:pt x="1419" y="16"/>
                  </a:cubicBezTo>
                  <a:cubicBezTo>
                    <a:pt x="1368" y="11"/>
                    <a:pt x="1330" y="8"/>
                    <a:pt x="1279" y="8"/>
                  </a:cubicBezTo>
                  <a:cubicBezTo>
                    <a:pt x="657" y="-67"/>
                    <a:pt x="85" y="381"/>
                    <a:pt x="9" y="1007"/>
                  </a:cubicBezTo>
                  <a:cubicBezTo>
                    <a:pt x="-3" y="1098"/>
                    <a:pt x="-3" y="1188"/>
                    <a:pt x="9" y="127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3" name="Freeform: Shape 903"/>
            <p:cNvSpPr/>
            <p:nvPr/>
          </p:nvSpPr>
          <p:spPr>
            <a:xfrm>
              <a:off x="10800000" y="5843160"/>
              <a:ext cx="1440" cy="5853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585360"/>
                <a:gd name="textAreaBottom" fmla="*/ 586440 h 585360"/>
              </a:gdLst>
              <a:ahLst/>
              <a:cxnLst/>
              <a:rect l="textAreaLeft" t="textAreaTop" r="textAreaRight" b="textAreaBottom"/>
              <a:pathLst>
                <a:path w="2412" h="586589">
                  <a:moveTo>
                    <a:pt x="2412" y="586590"/>
                  </a:moveTo>
                  <a:lnTo>
                    <a:pt x="2412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586336"/>
                  </a:lnTo>
                  <a:lnTo>
                    <a:pt x="2412" y="58633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4" name="Freeform: Shape 904"/>
            <p:cNvSpPr/>
            <p:nvPr/>
          </p:nvSpPr>
          <p:spPr>
            <a:xfrm>
              <a:off x="10974600" y="5655240"/>
              <a:ext cx="12600" cy="1404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40400"/>
                <a:gd name="textAreaBottom" fmla="*/ 141480 h 140400"/>
              </a:gdLst>
              <a:ahLst/>
              <a:cxnLst/>
              <a:rect l="textAreaLeft" t="textAreaTop" r="textAreaRight" b="textAreaBottom"/>
              <a:pathLst>
                <a:path w="13839" h="141441">
                  <a:moveTo>
                    <a:pt x="0" y="6983"/>
                  </a:moveTo>
                  <a:lnTo>
                    <a:pt x="0" y="141442"/>
                  </a:lnTo>
                  <a:lnTo>
                    <a:pt x="13840" y="141442"/>
                  </a:lnTo>
                  <a:lnTo>
                    <a:pt x="13840" y="6983"/>
                  </a:lnTo>
                  <a:cubicBezTo>
                    <a:pt x="13840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5" name="Freeform: Shape 905"/>
            <p:cNvSpPr/>
            <p:nvPr/>
          </p:nvSpPr>
          <p:spPr>
            <a:xfrm>
              <a:off x="8620920" y="6431040"/>
              <a:ext cx="9000" cy="12600"/>
            </a:xfrm>
            <a:custGeom>
              <a:avLst/>
              <a:gdLst>
                <a:gd name="textAreaLeft" fmla="*/ 0 w 9000"/>
                <a:gd name="textAreaRight" fmla="*/ 10080 w 90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0157" h="13839">
                  <a:moveTo>
                    <a:pt x="0" y="7872"/>
                  </a:moveTo>
                  <a:lnTo>
                    <a:pt x="0" y="13839"/>
                  </a:lnTo>
                  <a:lnTo>
                    <a:pt x="10157" y="13839"/>
                  </a:lnTo>
                  <a:lnTo>
                    <a:pt x="10157" y="13839"/>
                  </a:lnTo>
                  <a:cubicBezTo>
                    <a:pt x="6374" y="13839"/>
                    <a:pt x="3301" y="10767"/>
                    <a:pt x="3301" y="6983"/>
                  </a:cubicBezTo>
                  <a:cubicBezTo>
                    <a:pt x="3301" y="3225"/>
                    <a:pt x="6272" y="140"/>
                    <a:pt x="10030" y="0"/>
                  </a:cubicBezTo>
                  <a:lnTo>
                    <a:pt x="10030" y="0"/>
                  </a:lnTo>
                  <a:lnTo>
                    <a:pt x="0" y="0"/>
                  </a:lnTo>
                  <a:lnTo>
                    <a:pt x="0" y="787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6" name="Freeform: Shape 906"/>
            <p:cNvSpPr/>
            <p:nvPr/>
          </p:nvSpPr>
          <p:spPr>
            <a:xfrm>
              <a:off x="8624520" y="6430680"/>
              <a:ext cx="90720" cy="12600"/>
            </a:xfrm>
            <a:custGeom>
              <a:avLst/>
              <a:gdLst>
                <a:gd name="textAreaLeft" fmla="*/ 0 w 90720"/>
                <a:gd name="textAreaRight" fmla="*/ 91800 w 907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91796" h="13839">
                  <a:moveTo>
                    <a:pt x="0" y="6983"/>
                  </a:moveTo>
                  <a:cubicBezTo>
                    <a:pt x="0" y="10767"/>
                    <a:pt x="3072" y="13840"/>
                    <a:pt x="6856" y="13840"/>
                  </a:cubicBezTo>
                  <a:lnTo>
                    <a:pt x="91797" y="13840"/>
                  </a:lnTo>
                  <a:lnTo>
                    <a:pt x="91797" y="0"/>
                  </a:lnTo>
                  <a:lnTo>
                    <a:pt x="6729" y="0"/>
                  </a:lnTo>
                  <a:cubicBezTo>
                    <a:pt x="2970" y="140"/>
                    <a:pt x="0" y="322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7" name="Freeform: Shape 907"/>
            <p:cNvSpPr/>
            <p:nvPr/>
          </p:nvSpPr>
          <p:spPr>
            <a:xfrm>
              <a:off x="10277280" y="5843160"/>
              <a:ext cx="1440" cy="2721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72160"/>
                <a:gd name="textAreaBottom" fmla="*/ 273240 h 272160"/>
              </a:gdLst>
              <a:ahLst/>
              <a:cxnLst/>
              <a:rect l="textAreaLeft" t="textAreaTop" r="textAreaRight" b="textAreaBottom"/>
              <a:pathLst>
                <a:path w="2412" h="273234">
                  <a:moveTo>
                    <a:pt x="508" y="267394"/>
                  </a:moveTo>
                  <a:cubicBezTo>
                    <a:pt x="444" y="267648"/>
                    <a:pt x="444" y="267901"/>
                    <a:pt x="508" y="268155"/>
                  </a:cubicBezTo>
                  <a:cubicBezTo>
                    <a:pt x="571" y="268625"/>
                    <a:pt x="571" y="269082"/>
                    <a:pt x="508" y="269552"/>
                  </a:cubicBezTo>
                  <a:cubicBezTo>
                    <a:pt x="508" y="269552"/>
                    <a:pt x="508" y="269552"/>
                    <a:pt x="508" y="269552"/>
                  </a:cubicBezTo>
                  <a:lnTo>
                    <a:pt x="508" y="273234"/>
                  </a:lnTo>
                  <a:lnTo>
                    <a:pt x="2412" y="273234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1993" y="74"/>
                    <a:pt x="1562" y="74"/>
                    <a:pt x="1142" y="0"/>
                  </a:cubicBezTo>
                  <a:cubicBezTo>
                    <a:pt x="762" y="53"/>
                    <a:pt x="380" y="5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8" name="Freeform: Shape 908"/>
            <p:cNvSpPr/>
            <p:nvPr/>
          </p:nvSpPr>
          <p:spPr>
            <a:xfrm>
              <a:off x="10270440" y="5834160"/>
              <a:ext cx="1440" cy="2696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69640"/>
                <a:gd name="textAreaBottom" fmla="*/ 270720 h 269640"/>
              </a:gdLst>
              <a:ahLst/>
              <a:cxnLst/>
              <a:rect l="textAreaLeft" t="textAreaTop" r="textAreaRight" b="textAreaBottom"/>
              <a:pathLst>
                <a:path w="2412" h="270567">
                  <a:moveTo>
                    <a:pt x="1143" y="270568"/>
                  </a:moveTo>
                  <a:lnTo>
                    <a:pt x="2412" y="270568"/>
                  </a:lnTo>
                  <a:lnTo>
                    <a:pt x="2412" y="270568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6904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9" name="Freeform: Shape 909"/>
            <p:cNvSpPr/>
            <p:nvPr/>
          </p:nvSpPr>
          <p:spPr>
            <a:xfrm>
              <a:off x="10246320" y="5795640"/>
              <a:ext cx="360" cy="29556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295560"/>
                <a:gd name="textAreaBottom" fmla="*/ 296640 h 295560"/>
              </a:gdLst>
              <a:ahLst/>
              <a:cxnLst/>
              <a:rect l="textAreaLeft" t="textAreaTop" r="textAreaRight" b="textAreaBottom"/>
              <a:pathLst>
                <a:path w="1396" h="296469">
                  <a:moveTo>
                    <a:pt x="635" y="296469"/>
                  </a:moveTo>
                  <a:lnTo>
                    <a:pt x="1396" y="296469"/>
                  </a:lnTo>
                  <a:lnTo>
                    <a:pt x="1396" y="296469"/>
                  </a:lnTo>
                  <a:lnTo>
                    <a:pt x="1396" y="3936"/>
                  </a:lnTo>
                  <a:lnTo>
                    <a:pt x="0" y="0"/>
                  </a:lnTo>
                  <a:lnTo>
                    <a:pt x="0" y="29646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0" name="Freeform: Shape 910"/>
            <p:cNvSpPr/>
            <p:nvPr/>
          </p:nvSpPr>
          <p:spPr>
            <a:xfrm>
              <a:off x="9390240" y="6092280"/>
              <a:ext cx="20880" cy="1440"/>
            </a:xfrm>
            <a:custGeom>
              <a:avLst/>
              <a:gdLst>
                <a:gd name="textAreaLeft" fmla="*/ 0 w 20880"/>
                <a:gd name="textAreaRight" fmla="*/ 21960 w 2088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21837" h="2412">
                  <a:moveTo>
                    <a:pt x="21838" y="0"/>
                  </a:moveTo>
                  <a:lnTo>
                    <a:pt x="0" y="0"/>
                  </a:lnTo>
                  <a:lnTo>
                    <a:pt x="10157" y="2412"/>
                  </a:lnTo>
                  <a:lnTo>
                    <a:pt x="19807" y="2412"/>
                  </a:lnTo>
                  <a:cubicBezTo>
                    <a:pt x="20302" y="1473"/>
                    <a:pt x="21000" y="648"/>
                    <a:pt x="21838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1" name="Freeform: Shape 911"/>
            <p:cNvSpPr/>
            <p:nvPr/>
          </p:nvSpPr>
          <p:spPr>
            <a:xfrm>
              <a:off x="9420840" y="6092280"/>
              <a:ext cx="37080" cy="1440"/>
            </a:xfrm>
            <a:custGeom>
              <a:avLst/>
              <a:gdLst>
                <a:gd name="textAreaLeft" fmla="*/ 0 w 37080"/>
                <a:gd name="textAreaRight" fmla="*/ 38160 w 3708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38090" h="2412">
                  <a:moveTo>
                    <a:pt x="38090" y="0"/>
                  </a:moveTo>
                  <a:lnTo>
                    <a:pt x="0" y="0"/>
                  </a:lnTo>
                  <a:cubicBezTo>
                    <a:pt x="876" y="609"/>
                    <a:pt x="1575" y="1447"/>
                    <a:pt x="2031" y="2412"/>
                  </a:cubicBezTo>
                  <a:lnTo>
                    <a:pt x="38090" y="2412"/>
                  </a:lnTo>
                  <a:lnTo>
                    <a:pt x="3809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2" name="Freeform: Shape 912"/>
            <p:cNvSpPr/>
            <p:nvPr/>
          </p:nvSpPr>
          <p:spPr>
            <a:xfrm>
              <a:off x="10072800" y="6092280"/>
              <a:ext cx="173880" cy="720"/>
            </a:xfrm>
            <a:custGeom>
              <a:avLst/>
              <a:gdLst>
                <a:gd name="textAreaLeft" fmla="*/ 0 w 173880"/>
                <a:gd name="textAreaRight" fmla="*/ 174960 w 17388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174832" h="1841">
                  <a:moveTo>
                    <a:pt x="0" y="1841"/>
                  </a:moveTo>
                  <a:lnTo>
                    <a:pt x="173436" y="1841"/>
                  </a:lnTo>
                  <a:lnTo>
                    <a:pt x="173436" y="1841"/>
                  </a:lnTo>
                  <a:cubicBezTo>
                    <a:pt x="172979" y="1409"/>
                    <a:pt x="172967" y="686"/>
                    <a:pt x="173399" y="229"/>
                  </a:cubicBezTo>
                  <a:cubicBezTo>
                    <a:pt x="173411" y="216"/>
                    <a:pt x="173424" y="203"/>
                    <a:pt x="173436" y="190"/>
                  </a:cubicBezTo>
                  <a:cubicBezTo>
                    <a:pt x="173868" y="-63"/>
                    <a:pt x="174401" y="-63"/>
                    <a:pt x="174833" y="190"/>
                  </a:cubicBezTo>
                  <a:lnTo>
                    <a:pt x="0" y="190"/>
                  </a:lnTo>
                  <a:lnTo>
                    <a:pt x="0" y="1841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3" name="Freeform: Shape 913"/>
            <p:cNvSpPr/>
            <p:nvPr/>
          </p:nvSpPr>
          <p:spPr>
            <a:xfrm>
              <a:off x="9358920" y="5784480"/>
              <a:ext cx="12960" cy="30852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308520"/>
                <a:gd name="textAreaBottom" fmla="*/ 309600 h 308520"/>
              </a:gdLst>
              <a:ahLst/>
              <a:cxnLst/>
              <a:rect l="textAreaLeft" t="textAreaTop" r="textAreaRight" b="textAreaBottom"/>
              <a:pathLst>
                <a:path w="13887" h="309546">
                  <a:moveTo>
                    <a:pt x="8681" y="302183"/>
                  </a:moveTo>
                  <a:lnTo>
                    <a:pt x="13887" y="303452"/>
                  </a:lnTo>
                  <a:lnTo>
                    <a:pt x="13887" y="6983"/>
                  </a:lnTo>
                  <a:lnTo>
                    <a:pt x="7031" y="6983"/>
                  </a:lnTo>
                  <a:cubicBezTo>
                    <a:pt x="3171" y="6983"/>
                    <a:pt x="48" y="3857"/>
                    <a:pt x="48" y="0"/>
                  </a:cubicBezTo>
                  <a:lnTo>
                    <a:pt x="48" y="309547"/>
                  </a:lnTo>
                  <a:cubicBezTo>
                    <a:pt x="-16" y="308823"/>
                    <a:pt x="-16" y="308112"/>
                    <a:pt x="48" y="307388"/>
                  </a:cubicBezTo>
                  <a:cubicBezTo>
                    <a:pt x="809" y="303681"/>
                    <a:pt x="4428" y="301294"/>
                    <a:pt x="8136" y="302043"/>
                  </a:cubicBezTo>
                  <a:cubicBezTo>
                    <a:pt x="8326" y="302081"/>
                    <a:pt x="8504" y="302132"/>
                    <a:pt x="8681" y="3021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4" name="Freeform: Shape 914"/>
            <p:cNvSpPr/>
            <p:nvPr/>
          </p:nvSpPr>
          <p:spPr>
            <a:xfrm>
              <a:off x="10262160" y="6104520"/>
              <a:ext cx="4320" cy="720"/>
            </a:xfrm>
            <a:custGeom>
              <a:avLst/>
              <a:gdLst>
                <a:gd name="textAreaLeft" fmla="*/ 0 w 4320"/>
                <a:gd name="textAreaRight" fmla="*/ 5400 w 432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5459" h="1777">
                  <a:moveTo>
                    <a:pt x="5459" y="0"/>
                  </a:moveTo>
                  <a:lnTo>
                    <a:pt x="0" y="0"/>
                  </a:lnTo>
                  <a:lnTo>
                    <a:pt x="2158" y="1778"/>
                  </a:lnTo>
                  <a:cubicBezTo>
                    <a:pt x="3073" y="889"/>
                    <a:pt x="4215" y="267"/>
                    <a:pt x="5459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5" name="Freeform: Shape 915"/>
            <p:cNvSpPr/>
            <p:nvPr/>
          </p:nvSpPr>
          <p:spPr>
            <a:xfrm>
              <a:off x="10072800" y="6104160"/>
              <a:ext cx="188280" cy="7200"/>
            </a:xfrm>
            <a:custGeom>
              <a:avLst/>
              <a:gdLst>
                <a:gd name="textAreaLeft" fmla="*/ 0 w 188280"/>
                <a:gd name="textAreaRight" fmla="*/ 189360 w 188280"/>
                <a:gd name="textAreaTop" fmla="*/ 0 h 7200"/>
                <a:gd name="textAreaBottom" fmla="*/ 8280 h 7200"/>
              </a:gdLst>
              <a:ahLst/>
              <a:cxnLst/>
              <a:rect l="textAreaLeft" t="textAreaTop" r="textAreaRight" b="textAreaBottom"/>
              <a:pathLst>
                <a:path w="189434" h="8125">
                  <a:moveTo>
                    <a:pt x="0" y="6856"/>
                  </a:moveTo>
                  <a:lnTo>
                    <a:pt x="0" y="8126"/>
                  </a:lnTo>
                  <a:lnTo>
                    <a:pt x="189434" y="8126"/>
                  </a:lnTo>
                  <a:cubicBezTo>
                    <a:pt x="188876" y="6691"/>
                    <a:pt x="188876" y="5117"/>
                    <a:pt x="189434" y="3682"/>
                  </a:cubicBezTo>
                  <a:lnTo>
                    <a:pt x="1848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6" name="Freeform: Shape 916"/>
            <p:cNvSpPr/>
            <p:nvPr/>
          </p:nvSpPr>
          <p:spPr>
            <a:xfrm>
              <a:off x="10267560" y="5831280"/>
              <a:ext cx="1440" cy="2721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272160"/>
                <a:gd name="textAreaBottom" fmla="*/ 273240 h 272160"/>
              </a:gdLst>
              <a:ahLst/>
              <a:cxnLst/>
              <a:rect l="textAreaLeft" t="textAreaTop" r="textAreaRight" b="textAreaBottom"/>
              <a:pathLst>
                <a:path w="2412" h="273107">
                  <a:moveTo>
                    <a:pt x="2412" y="273107"/>
                  </a:moveTo>
                  <a:lnTo>
                    <a:pt x="2412" y="3936"/>
                  </a:lnTo>
                  <a:lnTo>
                    <a:pt x="0" y="0"/>
                  </a:lnTo>
                  <a:lnTo>
                    <a:pt x="0" y="272980"/>
                  </a:lnTo>
                  <a:lnTo>
                    <a:pt x="0" y="272980"/>
                  </a:lnTo>
                  <a:cubicBezTo>
                    <a:pt x="800" y="272891"/>
                    <a:pt x="1625" y="272942"/>
                    <a:pt x="2412" y="27310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7" name="Freeform: Shape 917"/>
            <p:cNvSpPr/>
            <p:nvPr/>
          </p:nvSpPr>
          <p:spPr>
            <a:xfrm>
              <a:off x="10265400" y="5820840"/>
              <a:ext cx="16560" cy="20520"/>
            </a:xfrm>
            <a:custGeom>
              <a:avLst/>
              <a:gdLst>
                <a:gd name="textAreaLeft" fmla="*/ 0 w 16560"/>
                <a:gd name="textAreaRight" fmla="*/ 17640 w 16560"/>
                <a:gd name="textAreaTop" fmla="*/ 0 h 20520"/>
                <a:gd name="textAreaBottom" fmla="*/ 21600 h 20520"/>
              </a:gdLst>
              <a:ahLst/>
              <a:cxnLst/>
              <a:rect l="textAreaLeft" t="textAreaTop" r="textAreaRight" b="textAreaBottom"/>
              <a:pathLst>
                <a:path w="17578" h="21766">
                  <a:moveTo>
                    <a:pt x="9523" y="9396"/>
                  </a:moveTo>
                  <a:cubicBezTo>
                    <a:pt x="8405" y="10042"/>
                    <a:pt x="7135" y="10391"/>
                    <a:pt x="5840" y="10411"/>
                  </a:cubicBezTo>
                  <a:cubicBezTo>
                    <a:pt x="3453" y="10404"/>
                    <a:pt x="1244" y="9153"/>
                    <a:pt x="0" y="7110"/>
                  </a:cubicBezTo>
                  <a:lnTo>
                    <a:pt x="2158" y="10538"/>
                  </a:lnTo>
                  <a:lnTo>
                    <a:pt x="4571" y="14474"/>
                  </a:lnTo>
                  <a:lnTo>
                    <a:pt x="4571" y="14474"/>
                  </a:lnTo>
                  <a:lnTo>
                    <a:pt x="6983" y="18410"/>
                  </a:lnTo>
                  <a:lnTo>
                    <a:pt x="6983" y="19299"/>
                  </a:lnTo>
                  <a:cubicBezTo>
                    <a:pt x="6983" y="19299"/>
                    <a:pt x="6983" y="19299"/>
                    <a:pt x="6983" y="19299"/>
                  </a:cubicBezTo>
                  <a:cubicBezTo>
                    <a:pt x="7478" y="19945"/>
                    <a:pt x="8075" y="20503"/>
                    <a:pt x="8761" y="20950"/>
                  </a:cubicBezTo>
                  <a:lnTo>
                    <a:pt x="9523" y="20950"/>
                  </a:lnTo>
                  <a:cubicBezTo>
                    <a:pt x="10525" y="21096"/>
                    <a:pt x="11503" y="21351"/>
                    <a:pt x="12443" y="21711"/>
                  </a:cubicBezTo>
                  <a:cubicBezTo>
                    <a:pt x="12862" y="21785"/>
                    <a:pt x="13293" y="21785"/>
                    <a:pt x="13712" y="21711"/>
                  </a:cubicBezTo>
                  <a:lnTo>
                    <a:pt x="15744" y="21711"/>
                  </a:lnTo>
                  <a:lnTo>
                    <a:pt x="15744" y="21711"/>
                  </a:lnTo>
                  <a:cubicBezTo>
                    <a:pt x="15744" y="21711"/>
                    <a:pt x="15744" y="21711"/>
                    <a:pt x="15744" y="21711"/>
                  </a:cubicBezTo>
                  <a:cubicBezTo>
                    <a:pt x="16112" y="21405"/>
                    <a:pt x="16454" y="21065"/>
                    <a:pt x="16760" y="20696"/>
                  </a:cubicBezTo>
                  <a:cubicBezTo>
                    <a:pt x="17090" y="20424"/>
                    <a:pt x="17356" y="20075"/>
                    <a:pt x="17521" y="19680"/>
                  </a:cubicBezTo>
                  <a:cubicBezTo>
                    <a:pt x="17597" y="19260"/>
                    <a:pt x="17597" y="18831"/>
                    <a:pt x="17521" y="18410"/>
                  </a:cubicBezTo>
                  <a:cubicBezTo>
                    <a:pt x="17597" y="17948"/>
                    <a:pt x="17597" y="17476"/>
                    <a:pt x="17521" y="17014"/>
                  </a:cubicBezTo>
                  <a:cubicBezTo>
                    <a:pt x="17661" y="15518"/>
                    <a:pt x="17343" y="14017"/>
                    <a:pt x="16633" y="12697"/>
                  </a:cubicBezTo>
                  <a:lnTo>
                    <a:pt x="9014" y="0"/>
                  </a:lnTo>
                  <a:lnTo>
                    <a:pt x="9014" y="0"/>
                  </a:lnTo>
                  <a:cubicBezTo>
                    <a:pt x="11579" y="2530"/>
                    <a:pt x="11808" y="6602"/>
                    <a:pt x="9523" y="939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8" name="Freeform: Shape 918"/>
            <p:cNvSpPr/>
            <p:nvPr/>
          </p:nvSpPr>
          <p:spPr>
            <a:xfrm>
              <a:off x="9358920" y="6087240"/>
              <a:ext cx="49320" cy="22320"/>
            </a:xfrm>
            <a:custGeom>
              <a:avLst/>
              <a:gdLst>
                <a:gd name="textAreaLeft" fmla="*/ 0 w 49320"/>
                <a:gd name="textAreaRight" fmla="*/ 50400 w 49320"/>
                <a:gd name="textAreaTop" fmla="*/ 0 h 22320"/>
                <a:gd name="textAreaBottom" fmla="*/ 23400 h 22320"/>
              </a:gdLst>
              <a:ahLst/>
              <a:cxnLst/>
              <a:rect l="textAreaLeft" t="textAreaTop" r="textAreaRight" b="textAreaBottom"/>
              <a:pathLst>
                <a:path w="50326" h="23578">
                  <a:moveTo>
                    <a:pt x="50327" y="10374"/>
                  </a:moveTo>
                  <a:cubicBezTo>
                    <a:pt x="50327" y="10374"/>
                    <a:pt x="50327" y="10374"/>
                    <a:pt x="50327" y="10374"/>
                  </a:cubicBezTo>
                  <a:lnTo>
                    <a:pt x="41185" y="8088"/>
                  </a:lnTo>
                  <a:lnTo>
                    <a:pt x="31028" y="5676"/>
                  </a:lnTo>
                  <a:lnTo>
                    <a:pt x="13633" y="1486"/>
                  </a:lnTo>
                  <a:lnTo>
                    <a:pt x="8428" y="216"/>
                  </a:lnTo>
                  <a:cubicBezTo>
                    <a:pt x="4759" y="-723"/>
                    <a:pt x="1026" y="1486"/>
                    <a:pt x="86" y="5155"/>
                  </a:cubicBezTo>
                  <a:cubicBezTo>
                    <a:pt x="73" y="5206"/>
                    <a:pt x="60" y="5244"/>
                    <a:pt x="48" y="5295"/>
                  </a:cubicBezTo>
                  <a:cubicBezTo>
                    <a:pt x="-16" y="6019"/>
                    <a:pt x="-16" y="6730"/>
                    <a:pt x="48" y="7453"/>
                  </a:cubicBezTo>
                  <a:cubicBezTo>
                    <a:pt x="-16" y="7923"/>
                    <a:pt x="-16" y="8380"/>
                    <a:pt x="48" y="8850"/>
                  </a:cubicBezTo>
                  <a:cubicBezTo>
                    <a:pt x="-3" y="9231"/>
                    <a:pt x="-3" y="9612"/>
                    <a:pt x="48" y="9993"/>
                  </a:cubicBezTo>
                  <a:lnTo>
                    <a:pt x="809" y="11135"/>
                  </a:lnTo>
                  <a:cubicBezTo>
                    <a:pt x="1038" y="11491"/>
                    <a:pt x="1343" y="11796"/>
                    <a:pt x="1698" y="12024"/>
                  </a:cubicBezTo>
                  <a:cubicBezTo>
                    <a:pt x="1977" y="12342"/>
                    <a:pt x="2321" y="12608"/>
                    <a:pt x="2714" y="12786"/>
                  </a:cubicBezTo>
                  <a:lnTo>
                    <a:pt x="3984" y="12786"/>
                  </a:lnTo>
                  <a:lnTo>
                    <a:pt x="3984" y="12786"/>
                  </a:lnTo>
                  <a:lnTo>
                    <a:pt x="49057" y="23578"/>
                  </a:lnTo>
                  <a:lnTo>
                    <a:pt x="49057" y="1012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9" name="Freeform: Shape 919"/>
            <p:cNvSpPr/>
            <p:nvPr/>
          </p:nvSpPr>
          <p:spPr>
            <a:xfrm>
              <a:off x="10262160" y="6107760"/>
              <a:ext cx="2160" cy="3240"/>
            </a:xfrm>
            <a:custGeom>
              <a:avLst/>
              <a:gdLst>
                <a:gd name="textAreaLeft" fmla="*/ 0 w 2160"/>
                <a:gd name="textAreaRight" fmla="*/ 3240 w 2160"/>
                <a:gd name="textAreaTop" fmla="*/ 0 h 3240"/>
                <a:gd name="textAreaBottom" fmla="*/ 4320 h 3240"/>
              </a:gdLst>
              <a:ahLst/>
              <a:cxnLst/>
              <a:rect l="textAreaLeft" t="textAreaTop" r="textAreaRight" b="textAreaBottom"/>
              <a:pathLst>
                <a:path w="3340" h="4443">
                  <a:moveTo>
                    <a:pt x="166" y="4444"/>
                  </a:moveTo>
                  <a:lnTo>
                    <a:pt x="2579" y="4444"/>
                  </a:lnTo>
                  <a:cubicBezTo>
                    <a:pt x="2680" y="3593"/>
                    <a:pt x="2934" y="2781"/>
                    <a:pt x="3341" y="2032"/>
                  </a:cubicBezTo>
                  <a:lnTo>
                    <a:pt x="801" y="0"/>
                  </a:lnTo>
                  <a:cubicBezTo>
                    <a:pt x="27" y="1346"/>
                    <a:pt x="-189" y="2933"/>
                    <a:pt x="166" y="444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0" name="Freeform: Shape 920"/>
            <p:cNvSpPr/>
            <p:nvPr/>
          </p:nvSpPr>
          <p:spPr>
            <a:xfrm>
              <a:off x="10265400" y="6105960"/>
              <a:ext cx="9360" cy="2520"/>
            </a:xfrm>
            <a:custGeom>
              <a:avLst/>
              <a:gdLst>
                <a:gd name="textAreaLeft" fmla="*/ 0 w 9360"/>
                <a:gd name="textAreaRight" fmla="*/ 10440 w 9360"/>
                <a:gd name="textAreaTop" fmla="*/ 0 h 2520"/>
                <a:gd name="textAreaBottom" fmla="*/ 3600 h 2520"/>
              </a:gdLst>
              <a:ahLst/>
              <a:cxnLst/>
              <a:rect l="textAreaLeft" t="textAreaTop" r="textAreaRight" b="textAreaBottom"/>
              <a:pathLst>
                <a:path w="10411" h="3650">
                  <a:moveTo>
                    <a:pt x="10411" y="2127"/>
                  </a:moveTo>
                  <a:lnTo>
                    <a:pt x="10411" y="2127"/>
                  </a:lnTo>
                  <a:lnTo>
                    <a:pt x="7872" y="95"/>
                  </a:lnTo>
                  <a:cubicBezTo>
                    <a:pt x="7872" y="95"/>
                    <a:pt x="7872" y="95"/>
                    <a:pt x="7872" y="95"/>
                  </a:cubicBezTo>
                  <a:lnTo>
                    <a:pt x="7872" y="95"/>
                  </a:lnTo>
                  <a:lnTo>
                    <a:pt x="6602" y="95"/>
                  </a:lnTo>
                  <a:lnTo>
                    <a:pt x="5713" y="95"/>
                  </a:lnTo>
                  <a:lnTo>
                    <a:pt x="5713" y="95"/>
                  </a:lnTo>
                  <a:cubicBezTo>
                    <a:pt x="4913" y="-32"/>
                    <a:pt x="4101" y="-32"/>
                    <a:pt x="3301" y="95"/>
                  </a:cubicBezTo>
                  <a:cubicBezTo>
                    <a:pt x="2069" y="324"/>
                    <a:pt x="927" y="895"/>
                    <a:pt x="0" y="1746"/>
                  </a:cubicBezTo>
                  <a:lnTo>
                    <a:pt x="2539" y="3650"/>
                  </a:lnTo>
                  <a:cubicBezTo>
                    <a:pt x="3390" y="2355"/>
                    <a:pt x="4634" y="1378"/>
                    <a:pt x="6094" y="857"/>
                  </a:cubicBezTo>
                  <a:cubicBezTo>
                    <a:pt x="7643" y="755"/>
                    <a:pt x="9167" y="1200"/>
                    <a:pt x="10411" y="212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1" name="Freeform: Shape 921"/>
            <p:cNvSpPr/>
            <p:nvPr/>
          </p:nvSpPr>
          <p:spPr>
            <a:xfrm>
              <a:off x="10245960" y="6092280"/>
              <a:ext cx="19800" cy="16200"/>
            </a:xfrm>
            <a:custGeom>
              <a:avLst/>
              <a:gdLst>
                <a:gd name="textAreaLeft" fmla="*/ 0 w 19800"/>
                <a:gd name="textAreaRight" fmla="*/ 20880 w 19800"/>
                <a:gd name="textAreaTop" fmla="*/ 0 h 16200"/>
                <a:gd name="textAreaBottom" fmla="*/ 17280 h 16200"/>
              </a:gdLst>
              <a:ahLst/>
              <a:cxnLst/>
              <a:rect l="textAreaLeft" t="textAreaTop" r="textAreaRight" b="textAreaBottom"/>
              <a:pathLst>
                <a:path w="20887" h="17331">
                  <a:moveTo>
                    <a:pt x="319" y="1968"/>
                  </a:moveTo>
                  <a:lnTo>
                    <a:pt x="319" y="1968"/>
                  </a:lnTo>
                  <a:lnTo>
                    <a:pt x="12254" y="11618"/>
                  </a:lnTo>
                  <a:lnTo>
                    <a:pt x="16825" y="15300"/>
                  </a:lnTo>
                  <a:lnTo>
                    <a:pt x="19364" y="17331"/>
                  </a:lnTo>
                  <a:cubicBezTo>
                    <a:pt x="19758" y="16569"/>
                    <a:pt x="20265" y="15884"/>
                    <a:pt x="20888" y="15300"/>
                  </a:cubicBezTo>
                  <a:lnTo>
                    <a:pt x="18348" y="13395"/>
                  </a:lnTo>
                  <a:lnTo>
                    <a:pt x="16190" y="11618"/>
                  </a:lnTo>
                  <a:lnTo>
                    <a:pt x="1970" y="190"/>
                  </a:lnTo>
                  <a:lnTo>
                    <a:pt x="1970" y="190"/>
                  </a:lnTo>
                  <a:lnTo>
                    <a:pt x="1970" y="190"/>
                  </a:lnTo>
                  <a:cubicBezTo>
                    <a:pt x="1538" y="-63"/>
                    <a:pt x="1005" y="-63"/>
                    <a:pt x="573" y="190"/>
                  </a:cubicBezTo>
                  <a:cubicBezTo>
                    <a:pt x="27" y="508"/>
                    <a:pt x="-164" y="1206"/>
                    <a:pt x="154" y="1752"/>
                  </a:cubicBezTo>
                  <a:cubicBezTo>
                    <a:pt x="205" y="1828"/>
                    <a:pt x="255" y="1905"/>
                    <a:pt x="319" y="196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2" name="Freeform: Shape 922"/>
            <p:cNvSpPr/>
            <p:nvPr/>
          </p:nvSpPr>
          <p:spPr>
            <a:xfrm>
              <a:off x="10243080" y="5780880"/>
              <a:ext cx="30600" cy="41760"/>
            </a:xfrm>
            <a:custGeom>
              <a:avLst/>
              <a:gdLst>
                <a:gd name="textAreaLeft" fmla="*/ 0 w 30600"/>
                <a:gd name="textAreaRight" fmla="*/ 31680 w 30600"/>
                <a:gd name="textAreaTop" fmla="*/ 0 h 41760"/>
                <a:gd name="textAreaBottom" fmla="*/ 42840 h 41760"/>
              </a:gdLst>
              <a:ahLst/>
              <a:cxnLst/>
              <a:rect l="textAreaLeft" t="textAreaTop" r="textAreaRight" b="textAreaBottom"/>
              <a:pathLst>
                <a:path w="31741" h="42788">
                  <a:moveTo>
                    <a:pt x="3809" y="10538"/>
                  </a:moveTo>
                  <a:lnTo>
                    <a:pt x="0" y="10538"/>
                  </a:lnTo>
                  <a:lnTo>
                    <a:pt x="2539" y="14728"/>
                  </a:lnTo>
                  <a:lnTo>
                    <a:pt x="4952" y="18664"/>
                  </a:lnTo>
                  <a:lnTo>
                    <a:pt x="19934" y="42788"/>
                  </a:lnTo>
                  <a:cubicBezTo>
                    <a:pt x="18359" y="39267"/>
                    <a:pt x="19934" y="35137"/>
                    <a:pt x="23464" y="33564"/>
                  </a:cubicBezTo>
                  <a:cubicBezTo>
                    <a:pt x="26358" y="32271"/>
                    <a:pt x="29749" y="33087"/>
                    <a:pt x="31742" y="35551"/>
                  </a:cubicBezTo>
                  <a:lnTo>
                    <a:pt x="29075" y="31361"/>
                  </a:lnTo>
                  <a:lnTo>
                    <a:pt x="9650" y="0"/>
                  </a:lnTo>
                  <a:lnTo>
                    <a:pt x="9650" y="0"/>
                  </a:lnTo>
                  <a:cubicBezTo>
                    <a:pt x="10576" y="1206"/>
                    <a:pt x="11110" y="2669"/>
                    <a:pt x="11173" y="4190"/>
                  </a:cubicBezTo>
                  <a:cubicBezTo>
                    <a:pt x="10843" y="7948"/>
                    <a:pt x="7580" y="10759"/>
                    <a:pt x="3809" y="1053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3" name="Freeform: Shape 923"/>
            <p:cNvSpPr/>
            <p:nvPr/>
          </p:nvSpPr>
          <p:spPr>
            <a:xfrm>
              <a:off x="10262520" y="5813640"/>
              <a:ext cx="14760" cy="16200"/>
            </a:xfrm>
            <a:custGeom>
              <a:avLst/>
              <a:gdLst>
                <a:gd name="textAreaLeft" fmla="*/ 0 w 14760"/>
                <a:gd name="textAreaRight" fmla="*/ 15840 w 14760"/>
                <a:gd name="textAreaTop" fmla="*/ 0 h 16200"/>
                <a:gd name="textAreaBottom" fmla="*/ 17280 h 16200"/>
              </a:gdLst>
              <a:ahLst/>
              <a:cxnLst/>
              <a:rect l="textAreaLeft" t="textAreaTop" r="textAreaRight" b="textAreaBottom"/>
              <a:pathLst>
                <a:path w="15960" h="17196">
                  <a:moveTo>
                    <a:pt x="3150" y="13896"/>
                  </a:moveTo>
                  <a:lnTo>
                    <a:pt x="3150" y="13896"/>
                  </a:lnTo>
                  <a:cubicBezTo>
                    <a:pt x="4394" y="15938"/>
                    <a:pt x="6603" y="17189"/>
                    <a:pt x="8990" y="17197"/>
                  </a:cubicBezTo>
                  <a:cubicBezTo>
                    <a:pt x="10285" y="17176"/>
                    <a:pt x="11555" y="16827"/>
                    <a:pt x="12672" y="16181"/>
                  </a:cubicBezTo>
                  <a:cubicBezTo>
                    <a:pt x="15910" y="14162"/>
                    <a:pt x="16925" y="9924"/>
                    <a:pt x="14958" y="6658"/>
                  </a:cubicBezTo>
                  <a:lnTo>
                    <a:pt x="14958" y="6658"/>
                  </a:lnTo>
                  <a:lnTo>
                    <a:pt x="12418" y="2595"/>
                  </a:lnTo>
                  <a:cubicBezTo>
                    <a:pt x="9993" y="-405"/>
                    <a:pt x="5600" y="-872"/>
                    <a:pt x="2604" y="1551"/>
                  </a:cubicBezTo>
                  <a:cubicBezTo>
                    <a:pt x="128" y="3541"/>
                    <a:pt x="-685" y="6940"/>
                    <a:pt x="610" y="9833"/>
                  </a:cubicBezTo>
                  <a:lnTo>
                    <a:pt x="610" y="983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4" name="Freeform: Shape 924"/>
            <p:cNvSpPr/>
            <p:nvPr/>
          </p:nvSpPr>
          <p:spPr>
            <a:xfrm>
              <a:off x="11006280" y="5844960"/>
              <a:ext cx="320400" cy="12600"/>
            </a:xfrm>
            <a:custGeom>
              <a:avLst/>
              <a:gdLst>
                <a:gd name="textAreaLeft" fmla="*/ 0 w 320400"/>
                <a:gd name="textAreaRight" fmla="*/ 321480 w 3204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21607" h="13712">
                  <a:moveTo>
                    <a:pt x="0" y="13713"/>
                  </a:moveTo>
                  <a:lnTo>
                    <a:pt x="314751" y="13713"/>
                  </a:lnTo>
                  <a:lnTo>
                    <a:pt x="314751" y="6856"/>
                  </a:lnTo>
                  <a:cubicBezTo>
                    <a:pt x="314751" y="3070"/>
                    <a:pt x="317823" y="0"/>
                    <a:pt x="321607" y="0"/>
                  </a:cubicBezTo>
                  <a:lnTo>
                    <a:pt x="0" y="0"/>
                  </a:lnTo>
                  <a:lnTo>
                    <a:pt x="0" y="1371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5" name="Freeform: Shape 925"/>
            <p:cNvSpPr/>
            <p:nvPr/>
          </p:nvSpPr>
          <p:spPr>
            <a:xfrm>
              <a:off x="11334960" y="6493320"/>
              <a:ext cx="430200" cy="5400"/>
            </a:xfrm>
            <a:custGeom>
              <a:avLst/>
              <a:gdLst>
                <a:gd name="textAreaLeft" fmla="*/ 0 w 430200"/>
                <a:gd name="textAreaRight" fmla="*/ 431280 w 430200"/>
                <a:gd name="textAreaTop" fmla="*/ 0 h 5400"/>
                <a:gd name="textAreaBottom" fmla="*/ 6480 h 5400"/>
              </a:gdLst>
              <a:ahLst/>
              <a:cxnLst/>
              <a:rect l="textAreaLeft" t="textAreaTop" r="textAreaRight" b="textAreaBottom"/>
              <a:pathLst>
                <a:path w="431306" h="6602">
                  <a:moveTo>
                    <a:pt x="0" y="0"/>
                  </a:moveTo>
                  <a:lnTo>
                    <a:pt x="431306" y="0"/>
                  </a:lnTo>
                  <a:lnTo>
                    <a:pt x="431306" y="6602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6" name="Freeform: Shape 926"/>
            <p:cNvSpPr/>
            <p:nvPr/>
          </p:nvSpPr>
          <p:spPr>
            <a:xfrm>
              <a:off x="11333520" y="6502320"/>
              <a:ext cx="431640" cy="3600"/>
            </a:xfrm>
            <a:custGeom>
              <a:avLst/>
              <a:gdLst>
                <a:gd name="textAreaLeft" fmla="*/ 0 w 431640"/>
                <a:gd name="textAreaRight" fmla="*/ 432720 w 43164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432829" h="4697">
                  <a:moveTo>
                    <a:pt x="1396" y="0"/>
                  </a:moveTo>
                  <a:lnTo>
                    <a:pt x="1396" y="635"/>
                  </a:lnTo>
                  <a:cubicBezTo>
                    <a:pt x="1396" y="2108"/>
                    <a:pt x="901" y="3542"/>
                    <a:pt x="0" y="4698"/>
                  </a:cubicBezTo>
                  <a:lnTo>
                    <a:pt x="432830" y="4698"/>
                  </a:lnTo>
                  <a:lnTo>
                    <a:pt x="43283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7" name="Freeform: Shape 927"/>
            <p:cNvSpPr/>
            <p:nvPr/>
          </p:nvSpPr>
          <p:spPr>
            <a:xfrm>
              <a:off x="11334960" y="6500160"/>
              <a:ext cx="430200" cy="1440"/>
            </a:xfrm>
            <a:custGeom>
              <a:avLst/>
              <a:gdLst>
                <a:gd name="textAreaLeft" fmla="*/ 0 w 430200"/>
                <a:gd name="textAreaRight" fmla="*/ 431280 w 43020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431433" h="2412">
                  <a:moveTo>
                    <a:pt x="0" y="1904"/>
                  </a:moveTo>
                  <a:lnTo>
                    <a:pt x="0" y="2412"/>
                  </a:lnTo>
                  <a:lnTo>
                    <a:pt x="431433" y="2412"/>
                  </a:lnTo>
                  <a:lnTo>
                    <a:pt x="431433" y="1904"/>
                  </a:lnTo>
                  <a:lnTo>
                    <a:pt x="431433" y="1270"/>
                  </a:lnTo>
                  <a:lnTo>
                    <a:pt x="431433" y="254"/>
                  </a:lnTo>
                  <a:lnTo>
                    <a:pt x="431433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0" y="1270"/>
                  </a:lnTo>
                  <a:lnTo>
                    <a:pt x="0" y="190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8" name="Freeform: Shape 928"/>
            <p:cNvSpPr/>
            <p:nvPr/>
          </p:nvSpPr>
          <p:spPr>
            <a:xfrm>
              <a:off x="10054440" y="6010560"/>
              <a:ext cx="14400" cy="14400"/>
            </a:xfrm>
            <a:custGeom>
              <a:avLst/>
              <a:gdLst>
                <a:gd name="textAreaLeft" fmla="*/ 0 w 14400"/>
                <a:gd name="textAreaRight" fmla="*/ 15480 w 14400"/>
                <a:gd name="textAreaTop" fmla="*/ 0 h 14400"/>
                <a:gd name="textAreaBottom" fmla="*/ 15480 h 14400"/>
              </a:gdLst>
              <a:ahLst/>
              <a:cxnLst/>
              <a:rect l="textAreaLeft" t="textAreaTop" r="textAreaRight" b="textAreaBottom"/>
              <a:pathLst>
                <a:path w="15616" h="15490">
                  <a:moveTo>
                    <a:pt x="0" y="10030"/>
                  </a:moveTo>
                  <a:lnTo>
                    <a:pt x="0" y="12443"/>
                  </a:lnTo>
                  <a:lnTo>
                    <a:pt x="4444" y="15490"/>
                  </a:lnTo>
                  <a:lnTo>
                    <a:pt x="4444" y="11808"/>
                  </a:lnTo>
                  <a:cubicBezTo>
                    <a:pt x="4444" y="8022"/>
                    <a:pt x="7516" y="4952"/>
                    <a:pt x="11299" y="4952"/>
                  </a:cubicBezTo>
                  <a:cubicBezTo>
                    <a:pt x="12862" y="4970"/>
                    <a:pt x="14385" y="5505"/>
                    <a:pt x="15617" y="6475"/>
                  </a:cubicBezTo>
                  <a:lnTo>
                    <a:pt x="15617" y="6475"/>
                  </a:lnTo>
                  <a:lnTo>
                    <a:pt x="6094" y="0"/>
                  </a:lnTo>
                  <a:lnTo>
                    <a:pt x="6094" y="3682"/>
                  </a:lnTo>
                  <a:cubicBezTo>
                    <a:pt x="5866" y="6995"/>
                    <a:pt x="3300" y="9670"/>
                    <a:pt x="0" y="1003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9" name="Freeform: Shape 929"/>
            <p:cNvSpPr/>
            <p:nvPr/>
          </p:nvSpPr>
          <p:spPr>
            <a:xfrm>
              <a:off x="10049040" y="6019200"/>
              <a:ext cx="1800" cy="1080"/>
            </a:xfrm>
            <a:custGeom>
              <a:avLst/>
              <a:gdLst>
                <a:gd name="textAreaLeft" fmla="*/ 0 w 1800"/>
                <a:gd name="textAreaRight" fmla="*/ 2880 w 1800"/>
                <a:gd name="textAreaTop" fmla="*/ 0 h 1080"/>
                <a:gd name="textAreaBottom" fmla="*/ 2160 h 1080"/>
              </a:gdLst>
              <a:ahLst/>
              <a:cxnLst/>
              <a:rect l="textAreaLeft" t="textAreaTop" r="textAreaRight" b="textAreaBottom"/>
              <a:pathLst>
                <a:path w="3047" h="2158">
                  <a:moveTo>
                    <a:pt x="3047" y="2158"/>
                  </a:moveTo>
                  <a:lnTo>
                    <a:pt x="3047" y="1397"/>
                  </a:lnTo>
                  <a:cubicBezTo>
                    <a:pt x="1942" y="1141"/>
                    <a:pt x="914" y="66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0" name="Freeform: Shape 930"/>
            <p:cNvSpPr/>
            <p:nvPr/>
          </p:nvSpPr>
          <p:spPr>
            <a:xfrm>
              <a:off x="10047960" y="6017760"/>
              <a:ext cx="11520" cy="115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1" name="Freeform: Shape 931"/>
            <p:cNvSpPr/>
            <p:nvPr/>
          </p:nvSpPr>
          <p:spPr>
            <a:xfrm>
              <a:off x="11090160" y="6430680"/>
              <a:ext cx="68400" cy="360"/>
            </a:xfrm>
            <a:custGeom>
              <a:avLst/>
              <a:gdLst>
                <a:gd name="textAreaLeft" fmla="*/ 0 w 68400"/>
                <a:gd name="textAreaRight" fmla="*/ 69480 w 6840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69450" h="66">
                  <a:moveTo>
                    <a:pt x="1651" y="67"/>
                  </a:moveTo>
                  <a:lnTo>
                    <a:pt x="1651" y="67"/>
                  </a:lnTo>
                  <a:lnTo>
                    <a:pt x="2793" y="67"/>
                  </a:lnTo>
                  <a:lnTo>
                    <a:pt x="67673" y="67"/>
                  </a:lnTo>
                  <a:lnTo>
                    <a:pt x="69451" y="67"/>
                  </a:lnTo>
                  <a:lnTo>
                    <a:pt x="0" y="67"/>
                  </a:lnTo>
                  <a:cubicBezTo>
                    <a:pt x="546" y="-22"/>
                    <a:pt x="1104" y="-22"/>
                    <a:pt x="1651" y="6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2" name="Freeform: Shape 932"/>
            <p:cNvSpPr/>
            <p:nvPr/>
          </p:nvSpPr>
          <p:spPr>
            <a:xfrm>
              <a:off x="9770400" y="6123600"/>
              <a:ext cx="12600" cy="1130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13040"/>
                <a:gd name="textAreaBottom" fmla="*/ 114120 h 113040"/>
              </a:gdLst>
              <a:ahLst/>
              <a:cxnLst/>
              <a:rect l="textAreaLeft" t="textAreaTop" r="textAreaRight" b="textAreaBottom"/>
              <a:pathLst>
                <a:path w="13680" h="114270">
                  <a:moveTo>
                    <a:pt x="95" y="0"/>
                  </a:moveTo>
                  <a:lnTo>
                    <a:pt x="95" y="114271"/>
                  </a:lnTo>
                  <a:cubicBezTo>
                    <a:pt x="95" y="114271"/>
                    <a:pt x="95" y="114271"/>
                    <a:pt x="95" y="114271"/>
                  </a:cubicBezTo>
                  <a:cubicBezTo>
                    <a:pt x="-32" y="113636"/>
                    <a:pt x="-32" y="113001"/>
                    <a:pt x="95" y="112366"/>
                  </a:cubicBezTo>
                  <a:cubicBezTo>
                    <a:pt x="730" y="108633"/>
                    <a:pt x="4272" y="106132"/>
                    <a:pt x="8005" y="106767"/>
                  </a:cubicBezTo>
                  <a:cubicBezTo>
                    <a:pt x="8043" y="106767"/>
                    <a:pt x="8069" y="106780"/>
                    <a:pt x="8094" y="106780"/>
                  </a:cubicBezTo>
                  <a:lnTo>
                    <a:pt x="13681" y="107922"/>
                  </a:lnTo>
                  <a:lnTo>
                    <a:pt x="13681" y="6348"/>
                  </a:lnTo>
                  <a:lnTo>
                    <a:pt x="6824" y="6348"/>
                  </a:lnTo>
                  <a:cubicBezTo>
                    <a:pt x="3282" y="6298"/>
                    <a:pt x="362" y="3542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3" name="Freeform: Shape 933"/>
            <p:cNvSpPr/>
            <p:nvPr/>
          </p:nvSpPr>
          <p:spPr>
            <a:xfrm>
              <a:off x="9789840" y="6237000"/>
              <a:ext cx="244440" cy="1440"/>
            </a:xfrm>
            <a:custGeom>
              <a:avLst/>
              <a:gdLst>
                <a:gd name="textAreaLeft" fmla="*/ 0 w 244440"/>
                <a:gd name="textAreaRight" fmla="*/ 245520 w 244440"/>
                <a:gd name="textAreaTop" fmla="*/ 0 h 1440"/>
                <a:gd name="textAreaBottom" fmla="*/ 2520 h 1440"/>
              </a:gdLst>
              <a:ahLst/>
              <a:cxnLst/>
              <a:rect l="textAreaLeft" t="textAreaTop" r="textAreaRight" b="textAreaBottom"/>
              <a:pathLst>
                <a:path w="245681" h="2412">
                  <a:moveTo>
                    <a:pt x="254" y="1651"/>
                  </a:moveTo>
                  <a:cubicBezTo>
                    <a:pt x="305" y="1905"/>
                    <a:pt x="305" y="2158"/>
                    <a:pt x="254" y="2412"/>
                  </a:cubicBezTo>
                  <a:lnTo>
                    <a:pt x="245681" y="2412"/>
                  </a:lnTo>
                  <a:lnTo>
                    <a:pt x="245681" y="1270"/>
                  </a:lnTo>
                  <a:cubicBezTo>
                    <a:pt x="245605" y="851"/>
                    <a:pt x="245605" y="419"/>
                    <a:pt x="245681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03" y="521"/>
                    <a:pt x="292" y="1092"/>
                    <a:pt x="254" y="165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4" name="Freeform: Shape 934"/>
            <p:cNvSpPr/>
            <p:nvPr/>
          </p:nvSpPr>
          <p:spPr>
            <a:xfrm>
              <a:off x="9770400" y="6230520"/>
              <a:ext cx="12600" cy="126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3680" h="13723">
                  <a:moveTo>
                    <a:pt x="95" y="6487"/>
                  </a:moveTo>
                  <a:cubicBezTo>
                    <a:pt x="-32" y="7121"/>
                    <a:pt x="-32" y="7756"/>
                    <a:pt x="95" y="8391"/>
                  </a:cubicBezTo>
                  <a:cubicBezTo>
                    <a:pt x="19" y="8848"/>
                    <a:pt x="19" y="9331"/>
                    <a:pt x="95" y="9788"/>
                  </a:cubicBezTo>
                  <a:cubicBezTo>
                    <a:pt x="44" y="10169"/>
                    <a:pt x="44" y="10550"/>
                    <a:pt x="95" y="10931"/>
                  </a:cubicBezTo>
                  <a:cubicBezTo>
                    <a:pt x="311" y="11337"/>
                    <a:pt x="565" y="11718"/>
                    <a:pt x="857" y="12073"/>
                  </a:cubicBezTo>
                  <a:cubicBezTo>
                    <a:pt x="1085" y="12429"/>
                    <a:pt x="1390" y="12733"/>
                    <a:pt x="1745" y="12962"/>
                  </a:cubicBezTo>
                  <a:lnTo>
                    <a:pt x="2761" y="13724"/>
                  </a:lnTo>
                  <a:lnTo>
                    <a:pt x="4158" y="13724"/>
                  </a:lnTo>
                  <a:lnTo>
                    <a:pt x="4793" y="13724"/>
                  </a:lnTo>
                  <a:lnTo>
                    <a:pt x="4793" y="13724"/>
                  </a:lnTo>
                  <a:lnTo>
                    <a:pt x="4793" y="8010"/>
                  </a:lnTo>
                  <a:cubicBezTo>
                    <a:pt x="4793" y="4227"/>
                    <a:pt x="7866" y="1154"/>
                    <a:pt x="11649" y="1154"/>
                  </a:cubicBezTo>
                  <a:cubicBezTo>
                    <a:pt x="12322" y="1014"/>
                    <a:pt x="13007" y="1014"/>
                    <a:pt x="13680" y="1154"/>
                  </a:cubicBezTo>
                  <a:lnTo>
                    <a:pt x="12918" y="1154"/>
                  </a:lnTo>
                  <a:lnTo>
                    <a:pt x="12918" y="1154"/>
                  </a:lnTo>
                  <a:lnTo>
                    <a:pt x="7332" y="11"/>
                  </a:lnTo>
                  <a:cubicBezTo>
                    <a:pt x="3548" y="-204"/>
                    <a:pt x="311" y="2690"/>
                    <a:pt x="95" y="6461"/>
                  </a:cubicBezTo>
                  <a:cubicBezTo>
                    <a:pt x="95" y="6474"/>
                    <a:pt x="95" y="6474"/>
                    <a:pt x="95" y="648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5" name="Freeform: Shape 935"/>
            <p:cNvSpPr/>
            <p:nvPr/>
          </p:nvSpPr>
          <p:spPr>
            <a:xfrm>
              <a:off x="10493280" y="6120000"/>
              <a:ext cx="360" cy="180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1800"/>
                <a:gd name="textAreaBottom" fmla="*/ 2880 h 1800"/>
              </a:gdLst>
              <a:ahLst/>
              <a:cxnLst/>
              <a:rect l="textAreaLeft" t="textAreaTop" r="textAreaRight" b="textAreaBottom"/>
              <a:pathLst>
                <a:path w="1015" h="2793">
                  <a:moveTo>
                    <a:pt x="1016" y="2793"/>
                  </a:moveTo>
                  <a:cubicBezTo>
                    <a:pt x="1016" y="2793"/>
                    <a:pt x="1016" y="2793"/>
                    <a:pt x="1016" y="2793"/>
                  </a:cubicBezTo>
                  <a:lnTo>
                    <a:pt x="0" y="762"/>
                  </a:lnTo>
                  <a:lnTo>
                    <a:pt x="0" y="0"/>
                  </a:lnTo>
                  <a:cubicBezTo>
                    <a:pt x="343" y="609"/>
                    <a:pt x="647" y="1244"/>
                    <a:pt x="889" y="190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6" name="Freeform: Shape 936"/>
            <p:cNvSpPr/>
            <p:nvPr/>
          </p:nvSpPr>
          <p:spPr>
            <a:xfrm>
              <a:off x="10059480" y="501156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6" h="134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889"/>
                    <a:pt x="0" y="1270"/>
                  </a:cubicBezTo>
                  <a:cubicBezTo>
                    <a:pt x="0" y="1651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7" name="Freeform: Shape 937"/>
            <p:cNvSpPr/>
            <p:nvPr/>
          </p:nvSpPr>
          <p:spPr>
            <a:xfrm>
              <a:off x="10047240" y="4995360"/>
              <a:ext cx="11160" cy="1476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4760"/>
                <a:gd name="textAreaBottom" fmla="*/ 15840 h 14760"/>
              </a:gdLst>
              <a:ahLst/>
              <a:cxnLst/>
              <a:rect l="textAreaLeft" t="textAreaTop" r="textAreaRight" b="textAreaBottom"/>
              <a:pathLst>
                <a:path w="12315" h="15997">
                  <a:moveTo>
                    <a:pt x="5967" y="11681"/>
                  </a:moveTo>
                  <a:cubicBezTo>
                    <a:pt x="8761" y="11690"/>
                    <a:pt x="11275" y="13398"/>
                    <a:pt x="12315" y="15998"/>
                  </a:cubicBezTo>
                  <a:lnTo>
                    <a:pt x="5714" y="0"/>
                  </a:lnTo>
                  <a:lnTo>
                    <a:pt x="5714" y="0"/>
                  </a:lnTo>
                  <a:cubicBezTo>
                    <a:pt x="5828" y="885"/>
                    <a:pt x="5828" y="1781"/>
                    <a:pt x="5714" y="2666"/>
                  </a:cubicBezTo>
                  <a:cubicBezTo>
                    <a:pt x="5650" y="5981"/>
                    <a:pt x="3263" y="8794"/>
                    <a:pt x="0" y="9396"/>
                  </a:cubicBezTo>
                  <a:lnTo>
                    <a:pt x="0" y="14728"/>
                  </a:lnTo>
                  <a:cubicBezTo>
                    <a:pt x="1345" y="12763"/>
                    <a:pt x="3593" y="11614"/>
                    <a:pt x="5967" y="1168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8" name="Freeform: Shape 938"/>
            <p:cNvSpPr/>
            <p:nvPr/>
          </p:nvSpPr>
          <p:spPr>
            <a:xfrm>
              <a:off x="10041840" y="5005080"/>
              <a:ext cx="2520" cy="7200"/>
            </a:xfrm>
            <a:custGeom>
              <a:avLst/>
              <a:gdLst>
                <a:gd name="textAreaLeft" fmla="*/ 0 w 2520"/>
                <a:gd name="textAreaRight" fmla="*/ 3600 w 2520"/>
                <a:gd name="textAreaTop" fmla="*/ 0 h 7200"/>
                <a:gd name="textAreaBottom" fmla="*/ 8280 h 7200"/>
              </a:gdLst>
              <a:ahLst/>
              <a:cxnLst/>
              <a:rect l="textAreaLeft" t="textAreaTop" r="textAreaRight" b="textAreaBottom"/>
              <a:pathLst>
                <a:path w="3428" h="8125">
                  <a:moveTo>
                    <a:pt x="0" y="0"/>
                  </a:moveTo>
                  <a:lnTo>
                    <a:pt x="3428" y="8126"/>
                  </a:lnTo>
                  <a:lnTo>
                    <a:pt x="3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9" name="Freeform: Shape 939"/>
            <p:cNvSpPr/>
            <p:nvPr/>
          </p:nvSpPr>
          <p:spPr>
            <a:xfrm>
              <a:off x="10045440" y="5004720"/>
              <a:ext cx="1440" cy="11109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1110960"/>
                <a:gd name="textAreaBottom" fmla="*/ 1112040 h 1110960"/>
              </a:gdLst>
              <a:ahLst/>
              <a:cxnLst/>
              <a:rect l="textAreaLeft" t="textAreaTop" r="textAreaRight" b="textAreaBottom"/>
              <a:pathLst>
                <a:path w="2412" h="1112108">
                  <a:moveTo>
                    <a:pt x="2412" y="1112109"/>
                  </a:moveTo>
                  <a:lnTo>
                    <a:pt x="2412" y="1013201"/>
                  </a:lnTo>
                  <a:lnTo>
                    <a:pt x="2412" y="1013201"/>
                  </a:lnTo>
                  <a:cubicBezTo>
                    <a:pt x="1486" y="1012050"/>
                    <a:pt x="990" y="1010613"/>
                    <a:pt x="1016" y="1009138"/>
                  </a:cubicBezTo>
                  <a:lnTo>
                    <a:pt x="1016" y="9396"/>
                  </a:lnTo>
                  <a:cubicBezTo>
                    <a:pt x="1016" y="7924"/>
                    <a:pt x="1511" y="6493"/>
                    <a:pt x="2412" y="5333"/>
                  </a:cubicBez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1111855"/>
                  </a:lnTo>
                  <a:lnTo>
                    <a:pt x="2412" y="1111855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0" name="Freeform: Shape 940"/>
            <p:cNvSpPr/>
            <p:nvPr/>
          </p:nvSpPr>
          <p:spPr>
            <a:xfrm>
              <a:off x="10051920" y="6020640"/>
              <a:ext cx="1440" cy="9504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95040"/>
                <a:gd name="textAreaBottom" fmla="*/ 96120 h 95040"/>
              </a:gdLst>
              <a:ahLst/>
              <a:cxnLst/>
              <a:rect l="textAreaLeft" t="textAreaTop" r="textAreaRight" b="textAreaBottom"/>
              <a:pathLst>
                <a:path w="2539" h="96114">
                  <a:moveTo>
                    <a:pt x="0" y="96114"/>
                  </a:moveTo>
                  <a:lnTo>
                    <a:pt x="2539" y="96114"/>
                  </a:lnTo>
                  <a:lnTo>
                    <a:pt x="2539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9611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1" name="Freeform: Shape 941"/>
            <p:cNvSpPr/>
            <p:nvPr/>
          </p:nvSpPr>
          <p:spPr>
            <a:xfrm>
              <a:off x="11162880" y="6444360"/>
              <a:ext cx="1440" cy="3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2538" h="142">
                  <a:moveTo>
                    <a:pt x="0" y="0"/>
                  </a:moveTo>
                  <a:lnTo>
                    <a:pt x="0" y="0"/>
                  </a:lnTo>
                  <a:cubicBezTo>
                    <a:pt x="470" y="51"/>
                    <a:pt x="939" y="51"/>
                    <a:pt x="1396" y="0"/>
                  </a:cubicBezTo>
                  <a:cubicBezTo>
                    <a:pt x="1765" y="114"/>
                    <a:pt x="2171" y="114"/>
                    <a:pt x="2539" y="0"/>
                  </a:cubicBezTo>
                  <a:cubicBezTo>
                    <a:pt x="1701" y="190"/>
                    <a:pt x="838" y="19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2" name="Freeform: Shape 942"/>
            <p:cNvSpPr/>
            <p:nvPr/>
          </p:nvSpPr>
          <p:spPr>
            <a:xfrm>
              <a:off x="11170080" y="643788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7" h="15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508"/>
                    <a:pt x="64" y="1016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3" name="Freeform: Shape 943"/>
            <p:cNvSpPr/>
            <p:nvPr/>
          </p:nvSpPr>
          <p:spPr>
            <a:xfrm>
              <a:off x="11157840" y="6430680"/>
              <a:ext cx="5760" cy="11520"/>
            </a:xfrm>
            <a:custGeom>
              <a:avLst/>
              <a:gdLst>
                <a:gd name="textAreaLeft" fmla="*/ 0 w 5760"/>
                <a:gd name="textAreaRight" fmla="*/ 6840 w 5760"/>
                <a:gd name="textAreaTop" fmla="*/ 0 h 11520"/>
                <a:gd name="textAreaBottom" fmla="*/ 12600 h 11520"/>
              </a:gdLst>
              <a:ahLst/>
              <a:cxnLst/>
              <a:rect l="textAreaLeft" t="textAreaTop" r="textAreaRight" b="textAreaBottom"/>
              <a:pathLst>
                <a:path w="6729" h="12696">
                  <a:moveTo>
                    <a:pt x="5079" y="0"/>
                  </a:moveTo>
                  <a:lnTo>
                    <a:pt x="6730" y="0"/>
                  </a:lnTo>
                  <a:lnTo>
                    <a:pt x="5587" y="0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4" name="Freeform: Shape 944"/>
            <p:cNvSpPr/>
            <p:nvPr/>
          </p:nvSpPr>
          <p:spPr>
            <a:xfrm>
              <a:off x="11090880" y="6431760"/>
              <a:ext cx="76680" cy="11880"/>
            </a:xfrm>
            <a:custGeom>
              <a:avLst/>
              <a:gdLst>
                <a:gd name="textAreaLeft" fmla="*/ 0 w 76680"/>
                <a:gd name="textAreaRight" fmla="*/ 77760 w 7668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77877" h="13086">
                  <a:moveTo>
                    <a:pt x="74783" y="11935"/>
                  </a:moveTo>
                  <a:cubicBezTo>
                    <a:pt x="74783" y="11935"/>
                    <a:pt x="74783" y="11935"/>
                    <a:pt x="75545" y="11935"/>
                  </a:cubicBezTo>
                  <a:lnTo>
                    <a:pt x="76942" y="10919"/>
                  </a:lnTo>
                  <a:lnTo>
                    <a:pt x="76942" y="10157"/>
                  </a:lnTo>
                  <a:cubicBezTo>
                    <a:pt x="77209" y="9713"/>
                    <a:pt x="77500" y="9294"/>
                    <a:pt x="77830" y="8888"/>
                  </a:cubicBezTo>
                  <a:cubicBezTo>
                    <a:pt x="77830" y="8888"/>
                    <a:pt x="77830" y="8126"/>
                    <a:pt x="77830" y="7745"/>
                  </a:cubicBezTo>
                  <a:cubicBezTo>
                    <a:pt x="77894" y="7237"/>
                    <a:pt x="77894" y="6729"/>
                    <a:pt x="77830" y="6221"/>
                  </a:cubicBezTo>
                  <a:cubicBezTo>
                    <a:pt x="77830" y="6221"/>
                    <a:pt x="77830" y="6221"/>
                    <a:pt x="77830" y="6221"/>
                  </a:cubicBezTo>
                  <a:cubicBezTo>
                    <a:pt x="77881" y="5891"/>
                    <a:pt x="77881" y="5536"/>
                    <a:pt x="77830" y="5206"/>
                  </a:cubicBezTo>
                  <a:cubicBezTo>
                    <a:pt x="77830" y="5206"/>
                    <a:pt x="77830" y="4190"/>
                    <a:pt x="77830" y="3809"/>
                  </a:cubicBezTo>
                  <a:cubicBezTo>
                    <a:pt x="77665" y="3403"/>
                    <a:pt x="77450" y="3022"/>
                    <a:pt x="77195" y="2666"/>
                  </a:cubicBezTo>
                  <a:lnTo>
                    <a:pt x="76434" y="1524"/>
                  </a:lnTo>
                  <a:lnTo>
                    <a:pt x="75418" y="762"/>
                  </a:lnTo>
                  <a:lnTo>
                    <a:pt x="74275" y="0"/>
                  </a:lnTo>
                  <a:lnTo>
                    <a:pt x="73006" y="0"/>
                  </a:lnTo>
                  <a:lnTo>
                    <a:pt x="71355" y="0"/>
                  </a:lnTo>
                  <a:lnTo>
                    <a:pt x="1142" y="0"/>
                  </a:lnTo>
                  <a:lnTo>
                    <a:pt x="0" y="0"/>
                  </a:lnTo>
                  <a:lnTo>
                    <a:pt x="1650" y="0"/>
                  </a:lnTo>
                  <a:lnTo>
                    <a:pt x="1650" y="0"/>
                  </a:lnTo>
                  <a:lnTo>
                    <a:pt x="2666" y="0"/>
                  </a:lnTo>
                  <a:lnTo>
                    <a:pt x="4062" y="0"/>
                  </a:lnTo>
                  <a:cubicBezTo>
                    <a:pt x="4456" y="165"/>
                    <a:pt x="4812" y="432"/>
                    <a:pt x="5078" y="762"/>
                  </a:cubicBezTo>
                  <a:cubicBezTo>
                    <a:pt x="5472" y="939"/>
                    <a:pt x="5814" y="1206"/>
                    <a:pt x="6094" y="1524"/>
                  </a:cubicBezTo>
                  <a:cubicBezTo>
                    <a:pt x="6386" y="1879"/>
                    <a:pt x="6653" y="2260"/>
                    <a:pt x="6856" y="2666"/>
                  </a:cubicBezTo>
                  <a:cubicBezTo>
                    <a:pt x="7148" y="2996"/>
                    <a:pt x="7351" y="3390"/>
                    <a:pt x="7491" y="3809"/>
                  </a:cubicBezTo>
                  <a:cubicBezTo>
                    <a:pt x="7554" y="4228"/>
                    <a:pt x="7554" y="4660"/>
                    <a:pt x="7491" y="5079"/>
                  </a:cubicBezTo>
                  <a:cubicBezTo>
                    <a:pt x="7554" y="5460"/>
                    <a:pt x="7554" y="5840"/>
                    <a:pt x="7491" y="6221"/>
                  </a:cubicBezTo>
                  <a:lnTo>
                    <a:pt x="7491" y="13078"/>
                  </a:lnTo>
                  <a:lnTo>
                    <a:pt x="70974" y="13078"/>
                  </a:lnTo>
                  <a:cubicBezTo>
                    <a:pt x="72333" y="13154"/>
                    <a:pt x="73691" y="12748"/>
                    <a:pt x="74783" y="1193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5" name="Freeform: Shape 945"/>
            <p:cNvSpPr/>
            <p:nvPr/>
          </p:nvSpPr>
          <p:spPr>
            <a:xfrm>
              <a:off x="11086920" y="6432120"/>
              <a:ext cx="12600" cy="4316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31640"/>
                <a:gd name="textAreaBottom" fmla="*/ 432720 h 431640"/>
              </a:gdLst>
              <a:ahLst/>
              <a:cxnLst/>
              <a:rect l="textAreaLeft" t="textAreaTop" r="textAreaRight" b="textAreaBottom"/>
              <a:pathLst>
                <a:path w="13838" h="432832">
                  <a:moveTo>
                    <a:pt x="13331" y="1016"/>
                  </a:moveTo>
                  <a:cubicBezTo>
                    <a:pt x="13382" y="686"/>
                    <a:pt x="13382" y="330"/>
                    <a:pt x="13331" y="0"/>
                  </a:cubicBezTo>
                  <a:cubicBezTo>
                    <a:pt x="13407" y="546"/>
                    <a:pt x="13407" y="1104"/>
                    <a:pt x="13331" y="1650"/>
                  </a:cubicBezTo>
                  <a:cubicBezTo>
                    <a:pt x="13001" y="5193"/>
                    <a:pt x="10030" y="7885"/>
                    <a:pt x="6475" y="7872"/>
                  </a:cubicBezTo>
                  <a:lnTo>
                    <a:pt x="5332" y="7872"/>
                  </a:lnTo>
                  <a:lnTo>
                    <a:pt x="3682" y="7872"/>
                  </a:lnTo>
                  <a:lnTo>
                    <a:pt x="2539" y="7872"/>
                  </a:lnTo>
                  <a:lnTo>
                    <a:pt x="2539" y="7872"/>
                  </a:lnTo>
                  <a:lnTo>
                    <a:pt x="0" y="7872"/>
                  </a:lnTo>
                  <a:lnTo>
                    <a:pt x="0" y="432832"/>
                  </a:lnTo>
                  <a:lnTo>
                    <a:pt x="13839" y="432832"/>
                  </a:lnTo>
                  <a:lnTo>
                    <a:pt x="13839" y="114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6" name="Freeform: Shape 946"/>
            <p:cNvSpPr/>
            <p:nvPr/>
          </p:nvSpPr>
          <p:spPr>
            <a:xfrm>
              <a:off x="10049400" y="6436440"/>
              <a:ext cx="430560" cy="360"/>
            </a:xfrm>
            <a:custGeom>
              <a:avLst/>
              <a:gdLst>
                <a:gd name="textAreaLeft" fmla="*/ 0 w 430560"/>
                <a:gd name="textAreaRight" fmla="*/ 431640 w 4305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31687" h="1523">
                  <a:moveTo>
                    <a:pt x="431688" y="381"/>
                  </a:moveTo>
                  <a:lnTo>
                    <a:pt x="431688" y="381"/>
                  </a:lnTo>
                  <a:lnTo>
                    <a:pt x="0" y="381"/>
                  </a:lnTo>
                  <a:lnTo>
                    <a:pt x="0" y="381"/>
                  </a:lnTo>
                  <a:cubicBezTo>
                    <a:pt x="0" y="381"/>
                    <a:pt x="0" y="1143"/>
                    <a:pt x="0" y="1524"/>
                  </a:cubicBezTo>
                  <a:lnTo>
                    <a:pt x="431688" y="1524"/>
                  </a:lnTo>
                  <a:cubicBezTo>
                    <a:pt x="431624" y="1016"/>
                    <a:pt x="431624" y="508"/>
                    <a:pt x="431688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7" name="Freeform: Shape 947"/>
            <p:cNvSpPr/>
            <p:nvPr/>
          </p:nvSpPr>
          <p:spPr>
            <a:xfrm>
              <a:off x="10035360" y="6440040"/>
              <a:ext cx="12600" cy="4230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23000"/>
                <a:gd name="textAreaBottom" fmla="*/ 424080 h 423000"/>
              </a:gdLst>
              <a:ahLst/>
              <a:cxnLst/>
              <a:rect l="textAreaLeft" t="textAreaTop" r="textAreaRight" b="textAreaBottom"/>
              <a:pathLst>
                <a:path w="13838" h="423944">
                  <a:moveTo>
                    <a:pt x="12570" y="889"/>
                  </a:moveTo>
                  <a:lnTo>
                    <a:pt x="12570" y="1905"/>
                  </a:lnTo>
                  <a:lnTo>
                    <a:pt x="11554" y="2666"/>
                  </a:lnTo>
                  <a:cubicBezTo>
                    <a:pt x="11198" y="2958"/>
                    <a:pt x="10817" y="3225"/>
                    <a:pt x="10411" y="3428"/>
                  </a:cubicBezTo>
                  <a:lnTo>
                    <a:pt x="9141" y="3428"/>
                  </a:lnTo>
                  <a:lnTo>
                    <a:pt x="7999" y="3428"/>
                  </a:lnTo>
                  <a:lnTo>
                    <a:pt x="6856" y="3428"/>
                  </a:lnTo>
                  <a:lnTo>
                    <a:pt x="5205" y="3428"/>
                  </a:lnTo>
                  <a:lnTo>
                    <a:pt x="0" y="3428"/>
                  </a:lnTo>
                  <a:lnTo>
                    <a:pt x="0" y="423945"/>
                  </a:lnTo>
                  <a:lnTo>
                    <a:pt x="13839" y="423945"/>
                  </a:lnTo>
                  <a:lnTo>
                    <a:pt x="13839" y="0"/>
                  </a:lnTo>
                  <a:cubicBezTo>
                    <a:pt x="13839" y="0"/>
                    <a:pt x="12823" y="508"/>
                    <a:pt x="12570" y="88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8" name="Freeform: Shape 948"/>
            <p:cNvSpPr/>
            <p:nvPr/>
          </p:nvSpPr>
          <p:spPr>
            <a:xfrm>
              <a:off x="11085120" y="6430680"/>
              <a:ext cx="5400" cy="720"/>
            </a:xfrm>
            <a:custGeom>
              <a:avLst/>
              <a:gdLst>
                <a:gd name="textAreaLeft" fmla="*/ 0 w 5400"/>
                <a:gd name="textAreaRight" fmla="*/ 6480 w 540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6602" h="1971">
                  <a:moveTo>
                    <a:pt x="6603" y="67"/>
                  </a:moveTo>
                  <a:cubicBezTo>
                    <a:pt x="6056" y="-22"/>
                    <a:pt x="5497" y="-22"/>
                    <a:pt x="4952" y="67"/>
                  </a:cubicBezTo>
                  <a:lnTo>
                    <a:pt x="4952" y="67"/>
                  </a:lnTo>
                  <a:lnTo>
                    <a:pt x="0" y="67"/>
                  </a:lnTo>
                  <a:lnTo>
                    <a:pt x="0" y="67"/>
                  </a:lnTo>
                  <a:cubicBezTo>
                    <a:pt x="1714" y="92"/>
                    <a:pt x="3339" y="778"/>
                    <a:pt x="4571" y="1971"/>
                  </a:cubicBezTo>
                  <a:cubicBezTo>
                    <a:pt x="5091" y="1197"/>
                    <a:pt x="5790" y="537"/>
                    <a:pt x="6603" y="6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9" name="Freeform: Shape 949"/>
            <p:cNvSpPr/>
            <p:nvPr/>
          </p:nvSpPr>
          <p:spPr>
            <a:xfrm>
              <a:off x="11084040" y="6441840"/>
              <a:ext cx="5760" cy="720"/>
            </a:xfrm>
            <a:custGeom>
              <a:avLst/>
              <a:gdLst>
                <a:gd name="textAreaLeft" fmla="*/ 0 w 5760"/>
                <a:gd name="textAreaRight" fmla="*/ 6840 w 576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6729" h="1650">
                  <a:moveTo>
                    <a:pt x="0" y="1651"/>
                  </a:moveTo>
                  <a:lnTo>
                    <a:pt x="0" y="1651"/>
                  </a:lnTo>
                  <a:lnTo>
                    <a:pt x="2539" y="1651"/>
                  </a:lnTo>
                  <a:lnTo>
                    <a:pt x="6730" y="1651"/>
                  </a:lnTo>
                  <a:cubicBezTo>
                    <a:pt x="5752" y="1333"/>
                    <a:pt x="4875" y="762"/>
                    <a:pt x="4190" y="0"/>
                  </a:cubicBezTo>
                  <a:cubicBezTo>
                    <a:pt x="3047" y="1054"/>
                    <a:pt x="1549" y="1638"/>
                    <a:pt x="0" y="165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0" name="Freeform: Shape 950"/>
            <p:cNvSpPr/>
            <p:nvPr/>
          </p:nvSpPr>
          <p:spPr>
            <a:xfrm>
              <a:off x="11088360" y="6431400"/>
              <a:ext cx="11160" cy="1188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1880"/>
                <a:gd name="textAreaBottom" fmla="*/ 12960 h 11880"/>
              </a:gdLst>
              <a:ahLst/>
              <a:cxnLst/>
              <a:rect l="textAreaLeft" t="textAreaTop" r="textAreaRight" b="textAreaBottom"/>
              <a:pathLst>
                <a:path w="12235" h="13134">
                  <a:moveTo>
                    <a:pt x="10538" y="2666"/>
                  </a:moveTo>
                  <a:cubicBezTo>
                    <a:pt x="10335" y="2260"/>
                    <a:pt x="10068" y="1879"/>
                    <a:pt x="9776" y="1524"/>
                  </a:cubicBezTo>
                  <a:cubicBezTo>
                    <a:pt x="9497" y="1206"/>
                    <a:pt x="9154" y="940"/>
                    <a:pt x="8761" y="762"/>
                  </a:cubicBezTo>
                  <a:cubicBezTo>
                    <a:pt x="8493" y="432"/>
                    <a:pt x="8138" y="165"/>
                    <a:pt x="7745" y="0"/>
                  </a:cubicBezTo>
                  <a:lnTo>
                    <a:pt x="6348" y="0"/>
                  </a:lnTo>
                  <a:lnTo>
                    <a:pt x="5332" y="0"/>
                  </a:lnTo>
                  <a:lnTo>
                    <a:pt x="5332" y="0"/>
                  </a:lnTo>
                  <a:lnTo>
                    <a:pt x="3682" y="0"/>
                  </a:lnTo>
                  <a:lnTo>
                    <a:pt x="3682" y="0"/>
                  </a:lnTo>
                  <a:cubicBezTo>
                    <a:pt x="2729" y="127"/>
                    <a:pt x="1815" y="470"/>
                    <a:pt x="1015" y="1016"/>
                  </a:cubicBezTo>
                  <a:cubicBezTo>
                    <a:pt x="2349" y="2311"/>
                    <a:pt x="3085" y="4101"/>
                    <a:pt x="3047" y="5967"/>
                  </a:cubicBezTo>
                  <a:cubicBezTo>
                    <a:pt x="3009" y="8189"/>
                    <a:pt x="1866" y="10234"/>
                    <a:pt x="0" y="11427"/>
                  </a:cubicBezTo>
                  <a:cubicBezTo>
                    <a:pt x="685" y="12189"/>
                    <a:pt x="1562" y="12760"/>
                    <a:pt x="2539" y="13078"/>
                  </a:cubicBezTo>
                  <a:cubicBezTo>
                    <a:pt x="3085" y="13154"/>
                    <a:pt x="3644" y="13154"/>
                    <a:pt x="4189" y="13078"/>
                  </a:cubicBezTo>
                  <a:lnTo>
                    <a:pt x="5332" y="13078"/>
                  </a:lnTo>
                  <a:cubicBezTo>
                    <a:pt x="8900" y="13027"/>
                    <a:pt x="11858" y="10284"/>
                    <a:pt x="12188" y="6729"/>
                  </a:cubicBezTo>
                  <a:cubicBezTo>
                    <a:pt x="12252" y="6183"/>
                    <a:pt x="12252" y="5625"/>
                    <a:pt x="12188" y="5079"/>
                  </a:cubicBezTo>
                  <a:cubicBezTo>
                    <a:pt x="12252" y="4660"/>
                    <a:pt x="12252" y="4228"/>
                    <a:pt x="12188" y="3809"/>
                  </a:cubicBezTo>
                  <a:cubicBezTo>
                    <a:pt x="11770" y="3263"/>
                    <a:pt x="11198" y="2869"/>
                    <a:pt x="10538" y="266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1" name="Freeform: Shape 951"/>
            <p:cNvSpPr/>
            <p:nvPr/>
          </p:nvSpPr>
          <p:spPr>
            <a:xfrm>
              <a:off x="10048680" y="643860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6" h="1269">
                  <a:moveTo>
                    <a:pt x="0" y="1270"/>
                  </a:moveTo>
                  <a:cubicBezTo>
                    <a:pt x="0" y="1270"/>
                    <a:pt x="0" y="381"/>
                    <a:pt x="0" y="0"/>
                  </a:cubicBezTo>
                  <a:lnTo>
                    <a:pt x="0" y="0"/>
                  </a:lnTo>
                  <a:cubicBezTo>
                    <a:pt x="0" y="0"/>
                    <a:pt x="127" y="762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2" name="Freeform: Shape 952"/>
            <p:cNvSpPr/>
            <p:nvPr/>
          </p:nvSpPr>
          <p:spPr>
            <a:xfrm>
              <a:off x="10040040" y="6444000"/>
              <a:ext cx="3240" cy="360"/>
            </a:xfrm>
            <a:custGeom>
              <a:avLst/>
              <a:gdLst>
                <a:gd name="textAreaLeft" fmla="*/ 0 w 3240"/>
                <a:gd name="textAreaRight" fmla="*/ 4320 w 324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4190" h="57">
                  <a:moveTo>
                    <a:pt x="889" y="0"/>
                  </a:moveTo>
                  <a:lnTo>
                    <a:pt x="0" y="0"/>
                  </a:lnTo>
                  <a:lnTo>
                    <a:pt x="1651" y="0"/>
                  </a:lnTo>
                  <a:lnTo>
                    <a:pt x="3047" y="0"/>
                  </a:lnTo>
                  <a:lnTo>
                    <a:pt x="4190" y="0"/>
                  </a:lnTo>
                  <a:cubicBezTo>
                    <a:pt x="3644" y="76"/>
                    <a:pt x="3085" y="76"/>
                    <a:pt x="2539" y="0"/>
                  </a:cubicBezTo>
                  <a:cubicBezTo>
                    <a:pt x="1993" y="76"/>
                    <a:pt x="1434" y="76"/>
                    <a:pt x="889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3" name="Freeform: Shape 953"/>
            <p:cNvSpPr/>
            <p:nvPr/>
          </p:nvSpPr>
          <p:spPr>
            <a:xfrm>
              <a:off x="11796120" y="6504840"/>
              <a:ext cx="12600" cy="3585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58560"/>
                <a:gd name="textAreaBottom" fmla="*/ 359640 h 358560"/>
              </a:gdLst>
              <a:ahLst/>
              <a:cxnLst/>
              <a:rect l="textAreaLeft" t="textAreaTop" r="textAreaRight" b="textAreaBottom"/>
              <a:pathLst>
                <a:path w="13838" h="359571">
                  <a:moveTo>
                    <a:pt x="6983" y="6729"/>
                  </a:moveTo>
                  <a:cubicBezTo>
                    <a:pt x="3200" y="6805"/>
                    <a:pt x="76" y="378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59572"/>
                  </a:lnTo>
                  <a:lnTo>
                    <a:pt x="13839" y="359572"/>
                  </a:lnTo>
                  <a:lnTo>
                    <a:pt x="13839" y="672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4" name="Freeform: Shape 954"/>
            <p:cNvSpPr/>
            <p:nvPr/>
          </p:nvSpPr>
          <p:spPr>
            <a:xfrm>
              <a:off x="11796120" y="6498000"/>
              <a:ext cx="345240" cy="12600"/>
            </a:xfrm>
            <a:custGeom>
              <a:avLst/>
              <a:gdLst>
                <a:gd name="textAreaLeft" fmla="*/ 0 w 345240"/>
                <a:gd name="textAreaRight" fmla="*/ 346320 w 3452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46328" h="13585">
                  <a:moveTo>
                    <a:pt x="339472" y="6983"/>
                  </a:moveTo>
                  <a:cubicBezTo>
                    <a:pt x="339409" y="3200"/>
                    <a:pt x="342418" y="76"/>
                    <a:pt x="346201" y="0"/>
                  </a:cubicBezTo>
                  <a:cubicBezTo>
                    <a:pt x="346240" y="0"/>
                    <a:pt x="346290" y="0"/>
                    <a:pt x="346328" y="0"/>
                  </a:cubicBezTo>
                  <a:lnTo>
                    <a:pt x="6819" y="0"/>
                  </a:lnTo>
                  <a:lnTo>
                    <a:pt x="5549" y="0"/>
                  </a:lnTo>
                  <a:cubicBezTo>
                    <a:pt x="1829" y="724"/>
                    <a:pt x="-596" y="4330"/>
                    <a:pt x="128" y="8037"/>
                  </a:cubicBezTo>
                  <a:cubicBezTo>
                    <a:pt x="762" y="11249"/>
                    <a:pt x="3555" y="13560"/>
                    <a:pt x="6819" y="13586"/>
                  </a:cubicBezTo>
                  <a:lnTo>
                    <a:pt x="346328" y="13586"/>
                  </a:lnTo>
                  <a:cubicBezTo>
                    <a:pt x="342633" y="13586"/>
                    <a:pt x="339612" y="10665"/>
                    <a:pt x="339472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5" name="Freeform: Shape 955"/>
            <p:cNvSpPr/>
            <p:nvPr/>
          </p:nvSpPr>
          <p:spPr>
            <a:xfrm>
              <a:off x="12135600" y="6498000"/>
              <a:ext cx="38520" cy="1260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9613" h="13839">
                  <a:moveTo>
                    <a:pt x="0" y="6983"/>
                  </a:moveTo>
                  <a:cubicBezTo>
                    <a:pt x="0" y="10767"/>
                    <a:pt x="3073" y="13839"/>
                    <a:pt x="6856" y="13839"/>
                  </a:cubicBezTo>
                  <a:lnTo>
                    <a:pt x="39614" y="13839"/>
                  </a:lnTo>
                  <a:lnTo>
                    <a:pt x="39614" y="0"/>
                  </a:ln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6894"/>
                    <a:pt x="0" y="694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6" name="Freeform: Shape 956"/>
            <p:cNvSpPr/>
            <p:nvPr/>
          </p:nvSpPr>
          <p:spPr>
            <a:xfrm>
              <a:off x="9409320" y="5604480"/>
              <a:ext cx="104400" cy="12600"/>
            </a:xfrm>
            <a:custGeom>
              <a:avLst/>
              <a:gdLst>
                <a:gd name="textAreaLeft" fmla="*/ 0 w 104400"/>
                <a:gd name="textAreaRight" fmla="*/ 105480 w 1044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05509" h="13839">
                  <a:moveTo>
                    <a:pt x="6856" y="13839"/>
                  </a:moveTo>
                  <a:lnTo>
                    <a:pt x="105509" y="13839"/>
                  </a:lnTo>
                  <a:cubicBezTo>
                    <a:pt x="101725" y="13839"/>
                    <a:pt x="98653" y="10769"/>
                    <a:pt x="98653" y="6983"/>
                  </a:cubicBezTo>
                  <a:cubicBezTo>
                    <a:pt x="98653" y="3175"/>
                    <a:pt x="101701" y="68"/>
                    <a:pt x="105509" y="0"/>
                  </a:cubicBezTo>
                  <a:lnTo>
                    <a:pt x="6856" y="0"/>
                  </a:lnTo>
                  <a:cubicBezTo>
                    <a:pt x="3047" y="70"/>
                    <a:pt x="0" y="3175"/>
                    <a:pt x="0" y="6983"/>
                  </a:cubicBezTo>
                  <a:cubicBezTo>
                    <a:pt x="0" y="10769"/>
                    <a:pt x="3073" y="13839"/>
                    <a:pt x="6856" y="1383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7" name="Freeform: Shape 957"/>
            <p:cNvSpPr/>
            <p:nvPr/>
          </p:nvSpPr>
          <p:spPr>
            <a:xfrm>
              <a:off x="9458640" y="5975280"/>
              <a:ext cx="12960" cy="11772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117720"/>
                <a:gd name="textAreaBottom" fmla="*/ 118800 h 117720"/>
              </a:gdLst>
              <a:ahLst/>
              <a:cxnLst/>
              <a:rect l="textAreaLeft" t="textAreaTop" r="textAreaRight" b="textAreaBottom"/>
              <a:pathLst>
                <a:path w="13869" h="118714">
                  <a:moveTo>
                    <a:pt x="7014" y="111097"/>
                  </a:moveTo>
                  <a:cubicBezTo>
                    <a:pt x="10823" y="111160"/>
                    <a:pt x="13870" y="114271"/>
                    <a:pt x="13870" y="118080"/>
                  </a:cubicBezTo>
                  <a:lnTo>
                    <a:pt x="13870" y="6856"/>
                  </a:lnTo>
                  <a:cubicBezTo>
                    <a:pt x="13870" y="3070"/>
                    <a:pt x="10797" y="0"/>
                    <a:pt x="7014" y="0"/>
                  </a:cubicBezTo>
                  <a:cubicBezTo>
                    <a:pt x="3204" y="0"/>
                    <a:pt x="94" y="3050"/>
                    <a:pt x="30" y="6856"/>
                  </a:cubicBezTo>
                  <a:lnTo>
                    <a:pt x="30" y="118715"/>
                  </a:lnTo>
                  <a:cubicBezTo>
                    <a:pt x="-325" y="114880"/>
                    <a:pt x="2506" y="111477"/>
                    <a:pt x="6354" y="111122"/>
                  </a:cubicBezTo>
                  <a:cubicBezTo>
                    <a:pt x="6569" y="111109"/>
                    <a:pt x="6798" y="111097"/>
                    <a:pt x="7014" y="11109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8" name="Freeform: Shape 958"/>
            <p:cNvSpPr/>
            <p:nvPr/>
          </p:nvSpPr>
          <p:spPr>
            <a:xfrm>
              <a:off x="9458640" y="6087240"/>
              <a:ext cx="12600" cy="3412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41280"/>
                <a:gd name="textAreaBottom" fmla="*/ 342360 h 341280"/>
              </a:gdLst>
              <a:ahLst/>
              <a:cxnLst/>
              <a:rect l="textAreaLeft" t="textAreaTop" r="textAreaRight" b="textAreaBottom"/>
              <a:pathLst>
                <a:path w="13839" h="342304">
                  <a:moveTo>
                    <a:pt x="13840" y="341670"/>
                  </a:moveTo>
                  <a:lnTo>
                    <a:pt x="13840" y="6983"/>
                  </a:lnTo>
                  <a:cubicBezTo>
                    <a:pt x="13840" y="3174"/>
                    <a:pt x="10793" y="64"/>
                    <a:pt x="6984" y="0"/>
                  </a:cubicBezTo>
                  <a:cubicBezTo>
                    <a:pt x="3124" y="0"/>
                    <a:pt x="0" y="3123"/>
                    <a:pt x="0" y="6983"/>
                  </a:cubicBezTo>
                  <a:lnTo>
                    <a:pt x="0" y="342305"/>
                  </a:lnTo>
                  <a:lnTo>
                    <a:pt x="13840" y="342305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9" name="Freeform: Shape 959"/>
            <p:cNvSpPr/>
            <p:nvPr/>
          </p:nvSpPr>
          <p:spPr>
            <a:xfrm>
              <a:off x="12175200" y="6503040"/>
              <a:ext cx="11520" cy="7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12696" h="1904">
                  <a:moveTo>
                    <a:pt x="0" y="1904"/>
                  </a:moveTo>
                  <a:cubicBezTo>
                    <a:pt x="0" y="1904"/>
                    <a:pt x="0" y="1270"/>
                    <a:pt x="0" y="889"/>
                  </a:cubicBezTo>
                  <a:cubicBezTo>
                    <a:pt x="0" y="508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0" name="Freeform: Shape 960"/>
            <p:cNvSpPr/>
            <p:nvPr/>
          </p:nvSpPr>
          <p:spPr>
            <a:xfrm>
              <a:off x="9306000" y="6436800"/>
              <a:ext cx="104760" cy="12240"/>
            </a:xfrm>
            <a:custGeom>
              <a:avLst/>
              <a:gdLst>
                <a:gd name="textAreaLeft" fmla="*/ 0 w 104760"/>
                <a:gd name="textAreaRight" fmla="*/ 105840 w 104760"/>
                <a:gd name="textAreaTop" fmla="*/ 0 h 12240"/>
                <a:gd name="textAreaBottom" fmla="*/ 13320 h 12240"/>
              </a:gdLst>
              <a:ahLst/>
              <a:cxnLst/>
              <a:rect l="textAreaLeft" t="textAreaTop" r="textAreaRight" b="textAreaBottom"/>
              <a:pathLst>
                <a:path w="106017" h="13458">
                  <a:moveTo>
                    <a:pt x="6983" y="6602"/>
                  </a:moveTo>
                  <a:cubicBezTo>
                    <a:pt x="6919" y="10411"/>
                    <a:pt x="3809" y="13459"/>
                    <a:pt x="0" y="13459"/>
                  </a:cubicBezTo>
                  <a:lnTo>
                    <a:pt x="106017" y="13459"/>
                  </a:lnTo>
                  <a:cubicBezTo>
                    <a:pt x="104392" y="12163"/>
                    <a:pt x="103415" y="10208"/>
                    <a:pt x="103351" y="8126"/>
                  </a:cubicBezTo>
                  <a:lnTo>
                    <a:pt x="103351" y="0"/>
                  </a:lnTo>
                  <a:lnTo>
                    <a:pt x="0" y="0"/>
                  </a:lnTo>
                  <a:cubicBezTo>
                    <a:pt x="3707" y="0"/>
                    <a:pt x="6780" y="2895"/>
                    <a:pt x="6983" y="660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1" name="Freeform: Shape 961"/>
            <p:cNvSpPr/>
            <p:nvPr/>
          </p:nvSpPr>
          <p:spPr>
            <a:xfrm>
              <a:off x="8867880" y="6444720"/>
              <a:ext cx="12960" cy="720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7200"/>
                <a:gd name="textAreaBottom" fmla="*/ 8280 h 7200"/>
              </a:gdLst>
              <a:ahLst/>
              <a:cxnLst/>
              <a:rect l="textAreaLeft" t="textAreaTop" r="textAreaRight" b="textAreaBottom"/>
              <a:pathLst>
                <a:path w="13925" h="8252">
                  <a:moveTo>
                    <a:pt x="13925" y="1270"/>
                  </a:moveTo>
                  <a:lnTo>
                    <a:pt x="13925" y="0"/>
                  </a:lnTo>
                  <a:lnTo>
                    <a:pt x="13925" y="0"/>
                  </a:lnTo>
                  <a:cubicBezTo>
                    <a:pt x="13862" y="3809"/>
                    <a:pt x="10751" y="6856"/>
                    <a:pt x="6941" y="6856"/>
                  </a:cubicBezTo>
                  <a:cubicBezTo>
                    <a:pt x="3158" y="6856"/>
                    <a:pt x="85" y="3783"/>
                    <a:pt x="85" y="0"/>
                  </a:cubicBezTo>
                  <a:lnTo>
                    <a:pt x="85" y="1397"/>
                  </a:lnTo>
                  <a:cubicBezTo>
                    <a:pt x="-28" y="1981"/>
                    <a:pt x="-28" y="2590"/>
                    <a:pt x="85" y="3174"/>
                  </a:cubicBezTo>
                  <a:cubicBezTo>
                    <a:pt x="835" y="6145"/>
                    <a:pt x="3501" y="8227"/>
                    <a:pt x="6561" y="8253"/>
                  </a:cubicBezTo>
                  <a:cubicBezTo>
                    <a:pt x="9658" y="8240"/>
                    <a:pt x="12363" y="6158"/>
                    <a:pt x="13163" y="3174"/>
                  </a:cubicBezTo>
                  <a:lnTo>
                    <a:pt x="13163" y="3174"/>
                  </a:lnTo>
                  <a:cubicBezTo>
                    <a:pt x="13163" y="3174"/>
                    <a:pt x="13925" y="1778"/>
                    <a:pt x="13925" y="127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2" name="Freeform: Shape 962"/>
            <p:cNvSpPr/>
            <p:nvPr/>
          </p:nvSpPr>
          <p:spPr>
            <a:xfrm>
              <a:off x="9257760" y="6443640"/>
              <a:ext cx="10080" cy="7560"/>
            </a:xfrm>
            <a:custGeom>
              <a:avLst/>
              <a:gdLst>
                <a:gd name="textAreaLeft" fmla="*/ 0 w 10080"/>
                <a:gd name="textAreaRight" fmla="*/ 11160 w 10080"/>
                <a:gd name="textAreaTop" fmla="*/ 0 h 7560"/>
                <a:gd name="textAreaBottom" fmla="*/ 8640 h 7560"/>
              </a:gdLst>
              <a:ahLst/>
              <a:cxnLst/>
              <a:rect l="textAreaLeft" t="textAreaTop" r="textAreaRight" b="textAreaBottom"/>
              <a:pathLst>
                <a:path w="11132" h="8761">
                  <a:moveTo>
                    <a:pt x="86" y="0"/>
                  </a:moveTo>
                  <a:lnTo>
                    <a:pt x="86" y="1778"/>
                  </a:lnTo>
                  <a:cubicBezTo>
                    <a:pt x="9" y="2285"/>
                    <a:pt x="9" y="2793"/>
                    <a:pt x="86" y="3301"/>
                  </a:cubicBezTo>
                  <a:cubicBezTo>
                    <a:pt x="-29" y="3669"/>
                    <a:pt x="-29" y="4076"/>
                    <a:pt x="86" y="4444"/>
                  </a:cubicBezTo>
                  <a:cubicBezTo>
                    <a:pt x="1089" y="7072"/>
                    <a:pt x="3628" y="8786"/>
                    <a:pt x="6434" y="8761"/>
                  </a:cubicBezTo>
                  <a:cubicBezTo>
                    <a:pt x="8187" y="8723"/>
                    <a:pt x="9850" y="8050"/>
                    <a:pt x="11132" y="6856"/>
                  </a:cubicBezTo>
                  <a:lnTo>
                    <a:pt x="6434" y="6856"/>
                  </a:lnTo>
                  <a:cubicBezTo>
                    <a:pt x="2841" y="6590"/>
                    <a:pt x="73" y="3593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3" name="Freeform: Shape 963"/>
            <p:cNvSpPr/>
            <p:nvPr/>
          </p:nvSpPr>
          <p:spPr>
            <a:xfrm>
              <a:off x="8716320" y="6443640"/>
              <a:ext cx="12600" cy="72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7200"/>
                <a:gd name="textAreaBottom" fmla="*/ 8280 h 7200"/>
              </a:gdLst>
              <a:ahLst/>
              <a:cxnLst/>
              <a:rect l="textAreaLeft" t="textAreaTop" r="textAreaRight" b="textAreaBottom"/>
              <a:pathLst>
                <a:path w="13839" h="8125">
                  <a:moveTo>
                    <a:pt x="381" y="1904"/>
                  </a:moveTo>
                  <a:cubicBezTo>
                    <a:pt x="495" y="2781"/>
                    <a:pt x="762" y="3644"/>
                    <a:pt x="1143" y="4444"/>
                  </a:cubicBezTo>
                  <a:cubicBezTo>
                    <a:pt x="1663" y="5447"/>
                    <a:pt x="2450" y="6285"/>
                    <a:pt x="3428" y="6856"/>
                  </a:cubicBezTo>
                  <a:cubicBezTo>
                    <a:pt x="4482" y="7669"/>
                    <a:pt x="5777" y="8113"/>
                    <a:pt x="7110" y="8126"/>
                  </a:cubicBezTo>
                  <a:cubicBezTo>
                    <a:pt x="9675" y="8139"/>
                    <a:pt x="12024" y="6716"/>
                    <a:pt x="13205" y="4444"/>
                  </a:cubicBezTo>
                  <a:cubicBezTo>
                    <a:pt x="13496" y="3796"/>
                    <a:pt x="13699" y="3111"/>
                    <a:pt x="13840" y="2412"/>
                  </a:cubicBezTo>
                  <a:cubicBezTo>
                    <a:pt x="13840" y="2412"/>
                    <a:pt x="13840" y="1650"/>
                    <a:pt x="13840" y="1270"/>
                  </a:cubicBezTo>
                  <a:lnTo>
                    <a:pt x="13840" y="0"/>
                  </a:lnTo>
                  <a:lnTo>
                    <a:pt x="13840" y="0"/>
                  </a:lnTo>
                  <a:cubicBezTo>
                    <a:pt x="13776" y="3809"/>
                    <a:pt x="10666" y="6856"/>
                    <a:pt x="6857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1270"/>
                  </a:lnTo>
                  <a:cubicBezTo>
                    <a:pt x="0" y="1270"/>
                    <a:pt x="381" y="1650"/>
                    <a:pt x="381" y="190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4" name="Freeform: Shape 964"/>
            <p:cNvSpPr/>
            <p:nvPr/>
          </p:nvSpPr>
          <p:spPr>
            <a:xfrm>
              <a:off x="9409320" y="6443640"/>
              <a:ext cx="8640" cy="7200"/>
            </a:xfrm>
            <a:custGeom>
              <a:avLst/>
              <a:gdLst>
                <a:gd name="textAreaLeft" fmla="*/ 0 w 8640"/>
                <a:gd name="textAreaRight" fmla="*/ 9720 w 8640"/>
                <a:gd name="textAreaTop" fmla="*/ 0 h 7200"/>
                <a:gd name="textAreaBottom" fmla="*/ 8280 h 7200"/>
              </a:gdLst>
              <a:ahLst/>
              <a:cxnLst/>
              <a:rect l="textAreaLeft" t="textAreaTop" r="textAreaRight" b="textAreaBottom"/>
              <a:pathLst>
                <a:path w="9775" h="8393">
                  <a:moveTo>
                    <a:pt x="9776" y="7745"/>
                  </a:moveTo>
                  <a:lnTo>
                    <a:pt x="9776" y="6094"/>
                  </a:lnTo>
                  <a:cubicBezTo>
                    <a:pt x="8888" y="6615"/>
                    <a:pt x="7884" y="6869"/>
                    <a:pt x="6856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1524"/>
                  </a:lnTo>
                  <a:cubicBezTo>
                    <a:pt x="-13" y="5307"/>
                    <a:pt x="3047" y="8392"/>
                    <a:pt x="6844" y="8392"/>
                  </a:cubicBezTo>
                  <a:cubicBezTo>
                    <a:pt x="7859" y="8405"/>
                    <a:pt x="8862" y="8177"/>
                    <a:pt x="9776" y="774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5" name="Freeform: Shape 965"/>
            <p:cNvSpPr/>
            <p:nvPr/>
          </p:nvSpPr>
          <p:spPr>
            <a:xfrm>
              <a:off x="9451800" y="6428880"/>
              <a:ext cx="13320" cy="12600"/>
            </a:xfrm>
            <a:custGeom>
              <a:avLst/>
              <a:gdLst>
                <a:gd name="textAreaLeft" fmla="*/ 0 w 13320"/>
                <a:gd name="textAreaRight" fmla="*/ 14400 w 133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4315" h="13585">
                  <a:moveTo>
                    <a:pt x="7333" y="6983"/>
                  </a:moveTo>
                  <a:cubicBezTo>
                    <a:pt x="7333" y="3123"/>
                    <a:pt x="10456" y="0"/>
                    <a:pt x="14316" y="0"/>
                  </a:cubicBezTo>
                  <a:lnTo>
                    <a:pt x="6825" y="0"/>
                  </a:lnTo>
                  <a:cubicBezTo>
                    <a:pt x="3168" y="127"/>
                    <a:pt x="222" y="3073"/>
                    <a:pt x="95" y="6729"/>
                  </a:cubicBezTo>
                  <a:lnTo>
                    <a:pt x="95" y="6729"/>
                  </a:lnTo>
                  <a:cubicBezTo>
                    <a:pt x="-32" y="7440"/>
                    <a:pt x="-32" y="8177"/>
                    <a:pt x="95" y="8888"/>
                  </a:cubicBezTo>
                  <a:cubicBezTo>
                    <a:pt x="1022" y="11681"/>
                    <a:pt x="3625" y="13573"/>
                    <a:pt x="6571" y="13585"/>
                  </a:cubicBezTo>
                  <a:lnTo>
                    <a:pt x="13935" y="13585"/>
                  </a:lnTo>
                  <a:cubicBezTo>
                    <a:pt x="10367" y="13395"/>
                    <a:pt x="7523" y="10551"/>
                    <a:pt x="7333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6" name="Freeform: Shape 966"/>
            <p:cNvSpPr/>
            <p:nvPr/>
          </p:nvSpPr>
          <p:spPr>
            <a:xfrm>
              <a:off x="9457560" y="6428520"/>
              <a:ext cx="317520" cy="129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12960"/>
                <a:gd name="textAreaBottom" fmla="*/ 14040 h 12960"/>
              </a:gdLst>
              <a:ahLst/>
              <a:cxnLst/>
              <a:rect l="textAreaLeft" t="textAreaTop" r="textAreaRight" b="textAreaBottom"/>
              <a:pathLst>
                <a:path w="318738" h="13970">
                  <a:moveTo>
                    <a:pt x="318739" y="7048"/>
                  </a:moveTo>
                  <a:lnTo>
                    <a:pt x="318739" y="65"/>
                  </a:lnTo>
                  <a:lnTo>
                    <a:pt x="7924" y="65"/>
                  </a:lnTo>
                  <a:cubicBezTo>
                    <a:pt x="4102" y="-456"/>
                    <a:pt x="585" y="2223"/>
                    <a:pt x="65" y="6045"/>
                  </a:cubicBezTo>
                  <a:cubicBezTo>
                    <a:pt x="-456" y="9867"/>
                    <a:pt x="2223" y="13384"/>
                    <a:pt x="6045" y="13904"/>
                  </a:cubicBezTo>
                  <a:cubicBezTo>
                    <a:pt x="6667" y="13993"/>
                    <a:pt x="7302" y="13993"/>
                    <a:pt x="7924" y="13904"/>
                  </a:cubicBezTo>
                  <a:lnTo>
                    <a:pt x="318739" y="13904"/>
                  </a:lnTo>
                  <a:lnTo>
                    <a:pt x="318739" y="704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7" name="Freeform: Shape 967"/>
            <p:cNvSpPr/>
            <p:nvPr/>
          </p:nvSpPr>
          <p:spPr>
            <a:xfrm>
              <a:off x="8607600" y="6443280"/>
              <a:ext cx="12600" cy="90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9000"/>
                <a:gd name="textAreaBottom" fmla="*/ 10080 h 9000"/>
              </a:gdLst>
              <a:ahLst/>
              <a:cxnLst/>
              <a:rect l="textAreaLeft" t="textAreaTop" r="textAreaRight" b="textAreaBottom"/>
              <a:pathLst>
                <a:path w="13506" h="9903">
                  <a:moveTo>
                    <a:pt x="6856" y="6983"/>
                  </a:moveTo>
                  <a:cubicBezTo>
                    <a:pt x="3073" y="6983"/>
                    <a:pt x="0" y="3911"/>
                    <a:pt x="0" y="127"/>
                  </a:cubicBezTo>
                  <a:lnTo>
                    <a:pt x="0" y="3174"/>
                  </a:lnTo>
                  <a:lnTo>
                    <a:pt x="0" y="3174"/>
                  </a:lnTo>
                  <a:cubicBezTo>
                    <a:pt x="64" y="5130"/>
                    <a:pt x="927" y="6971"/>
                    <a:pt x="2412" y="8253"/>
                  </a:cubicBezTo>
                  <a:cubicBezTo>
                    <a:pt x="3657" y="9294"/>
                    <a:pt x="5231" y="9878"/>
                    <a:pt x="6856" y="9903"/>
                  </a:cubicBezTo>
                  <a:cubicBezTo>
                    <a:pt x="9103" y="9865"/>
                    <a:pt x="11199" y="8723"/>
                    <a:pt x="12443" y="6856"/>
                  </a:cubicBezTo>
                  <a:cubicBezTo>
                    <a:pt x="12963" y="6145"/>
                    <a:pt x="13306" y="5320"/>
                    <a:pt x="13458" y="4444"/>
                  </a:cubicBezTo>
                  <a:cubicBezTo>
                    <a:pt x="13522" y="3974"/>
                    <a:pt x="13522" y="3504"/>
                    <a:pt x="13458" y="3047"/>
                  </a:cubicBezTo>
                  <a:lnTo>
                    <a:pt x="13458" y="0"/>
                  </a:lnTo>
                  <a:cubicBezTo>
                    <a:pt x="13534" y="3733"/>
                    <a:pt x="10589" y="6844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8" name="Freeform: Shape 968"/>
            <p:cNvSpPr/>
            <p:nvPr/>
          </p:nvSpPr>
          <p:spPr>
            <a:xfrm>
              <a:off x="10472040" y="5829120"/>
              <a:ext cx="321840" cy="12600"/>
            </a:xfrm>
            <a:custGeom>
              <a:avLst/>
              <a:gdLst>
                <a:gd name="textAreaLeft" fmla="*/ 0 w 321840"/>
                <a:gd name="textAreaRight" fmla="*/ 322920 w 3218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22854" h="13839">
                  <a:moveTo>
                    <a:pt x="4802" y="762"/>
                  </a:moveTo>
                  <a:cubicBezTo>
                    <a:pt x="3927" y="1101"/>
                    <a:pt x="3114" y="1572"/>
                    <a:pt x="2390" y="2158"/>
                  </a:cubicBezTo>
                  <a:cubicBezTo>
                    <a:pt x="-454" y="4556"/>
                    <a:pt x="-809" y="8801"/>
                    <a:pt x="1590" y="11642"/>
                  </a:cubicBezTo>
                  <a:cubicBezTo>
                    <a:pt x="1831" y="11931"/>
                    <a:pt x="2098" y="12199"/>
                    <a:pt x="2390" y="12443"/>
                  </a:cubicBezTo>
                  <a:cubicBezTo>
                    <a:pt x="3114" y="13029"/>
                    <a:pt x="3927" y="13500"/>
                    <a:pt x="4802" y="13840"/>
                  </a:cubicBezTo>
                  <a:lnTo>
                    <a:pt x="5691" y="13840"/>
                  </a:lnTo>
                  <a:lnTo>
                    <a:pt x="6834" y="13840"/>
                  </a:lnTo>
                  <a:lnTo>
                    <a:pt x="322854" y="13840"/>
                  </a:lnTo>
                  <a:cubicBezTo>
                    <a:pt x="319045" y="13840"/>
                    <a:pt x="315935" y="10790"/>
                    <a:pt x="315871" y="6983"/>
                  </a:cubicBezTo>
                  <a:cubicBezTo>
                    <a:pt x="315871" y="3126"/>
                    <a:pt x="318995" y="0"/>
                    <a:pt x="322854" y="0"/>
                  </a:cubicBezTo>
                  <a:lnTo>
                    <a:pt x="6834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9" name="Freeform: Shape 969"/>
            <p:cNvSpPr/>
            <p:nvPr/>
          </p:nvSpPr>
          <p:spPr>
            <a:xfrm>
              <a:off x="9669960" y="5571000"/>
              <a:ext cx="12960" cy="3168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31680"/>
                <a:gd name="textAreaBottom" fmla="*/ 32760 h 31680"/>
              </a:gdLst>
              <a:ahLst/>
              <a:cxnLst/>
              <a:rect l="textAreaLeft" t="textAreaTop" r="textAreaRight" b="textAreaBottom"/>
              <a:pathLst>
                <a:path w="13895" h="32630">
                  <a:moveTo>
                    <a:pt x="4755" y="0"/>
                  </a:moveTo>
                  <a:lnTo>
                    <a:pt x="3612" y="0"/>
                  </a:lnTo>
                  <a:lnTo>
                    <a:pt x="2596" y="0"/>
                  </a:lnTo>
                  <a:lnTo>
                    <a:pt x="1453" y="889"/>
                  </a:lnTo>
                  <a:lnTo>
                    <a:pt x="819" y="1905"/>
                  </a:lnTo>
                  <a:lnTo>
                    <a:pt x="57" y="3174"/>
                  </a:lnTo>
                  <a:cubicBezTo>
                    <a:pt x="-7" y="3681"/>
                    <a:pt x="-7" y="4191"/>
                    <a:pt x="57" y="4698"/>
                  </a:cubicBezTo>
                  <a:cubicBezTo>
                    <a:pt x="-19" y="4990"/>
                    <a:pt x="-19" y="5295"/>
                    <a:pt x="57" y="5587"/>
                  </a:cubicBezTo>
                  <a:lnTo>
                    <a:pt x="57" y="32631"/>
                  </a:lnTo>
                  <a:lnTo>
                    <a:pt x="13896" y="32631"/>
                  </a:lnTo>
                  <a:lnTo>
                    <a:pt x="13896" y="6475"/>
                  </a:lnTo>
                  <a:cubicBezTo>
                    <a:pt x="13820" y="4138"/>
                    <a:pt x="12589" y="1993"/>
                    <a:pt x="10595" y="762"/>
                  </a:cubicBezTo>
                  <a:lnTo>
                    <a:pt x="9452" y="762"/>
                  </a:lnTo>
                  <a:cubicBezTo>
                    <a:pt x="8945" y="705"/>
                    <a:pt x="8436" y="705"/>
                    <a:pt x="7929" y="762"/>
                  </a:cubicBezTo>
                  <a:lnTo>
                    <a:pt x="6786" y="762"/>
                  </a:lnTo>
                  <a:cubicBezTo>
                    <a:pt x="6215" y="295"/>
                    <a:pt x="5491" y="28"/>
                    <a:pt x="4755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0" name="Freeform: Shape 970"/>
            <p:cNvSpPr/>
            <p:nvPr/>
          </p:nvSpPr>
          <p:spPr>
            <a:xfrm>
              <a:off x="10429920" y="5641920"/>
              <a:ext cx="12600" cy="1882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88280"/>
                <a:gd name="textAreaBottom" fmla="*/ 189360 h 188280"/>
              </a:gdLst>
              <a:ahLst/>
              <a:cxnLst/>
              <a:rect l="textAreaLeft" t="textAreaTop" r="textAreaRight" b="textAreaBottom"/>
              <a:pathLst>
                <a:path w="13838" h="189308">
                  <a:moveTo>
                    <a:pt x="6856" y="189309"/>
                  </a:moveTo>
                  <a:cubicBezTo>
                    <a:pt x="10665" y="189309"/>
                    <a:pt x="13775" y="186259"/>
                    <a:pt x="13839" y="182452"/>
                  </a:cubicBezTo>
                  <a:lnTo>
                    <a:pt x="13839" y="0"/>
                  </a:lnTo>
                  <a:cubicBezTo>
                    <a:pt x="13775" y="3807"/>
                    <a:pt x="10665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182452"/>
                  </a:lnTo>
                  <a:cubicBezTo>
                    <a:pt x="0" y="186239"/>
                    <a:pt x="3073" y="189309"/>
                    <a:pt x="6856" y="18930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1" name="Freeform: Shape 971"/>
            <p:cNvSpPr/>
            <p:nvPr/>
          </p:nvSpPr>
          <p:spPr>
            <a:xfrm>
              <a:off x="10429920" y="5618160"/>
              <a:ext cx="12600" cy="291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9160"/>
                <a:gd name="textAreaBottom" fmla="*/ 30240 h 29160"/>
              </a:gdLst>
              <a:ahLst/>
              <a:cxnLst/>
              <a:rect l="textAreaLeft" t="textAreaTop" r="textAreaRight" b="textAreaBottom"/>
              <a:pathLst>
                <a:path w="13838" h="30345">
                  <a:moveTo>
                    <a:pt x="6856" y="30345"/>
                  </a:moveTo>
                  <a:cubicBezTo>
                    <a:pt x="10665" y="30345"/>
                    <a:pt x="13775" y="27296"/>
                    <a:pt x="13839" y="23489"/>
                  </a:cubicBez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23489"/>
                  </a:lnTo>
                  <a:cubicBezTo>
                    <a:pt x="0" y="27275"/>
                    <a:pt x="3073" y="30345"/>
                    <a:pt x="6856" y="3034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2" name="Freeform: Shape 972"/>
            <p:cNvSpPr/>
            <p:nvPr/>
          </p:nvSpPr>
          <p:spPr>
            <a:xfrm>
              <a:off x="10799280" y="5796360"/>
              <a:ext cx="182160" cy="12600"/>
            </a:xfrm>
            <a:custGeom>
              <a:avLst/>
              <a:gdLst>
                <a:gd name="textAreaLeft" fmla="*/ 0 w 182160"/>
                <a:gd name="textAreaRight" fmla="*/ 183240 w 1821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83317" h="13839">
                  <a:moveTo>
                    <a:pt x="5564" y="762"/>
                  </a:moveTo>
                  <a:lnTo>
                    <a:pt x="4168" y="762"/>
                  </a:lnTo>
                  <a:lnTo>
                    <a:pt x="3025" y="762"/>
                  </a:lnTo>
                  <a:lnTo>
                    <a:pt x="1882" y="1524"/>
                  </a:lnTo>
                  <a:lnTo>
                    <a:pt x="866" y="2285"/>
                  </a:lnTo>
                  <a:lnTo>
                    <a:pt x="105" y="3428"/>
                  </a:lnTo>
                  <a:cubicBezTo>
                    <a:pt x="41" y="3848"/>
                    <a:pt x="41" y="4278"/>
                    <a:pt x="105" y="4698"/>
                  </a:cubicBezTo>
                  <a:cubicBezTo>
                    <a:pt x="-35" y="5453"/>
                    <a:pt x="-35" y="6228"/>
                    <a:pt x="105" y="6983"/>
                  </a:cubicBezTo>
                  <a:cubicBezTo>
                    <a:pt x="105" y="10769"/>
                    <a:pt x="3177" y="13839"/>
                    <a:pt x="6961" y="13839"/>
                  </a:cubicBezTo>
                  <a:lnTo>
                    <a:pt x="183318" y="13839"/>
                  </a:lnTo>
                  <a:cubicBezTo>
                    <a:pt x="179535" y="13839"/>
                    <a:pt x="176462" y="10769"/>
                    <a:pt x="176462" y="6983"/>
                  </a:cubicBezTo>
                  <a:cubicBezTo>
                    <a:pt x="176462" y="3175"/>
                    <a:pt x="179509" y="69"/>
                    <a:pt x="183318" y="0"/>
                  </a:cubicBezTo>
                  <a:lnTo>
                    <a:pt x="5564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3" name="Freeform: Shape 973"/>
            <p:cNvSpPr/>
            <p:nvPr/>
          </p:nvSpPr>
          <p:spPr>
            <a:xfrm>
              <a:off x="10974600" y="5796720"/>
              <a:ext cx="23760" cy="12600"/>
            </a:xfrm>
            <a:custGeom>
              <a:avLst/>
              <a:gdLst>
                <a:gd name="textAreaLeft" fmla="*/ 0 w 23760"/>
                <a:gd name="textAreaRight" fmla="*/ 24840 w 237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24758" h="13839">
                  <a:moveTo>
                    <a:pt x="0" y="6983"/>
                  </a:moveTo>
                  <a:cubicBezTo>
                    <a:pt x="0" y="10769"/>
                    <a:pt x="3073" y="13840"/>
                    <a:pt x="6856" y="13840"/>
                  </a:cubicBezTo>
                  <a:lnTo>
                    <a:pt x="17903" y="13840"/>
                  </a:lnTo>
                  <a:lnTo>
                    <a:pt x="17903" y="6983"/>
                  </a:lnTo>
                  <a:cubicBezTo>
                    <a:pt x="17903" y="3176"/>
                    <a:pt x="20950" y="70"/>
                    <a:pt x="24759" y="0"/>
                  </a:cubicBezTo>
                  <a:lnTo>
                    <a:pt x="6856" y="0"/>
                  </a:ln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4" name="Freeform: Shape 974"/>
            <p:cNvSpPr/>
            <p:nvPr/>
          </p:nvSpPr>
          <p:spPr>
            <a:xfrm>
              <a:off x="11356560" y="6817680"/>
              <a:ext cx="12600" cy="450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5000"/>
                <a:gd name="textAreaBottom" fmla="*/ 46080 h 45000"/>
              </a:gdLst>
              <a:ahLst/>
              <a:cxnLst/>
              <a:rect l="textAreaLeft" t="textAreaTop" r="textAreaRight" b="textAreaBottom"/>
              <a:pathLst>
                <a:path w="13838" h="46221">
                  <a:moveTo>
                    <a:pt x="13331" y="6099"/>
                  </a:moveTo>
                  <a:cubicBezTo>
                    <a:pt x="13407" y="5680"/>
                    <a:pt x="13407" y="5249"/>
                    <a:pt x="13331" y="4830"/>
                  </a:cubicBezTo>
                  <a:lnTo>
                    <a:pt x="13331" y="3687"/>
                  </a:lnTo>
                  <a:lnTo>
                    <a:pt x="12570" y="2798"/>
                  </a:lnTo>
                  <a:cubicBezTo>
                    <a:pt x="12290" y="2443"/>
                    <a:pt x="11947" y="2138"/>
                    <a:pt x="11554" y="1909"/>
                  </a:cubicBezTo>
                  <a:cubicBezTo>
                    <a:pt x="10246" y="780"/>
                    <a:pt x="8583" y="106"/>
                    <a:pt x="6856" y="5"/>
                  </a:cubicBezTo>
                  <a:cubicBezTo>
                    <a:pt x="3212" y="-135"/>
                    <a:pt x="139" y="2697"/>
                    <a:pt x="0" y="6341"/>
                  </a:cubicBezTo>
                  <a:cubicBezTo>
                    <a:pt x="0" y="6341"/>
                    <a:pt x="0" y="6353"/>
                    <a:pt x="0" y="6353"/>
                  </a:cubicBezTo>
                  <a:lnTo>
                    <a:pt x="0" y="46221"/>
                  </a:lnTo>
                  <a:lnTo>
                    <a:pt x="13839" y="46221"/>
                  </a:lnTo>
                  <a:lnTo>
                    <a:pt x="13839" y="6353"/>
                  </a:lnTo>
                  <a:cubicBezTo>
                    <a:pt x="13687" y="6239"/>
                    <a:pt x="13509" y="6150"/>
                    <a:pt x="13331" y="609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5" name="Freeform: Shape 975"/>
            <p:cNvSpPr/>
            <p:nvPr/>
          </p:nvSpPr>
          <p:spPr>
            <a:xfrm>
              <a:off x="10992600" y="5796720"/>
              <a:ext cx="12600" cy="540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4000"/>
                <a:gd name="textAreaBottom" fmla="*/ 55080 h 54000"/>
              </a:gdLst>
              <a:ahLst/>
              <a:cxnLst/>
              <a:rect l="textAreaLeft" t="textAreaTop" r="textAreaRight" b="textAreaBottom"/>
              <a:pathLst>
                <a:path w="13838" h="54976">
                  <a:moveTo>
                    <a:pt x="0" y="6983"/>
                  </a:moveTo>
                  <a:lnTo>
                    <a:pt x="0" y="54977"/>
                  </a:lnTo>
                  <a:cubicBezTo>
                    <a:pt x="0" y="51191"/>
                    <a:pt x="3072" y="48121"/>
                    <a:pt x="6856" y="48121"/>
                  </a:cubicBezTo>
                  <a:cubicBezTo>
                    <a:pt x="10665" y="48121"/>
                    <a:pt x="13775" y="51171"/>
                    <a:pt x="13839" y="54977"/>
                  </a:cubicBezTo>
                  <a:lnTo>
                    <a:pt x="13839" y="6983"/>
                  </a:lnTo>
                  <a:cubicBezTo>
                    <a:pt x="13839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6" name="Freeform: Shape 976"/>
            <p:cNvSpPr/>
            <p:nvPr/>
          </p:nvSpPr>
          <p:spPr>
            <a:xfrm>
              <a:off x="10992600" y="5844960"/>
              <a:ext cx="12600" cy="5835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83560"/>
                <a:gd name="textAreaBottom" fmla="*/ 584640 h 583560"/>
              </a:gdLst>
              <a:ahLst/>
              <a:cxnLst/>
              <a:rect l="textAreaLeft" t="textAreaTop" r="textAreaRight" b="textAreaBottom"/>
              <a:pathLst>
                <a:path w="13838" h="584812">
                  <a:moveTo>
                    <a:pt x="6856" y="584812"/>
                  </a:moveTo>
                  <a:lnTo>
                    <a:pt x="13839" y="584812"/>
                  </a:ln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2" y="0"/>
                    <a:pt x="0" y="3070"/>
                    <a:pt x="0" y="6856"/>
                  </a:cubicBezTo>
                  <a:lnTo>
                    <a:pt x="0" y="58481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7" name="Freeform: Shape 977"/>
            <p:cNvSpPr/>
            <p:nvPr/>
          </p:nvSpPr>
          <p:spPr>
            <a:xfrm>
              <a:off x="9777600" y="6234840"/>
              <a:ext cx="11520" cy="20232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202320"/>
                <a:gd name="textAreaBottom" fmla="*/ 203400 h 202320"/>
              </a:gdLst>
              <a:ahLst/>
              <a:cxnLst/>
              <a:rect l="textAreaLeft" t="textAreaTop" r="textAreaRight" b="textAreaBottom"/>
              <a:pathLst>
                <a:path w="12723" h="203252">
                  <a:moveTo>
                    <a:pt x="5683" y="193984"/>
                  </a:moveTo>
                  <a:cubicBezTo>
                    <a:pt x="7168" y="194035"/>
                    <a:pt x="8590" y="194568"/>
                    <a:pt x="9746" y="195508"/>
                  </a:cubicBezTo>
                  <a:lnTo>
                    <a:pt x="12667" y="195508"/>
                  </a:lnTo>
                  <a:lnTo>
                    <a:pt x="12667" y="5057"/>
                  </a:lnTo>
                  <a:lnTo>
                    <a:pt x="12667" y="5057"/>
                  </a:lnTo>
                  <a:cubicBezTo>
                    <a:pt x="12717" y="4803"/>
                    <a:pt x="12717" y="4549"/>
                    <a:pt x="12667" y="4295"/>
                  </a:cubicBezTo>
                  <a:cubicBezTo>
                    <a:pt x="12743" y="3876"/>
                    <a:pt x="12743" y="3444"/>
                    <a:pt x="12667" y="3025"/>
                  </a:cubicBezTo>
                  <a:lnTo>
                    <a:pt x="12667" y="3025"/>
                  </a:lnTo>
                  <a:cubicBezTo>
                    <a:pt x="12705" y="2733"/>
                    <a:pt x="12705" y="2428"/>
                    <a:pt x="12667" y="2136"/>
                  </a:cubicBezTo>
                  <a:cubicBezTo>
                    <a:pt x="12729" y="1806"/>
                    <a:pt x="12729" y="1451"/>
                    <a:pt x="12667" y="1120"/>
                  </a:cubicBezTo>
                  <a:lnTo>
                    <a:pt x="11651" y="105"/>
                  </a:lnTo>
                  <a:lnTo>
                    <a:pt x="10635" y="105"/>
                  </a:lnTo>
                  <a:lnTo>
                    <a:pt x="9365" y="105"/>
                  </a:lnTo>
                  <a:cubicBezTo>
                    <a:pt x="8692" y="-35"/>
                    <a:pt x="8007" y="-35"/>
                    <a:pt x="7333" y="105"/>
                  </a:cubicBezTo>
                  <a:cubicBezTo>
                    <a:pt x="3550" y="105"/>
                    <a:pt x="478" y="3177"/>
                    <a:pt x="478" y="6961"/>
                  </a:cubicBezTo>
                  <a:lnTo>
                    <a:pt x="478" y="203253"/>
                  </a:lnTo>
                  <a:cubicBezTo>
                    <a:pt x="-907" y="199736"/>
                    <a:pt x="820" y="195749"/>
                    <a:pt x="4338" y="194365"/>
                  </a:cubicBezTo>
                  <a:cubicBezTo>
                    <a:pt x="4782" y="194187"/>
                    <a:pt x="5226" y="194060"/>
                    <a:pt x="5683" y="19398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8" name="Freeform: Shape 978"/>
            <p:cNvSpPr/>
            <p:nvPr/>
          </p:nvSpPr>
          <p:spPr>
            <a:xfrm>
              <a:off x="9790200" y="6444000"/>
              <a:ext cx="1440" cy="360"/>
            </a:xfrm>
            <a:custGeom>
              <a:avLst/>
              <a:gdLst>
                <a:gd name="textAreaLeft" fmla="*/ 0 w 1440"/>
                <a:gd name="textAreaRight" fmla="*/ 2520 w 1440"/>
                <a:gd name="textAreaTop" fmla="*/ 0 h 360"/>
                <a:gd name="textAreaBottom" fmla="*/ 2880 h 360"/>
              </a:gdLst>
              <a:ahLst/>
              <a:cxnLst/>
              <a:rect l="textAreaLeft" t="textAreaTop" r="textAreaRight" b="textAreaBottom"/>
              <a:pathLst>
                <a:path w="2665" h="142">
                  <a:moveTo>
                    <a:pt x="0" y="0"/>
                  </a:moveTo>
                  <a:lnTo>
                    <a:pt x="2666" y="0"/>
                  </a:lnTo>
                  <a:cubicBezTo>
                    <a:pt x="1790" y="190"/>
                    <a:pt x="876" y="19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9" name="Freeform: Shape 979"/>
            <p:cNvSpPr/>
            <p:nvPr/>
          </p:nvSpPr>
          <p:spPr>
            <a:xfrm>
              <a:off x="9787320" y="6430320"/>
              <a:ext cx="4680" cy="360"/>
            </a:xfrm>
            <a:custGeom>
              <a:avLst/>
              <a:gdLst>
                <a:gd name="textAreaLeft" fmla="*/ 0 w 4680"/>
                <a:gd name="textAreaRight" fmla="*/ 5760 w 468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5586" h="1523">
                  <a:moveTo>
                    <a:pt x="0" y="0"/>
                  </a:moveTo>
                  <a:cubicBezTo>
                    <a:pt x="597" y="406"/>
                    <a:pt x="1117" y="927"/>
                    <a:pt x="1524" y="1524"/>
                  </a:cubicBezTo>
                  <a:cubicBezTo>
                    <a:pt x="2667" y="584"/>
                    <a:pt x="4101" y="51"/>
                    <a:pt x="558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0" name="Freeform: Shape 980"/>
            <p:cNvSpPr/>
            <p:nvPr/>
          </p:nvSpPr>
          <p:spPr>
            <a:xfrm>
              <a:off x="9788760" y="6429600"/>
              <a:ext cx="250920" cy="12240"/>
            </a:xfrm>
            <a:custGeom>
              <a:avLst/>
              <a:gdLst>
                <a:gd name="textAreaLeft" fmla="*/ 0 w 250920"/>
                <a:gd name="textAreaRight" fmla="*/ 252000 w 250920"/>
                <a:gd name="textAreaTop" fmla="*/ 0 h 12240"/>
                <a:gd name="textAreaBottom" fmla="*/ 13320 h 12240"/>
              </a:gdLst>
              <a:ahLst/>
              <a:cxnLst/>
              <a:rect l="textAreaLeft" t="textAreaTop" r="textAreaRight" b="textAreaBottom"/>
              <a:pathLst>
                <a:path w="252029" h="13347">
                  <a:moveTo>
                    <a:pt x="246570" y="7110"/>
                  </a:moveTo>
                  <a:lnTo>
                    <a:pt x="246570" y="0"/>
                  </a:lnTo>
                  <a:lnTo>
                    <a:pt x="4063" y="0"/>
                  </a:lnTo>
                  <a:cubicBezTo>
                    <a:pt x="2577" y="51"/>
                    <a:pt x="1143" y="584"/>
                    <a:pt x="0" y="1524"/>
                  </a:cubicBezTo>
                  <a:cubicBezTo>
                    <a:pt x="851" y="2666"/>
                    <a:pt x="1346" y="4037"/>
                    <a:pt x="1397" y="5460"/>
                  </a:cubicBezTo>
                  <a:lnTo>
                    <a:pt x="1397" y="13205"/>
                  </a:lnTo>
                  <a:cubicBezTo>
                    <a:pt x="2273" y="13395"/>
                    <a:pt x="3187" y="13395"/>
                    <a:pt x="4063" y="13205"/>
                  </a:cubicBezTo>
                  <a:lnTo>
                    <a:pt x="252030" y="13205"/>
                  </a:lnTo>
                  <a:cubicBezTo>
                    <a:pt x="249059" y="12595"/>
                    <a:pt x="246849" y="10119"/>
                    <a:pt x="246570" y="711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1" name="Freeform: Shape 981"/>
            <p:cNvSpPr/>
            <p:nvPr/>
          </p:nvSpPr>
          <p:spPr>
            <a:xfrm>
              <a:off x="9776520" y="5982120"/>
              <a:ext cx="12600" cy="1335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33560"/>
                <a:gd name="textAreaBottom" fmla="*/ 134640 h 133560"/>
              </a:gdLst>
              <a:ahLst/>
              <a:cxnLst/>
              <a:rect l="textAreaLeft" t="textAreaTop" r="textAreaRight" b="textAreaBottom"/>
              <a:pathLst>
                <a:path w="13839" h="134712">
                  <a:moveTo>
                    <a:pt x="6856" y="6856"/>
                  </a:moveTo>
                  <a:cubicBezTo>
                    <a:pt x="3073" y="6856"/>
                    <a:pt x="0" y="3786"/>
                    <a:pt x="0" y="0"/>
                  </a:cubicBezTo>
                  <a:lnTo>
                    <a:pt x="0" y="134713"/>
                  </a:lnTo>
                  <a:lnTo>
                    <a:pt x="13840" y="134713"/>
                  </a:lnTo>
                  <a:lnTo>
                    <a:pt x="13840" y="0"/>
                  </a:lnTo>
                  <a:cubicBezTo>
                    <a:pt x="13776" y="3806"/>
                    <a:pt x="10666" y="6856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2" name="Freeform: Shape 982"/>
            <p:cNvSpPr/>
            <p:nvPr/>
          </p:nvSpPr>
          <p:spPr>
            <a:xfrm>
              <a:off x="9783360" y="4991040"/>
              <a:ext cx="168840" cy="12600"/>
            </a:xfrm>
            <a:custGeom>
              <a:avLst/>
              <a:gdLst>
                <a:gd name="textAreaLeft" fmla="*/ 0 w 168840"/>
                <a:gd name="textAreaRight" fmla="*/ 169920 w 1688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69754" h="13839">
                  <a:moveTo>
                    <a:pt x="6984" y="6856"/>
                  </a:moveTo>
                  <a:lnTo>
                    <a:pt x="6984" y="13839"/>
                  </a:lnTo>
                  <a:lnTo>
                    <a:pt x="169755" y="13839"/>
                  </a:lnTo>
                  <a:cubicBezTo>
                    <a:pt x="165946" y="13770"/>
                    <a:pt x="162899" y="10664"/>
                    <a:pt x="162899" y="6856"/>
                  </a:cubicBezTo>
                  <a:cubicBezTo>
                    <a:pt x="162899" y="3070"/>
                    <a:pt x="165971" y="0"/>
                    <a:pt x="169755" y="0"/>
                  </a:cubicBezTo>
                  <a:lnTo>
                    <a:pt x="0" y="0"/>
                  </a:lnTo>
                  <a:cubicBezTo>
                    <a:pt x="3810" y="-1"/>
                    <a:pt x="6920" y="3050"/>
                    <a:pt x="6984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3" name="Freeform: Shape 983"/>
            <p:cNvSpPr/>
            <p:nvPr/>
          </p:nvSpPr>
          <p:spPr>
            <a:xfrm>
              <a:off x="9946800" y="4991760"/>
              <a:ext cx="105840" cy="12960"/>
            </a:xfrm>
            <a:custGeom>
              <a:avLst/>
              <a:gdLst>
                <a:gd name="textAreaLeft" fmla="*/ 0 w 105840"/>
                <a:gd name="textAreaRight" fmla="*/ 106920 w 105840"/>
                <a:gd name="textAreaTop" fmla="*/ 0 h 12960"/>
                <a:gd name="textAreaBottom" fmla="*/ 14040 h 12960"/>
              </a:gdLst>
              <a:ahLst/>
              <a:cxnLst/>
              <a:rect l="textAreaLeft" t="textAreaTop" r="textAreaRight" b="textAreaBottom"/>
              <a:pathLst>
                <a:path w="106865" h="13982">
                  <a:moveTo>
                    <a:pt x="98654" y="13220"/>
                  </a:moveTo>
                  <a:lnTo>
                    <a:pt x="99797" y="13220"/>
                  </a:lnTo>
                  <a:lnTo>
                    <a:pt x="101066" y="13220"/>
                  </a:lnTo>
                  <a:cubicBezTo>
                    <a:pt x="104329" y="12619"/>
                    <a:pt x="106716" y="9806"/>
                    <a:pt x="106780" y="6491"/>
                  </a:cubicBezTo>
                  <a:cubicBezTo>
                    <a:pt x="106894" y="5606"/>
                    <a:pt x="106894" y="4710"/>
                    <a:pt x="106780" y="3825"/>
                  </a:cubicBezTo>
                  <a:cubicBezTo>
                    <a:pt x="106386" y="3029"/>
                    <a:pt x="105878" y="2301"/>
                    <a:pt x="105256" y="1666"/>
                  </a:cubicBezTo>
                  <a:lnTo>
                    <a:pt x="104113" y="905"/>
                  </a:lnTo>
                  <a:lnTo>
                    <a:pt x="102971" y="143"/>
                  </a:lnTo>
                  <a:cubicBezTo>
                    <a:pt x="102132" y="-48"/>
                    <a:pt x="101269" y="-48"/>
                    <a:pt x="100431" y="143"/>
                  </a:cubicBezTo>
                  <a:lnTo>
                    <a:pt x="6857" y="143"/>
                  </a:lnTo>
                  <a:cubicBezTo>
                    <a:pt x="3073" y="143"/>
                    <a:pt x="0" y="3213"/>
                    <a:pt x="0" y="6999"/>
                  </a:cubicBezTo>
                  <a:cubicBezTo>
                    <a:pt x="0" y="10807"/>
                    <a:pt x="3048" y="13912"/>
                    <a:pt x="6857" y="13982"/>
                  </a:cubicBezTo>
                  <a:lnTo>
                    <a:pt x="99161" y="13982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4" name="Freeform: Shape 984"/>
            <p:cNvSpPr/>
            <p:nvPr/>
          </p:nvSpPr>
          <p:spPr>
            <a:xfrm>
              <a:off x="10072800" y="6112440"/>
              <a:ext cx="132120" cy="3240"/>
            </a:xfrm>
            <a:custGeom>
              <a:avLst/>
              <a:gdLst>
                <a:gd name="textAreaLeft" fmla="*/ 0 w 132120"/>
                <a:gd name="textAreaRight" fmla="*/ 133200 w 132120"/>
                <a:gd name="textAreaTop" fmla="*/ 0 h 3240"/>
                <a:gd name="textAreaBottom" fmla="*/ 4320 h 3240"/>
              </a:gdLst>
              <a:ahLst/>
              <a:cxnLst/>
              <a:rect l="textAreaLeft" t="textAreaTop" r="textAreaRight" b="textAreaBottom"/>
              <a:pathLst>
                <a:path w="133315" h="4443">
                  <a:moveTo>
                    <a:pt x="0" y="4444"/>
                  </a:moveTo>
                  <a:lnTo>
                    <a:pt x="126967" y="4444"/>
                  </a:lnTo>
                  <a:cubicBezTo>
                    <a:pt x="127932" y="1765"/>
                    <a:pt x="130471" y="-13"/>
                    <a:pt x="133315" y="0"/>
                  </a:cubicBezTo>
                  <a:lnTo>
                    <a:pt x="0" y="0"/>
                  </a:lnTo>
                  <a:lnTo>
                    <a:pt x="0" y="4444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5" name="Freeform: Shape 985"/>
            <p:cNvSpPr/>
            <p:nvPr/>
          </p:nvSpPr>
          <p:spPr>
            <a:xfrm>
              <a:off x="10265040" y="6106680"/>
              <a:ext cx="12240" cy="9000"/>
            </a:xfrm>
            <a:custGeom>
              <a:avLst/>
              <a:gdLst>
                <a:gd name="textAreaLeft" fmla="*/ 0 w 12240"/>
                <a:gd name="textAreaRight" fmla="*/ 13320 w 12240"/>
                <a:gd name="textAreaTop" fmla="*/ 0 h 9000"/>
                <a:gd name="textAreaBottom" fmla="*/ 10080 h 9000"/>
              </a:gdLst>
              <a:ahLst/>
              <a:cxnLst/>
              <a:rect l="textAreaLeft" t="textAreaTop" r="textAreaRight" b="textAreaBottom"/>
              <a:pathLst>
                <a:path w="13252" h="10031">
                  <a:moveTo>
                    <a:pt x="6730" y="5588"/>
                  </a:moveTo>
                  <a:cubicBezTo>
                    <a:pt x="9612" y="5563"/>
                    <a:pt x="12189" y="7340"/>
                    <a:pt x="13205" y="10032"/>
                  </a:cubicBezTo>
                  <a:lnTo>
                    <a:pt x="13205" y="10032"/>
                  </a:lnTo>
                  <a:lnTo>
                    <a:pt x="13205" y="6350"/>
                  </a:lnTo>
                  <a:cubicBezTo>
                    <a:pt x="13205" y="6350"/>
                    <a:pt x="13205" y="6350"/>
                    <a:pt x="13205" y="6350"/>
                  </a:cubicBezTo>
                  <a:cubicBezTo>
                    <a:pt x="13269" y="5880"/>
                    <a:pt x="13269" y="5423"/>
                    <a:pt x="13205" y="4953"/>
                  </a:cubicBezTo>
                  <a:cubicBezTo>
                    <a:pt x="13142" y="4699"/>
                    <a:pt x="13142" y="4445"/>
                    <a:pt x="13205" y="4191"/>
                  </a:cubicBezTo>
                  <a:lnTo>
                    <a:pt x="13205" y="4191"/>
                  </a:lnTo>
                  <a:cubicBezTo>
                    <a:pt x="13027" y="3798"/>
                    <a:pt x="12760" y="3455"/>
                    <a:pt x="12443" y="3176"/>
                  </a:cubicBezTo>
                  <a:cubicBezTo>
                    <a:pt x="12253" y="2718"/>
                    <a:pt x="11948" y="2325"/>
                    <a:pt x="11554" y="2033"/>
                  </a:cubicBezTo>
                  <a:cubicBezTo>
                    <a:pt x="10297" y="712"/>
                    <a:pt x="8558" y="-37"/>
                    <a:pt x="6730" y="1"/>
                  </a:cubicBezTo>
                  <a:cubicBezTo>
                    <a:pt x="5105" y="27"/>
                    <a:pt x="3530" y="611"/>
                    <a:pt x="2286" y="1652"/>
                  </a:cubicBezTo>
                  <a:cubicBezTo>
                    <a:pt x="1676" y="2236"/>
                    <a:pt x="1155" y="2922"/>
                    <a:pt x="763" y="3683"/>
                  </a:cubicBezTo>
                  <a:cubicBezTo>
                    <a:pt x="356" y="4433"/>
                    <a:pt x="102" y="5245"/>
                    <a:pt x="0" y="609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6" name="Freeform: Shape 986"/>
            <p:cNvSpPr/>
            <p:nvPr/>
          </p:nvSpPr>
          <p:spPr>
            <a:xfrm>
              <a:off x="9358920" y="5777640"/>
              <a:ext cx="56520" cy="12600"/>
            </a:xfrm>
            <a:custGeom>
              <a:avLst/>
              <a:gdLst>
                <a:gd name="textAreaLeft" fmla="*/ 0 w 56520"/>
                <a:gd name="textAreaRight" fmla="*/ 57600 w 565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57769" h="13839">
                  <a:moveTo>
                    <a:pt x="6983" y="13839"/>
                  </a:moveTo>
                  <a:lnTo>
                    <a:pt x="57770" y="13839"/>
                  </a:lnTo>
                  <a:cubicBezTo>
                    <a:pt x="53961" y="13770"/>
                    <a:pt x="50914" y="10664"/>
                    <a:pt x="50914" y="6856"/>
                  </a:cubicBezTo>
                  <a:cubicBezTo>
                    <a:pt x="50914" y="3070"/>
                    <a:pt x="53987" y="0"/>
                    <a:pt x="57770" y="0"/>
                  </a:cubicBezTo>
                  <a:lnTo>
                    <a:pt x="6983" y="0"/>
                  </a:lnTo>
                  <a:cubicBezTo>
                    <a:pt x="3174" y="0"/>
                    <a:pt x="64" y="3050"/>
                    <a:pt x="0" y="6856"/>
                  </a:cubicBezTo>
                  <a:cubicBezTo>
                    <a:pt x="0" y="10713"/>
                    <a:pt x="3124" y="13839"/>
                    <a:pt x="6983" y="1383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7" name="Freeform: Shape 987"/>
            <p:cNvSpPr/>
            <p:nvPr/>
          </p:nvSpPr>
          <p:spPr>
            <a:xfrm>
              <a:off x="9409320" y="5777640"/>
              <a:ext cx="366120" cy="12600"/>
            </a:xfrm>
            <a:custGeom>
              <a:avLst/>
              <a:gdLst>
                <a:gd name="textAreaLeft" fmla="*/ 0 w 366120"/>
                <a:gd name="textAreaRight" fmla="*/ 367200 w 3661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67188" h="13839">
                  <a:moveTo>
                    <a:pt x="367188" y="6856"/>
                  </a:moveTo>
                  <a:lnTo>
                    <a:pt x="367188" y="0"/>
                  </a:ln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1"/>
                    <a:pt x="6856" y="13839"/>
                  </a:cubicBezTo>
                  <a:lnTo>
                    <a:pt x="367188" y="1383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8" name="Freeform: Shape 988"/>
            <p:cNvSpPr/>
            <p:nvPr/>
          </p:nvSpPr>
          <p:spPr>
            <a:xfrm>
              <a:off x="10060200" y="5777640"/>
              <a:ext cx="144720" cy="12600"/>
            </a:xfrm>
            <a:custGeom>
              <a:avLst/>
              <a:gdLst>
                <a:gd name="textAreaLeft" fmla="*/ 0 w 144720"/>
                <a:gd name="textAreaRight" fmla="*/ 145800 w 1447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45630" h="13839">
                  <a:moveTo>
                    <a:pt x="0" y="13839"/>
                  </a:moveTo>
                  <a:lnTo>
                    <a:pt x="145631" y="13839"/>
                  </a:lnTo>
                  <a:cubicBezTo>
                    <a:pt x="141822" y="13770"/>
                    <a:pt x="138775" y="10664"/>
                    <a:pt x="138775" y="6856"/>
                  </a:cubicBezTo>
                  <a:cubicBezTo>
                    <a:pt x="138775" y="3070"/>
                    <a:pt x="141847" y="0"/>
                    <a:pt x="145631" y="0"/>
                  </a:cubicBezTo>
                  <a:lnTo>
                    <a:pt x="0" y="0"/>
                  </a:lnTo>
                  <a:lnTo>
                    <a:pt x="0" y="1383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9" name="Freeform: Shape 989"/>
            <p:cNvSpPr/>
            <p:nvPr/>
          </p:nvSpPr>
          <p:spPr>
            <a:xfrm>
              <a:off x="11320920" y="6502320"/>
              <a:ext cx="12600" cy="68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3750" h="7745">
                  <a:moveTo>
                    <a:pt x="13750" y="0"/>
                  </a:moveTo>
                  <a:lnTo>
                    <a:pt x="13750" y="0"/>
                  </a:lnTo>
                  <a:cubicBezTo>
                    <a:pt x="13750" y="3783"/>
                    <a:pt x="10678" y="6856"/>
                    <a:pt x="6894" y="6856"/>
                  </a:cubicBezTo>
                  <a:cubicBezTo>
                    <a:pt x="3110" y="6856"/>
                    <a:pt x="38" y="3783"/>
                    <a:pt x="38" y="0"/>
                  </a:cubicBezTo>
                  <a:lnTo>
                    <a:pt x="38" y="1143"/>
                  </a:lnTo>
                  <a:cubicBezTo>
                    <a:pt x="-13" y="1562"/>
                    <a:pt x="-13" y="1993"/>
                    <a:pt x="38" y="2412"/>
                  </a:cubicBezTo>
                  <a:cubicBezTo>
                    <a:pt x="495" y="5155"/>
                    <a:pt x="2641" y="7288"/>
                    <a:pt x="5371" y="7745"/>
                  </a:cubicBezTo>
                  <a:lnTo>
                    <a:pt x="6640" y="7745"/>
                  </a:lnTo>
                  <a:lnTo>
                    <a:pt x="7910" y="7745"/>
                  </a:lnTo>
                  <a:cubicBezTo>
                    <a:pt x="9586" y="7491"/>
                    <a:pt x="11097" y="6577"/>
                    <a:pt x="12100" y="5206"/>
                  </a:cubicBezTo>
                  <a:cubicBezTo>
                    <a:pt x="13002" y="4050"/>
                    <a:pt x="13496" y="2615"/>
                    <a:pt x="13496" y="11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0" name="Freeform: Shape 990"/>
            <p:cNvSpPr/>
            <p:nvPr/>
          </p:nvSpPr>
          <p:spPr>
            <a:xfrm>
              <a:off x="9770400" y="6116760"/>
              <a:ext cx="11880" cy="1260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2952" h="13712">
                  <a:moveTo>
                    <a:pt x="2" y="6856"/>
                  </a:moveTo>
                  <a:cubicBezTo>
                    <a:pt x="2" y="10640"/>
                    <a:pt x="3075" y="13713"/>
                    <a:pt x="6858" y="13713"/>
                  </a:cubicBezTo>
                  <a:lnTo>
                    <a:pt x="12952" y="13713"/>
                  </a:lnTo>
                  <a:cubicBezTo>
                    <a:pt x="9169" y="13713"/>
                    <a:pt x="6096" y="10640"/>
                    <a:pt x="6096" y="6856"/>
                  </a:cubicBezTo>
                  <a:cubicBezTo>
                    <a:pt x="6096" y="3073"/>
                    <a:pt x="9169" y="0"/>
                    <a:pt x="12952" y="0"/>
                  </a:cubicBezTo>
                  <a:lnTo>
                    <a:pt x="6096" y="0"/>
                  </a:lnTo>
                  <a:cubicBezTo>
                    <a:pt x="2580" y="330"/>
                    <a:pt x="-87" y="3327"/>
                    <a:pt x="2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1" name="Freeform: Shape 991"/>
            <p:cNvSpPr/>
            <p:nvPr/>
          </p:nvSpPr>
          <p:spPr>
            <a:xfrm>
              <a:off x="10035360" y="6436800"/>
              <a:ext cx="12600" cy="57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760"/>
                <a:gd name="textAreaBottom" fmla="*/ 6840 h 5760"/>
              </a:gdLst>
              <a:ahLst/>
              <a:cxnLst/>
              <a:rect l="textAreaLeft" t="textAreaTop" r="textAreaRight" b="textAreaBottom"/>
              <a:pathLst>
                <a:path w="13838" h="6856">
                  <a:moveTo>
                    <a:pt x="13839" y="0"/>
                  </a:move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0"/>
                  </a:lnTo>
                  <a:cubicBezTo>
                    <a:pt x="50" y="3212"/>
                    <a:pt x="2323" y="5955"/>
                    <a:pt x="5459" y="6602"/>
                  </a:cubicBezTo>
                  <a:cubicBezTo>
                    <a:pt x="5929" y="6666"/>
                    <a:pt x="6399" y="6666"/>
                    <a:pt x="6856" y="6602"/>
                  </a:cubicBezTo>
                  <a:cubicBezTo>
                    <a:pt x="7401" y="6679"/>
                    <a:pt x="7960" y="6679"/>
                    <a:pt x="8507" y="6602"/>
                  </a:cubicBezTo>
                  <a:cubicBezTo>
                    <a:pt x="8926" y="6653"/>
                    <a:pt x="9357" y="6653"/>
                    <a:pt x="9776" y="6602"/>
                  </a:cubicBezTo>
                  <a:cubicBezTo>
                    <a:pt x="10208" y="6437"/>
                    <a:pt x="10601" y="6183"/>
                    <a:pt x="10919" y="5841"/>
                  </a:cubicBezTo>
                  <a:lnTo>
                    <a:pt x="11935" y="5079"/>
                  </a:lnTo>
                  <a:cubicBezTo>
                    <a:pt x="11998" y="4748"/>
                    <a:pt x="11998" y="4393"/>
                    <a:pt x="11935" y="4063"/>
                  </a:cubicBezTo>
                  <a:cubicBezTo>
                    <a:pt x="11935" y="4063"/>
                    <a:pt x="11935" y="4063"/>
                    <a:pt x="12570" y="3174"/>
                  </a:cubicBezTo>
                  <a:lnTo>
                    <a:pt x="12570" y="3174"/>
                  </a:lnTo>
                  <a:cubicBezTo>
                    <a:pt x="12570" y="3174"/>
                    <a:pt x="12570" y="2285"/>
                    <a:pt x="12570" y="1778"/>
                  </a:cubicBezTo>
                  <a:cubicBezTo>
                    <a:pt x="12570" y="1270"/>
                    <a:pt x="13839" y="889"/>
                    <a:pt x="13839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2" name="Freeform: Shape 992"/>
            <p:cNvSpPr/>
            <p:nvPr/>
          </p:nvSpPr>
          <p:spPr>
            <a:xfrm>
              <a:off x="10046520" y="5007240"/>
              <a:ext cx="12600" cy="77652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776520"/>
                <a:gd name="textAreaBottom" fmla="*/ 777600 h 776520"/>
              </a:gdLst>
              <a:ahLst/>
              <a:cxnLst/>
              <a:rect l="textAreaLeft" t="textAreaTop" r="textAreaRight" b="textAreaBottom"/>
              <a:pathLst>
                <a:path w="13759" h="777439">
                  <a:moveTo>
                    <a:pt x="6856" y="17"/>
                  </a:moveTo>
                  <a:cubicBezTo>
                    <a:pt x="4685" y="87"/>
                    <a:pt x="2666" y="1166"/>
                    <a:pt x="1396" y="2937"/>
                  </a:cubicBezTo>
                  <a:cubicBezTo>
                    <a:pt x="495" y="4098"/>
                    <a:pt x="0" y="5529"/>
                    <a:pt x="0" y="7000"/>
                  </a:cubicBezTo>
                  <a:lnTo>
                    <a:pt x="0" y="777439"/>
                  </a:lnTo>
                  <a:cubicBezTo>
                    <a:pt x="0" y="773653"/>
                    <a:pt x="3073" y="770583"/>
                    <a:pt x="6856" y="770583"/>
                  </a:cubicBezTo>
                  <a:cubicBezTo>
                    <a:pt x="10640" y="770583"/>
                    <a:pt x="13713" y="773653"/>
                    <a:pt x="13713" y="777439"/>
                  </a:cubicBezTo>
                  <a:lnTo>
                    <a:pt x="13713" y="7000"/>
                  </a:lnTo>
                  <a:lnTo>
                    <a:pt x="13713" y="7000"/>
                  </a:lnTo>
                  <a:cubicBezTo>
                    <a:pt x="13775" y="6537"/>
                    <a:pt x="13775" y="6067"/>
                    <a:pt x="13713" y="5604"/>
                  </a:cubicBezTo>
                  <a:cubicBezTo>
                    <a:pt x="13713" y="5604"/>
                    <a:pt x="13713" y="4715"/>
                    <a:pt x="13713" y="4334"/>
                  </a:cubicBezTo>
                  <a:lnTo>
                    <a:pt x="13713" y="4334"/>
                  </a:lnTo>
                  <a:cubicBezTo>
                    <a:pt x="12608" y="1555"/>
                    <a:pt x="9839" y="-193"/>
                    <a:pt x="6856" y="1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3" name="Freeform: Shape 993"/>
            <p:cNvSpPr/>
            <p:nvPr/>
          </p:nvSpPr>
          <p:spPr>
            <a:xfrm>
              <a:off x="10046520" y="5777640"/>
              <a:ext cx="12600" cy="2415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41560"/>
                <a:gd name="textAreaBottom" fmla="*/ 242640 h 241560"/>
              </a:gdLst>
              <a:ahLst/>
              <a:cxnLst/>
              <a:rect l="textAreaLeft" t="textAreaTop" r="textAreaRight" b="textAreaBottom"/>
              <a:pathLst>
                <a:path w="13586" h="242761">
                  <a:moveTo>
                    <a:pt x="6857" y="0"/>
                  </a:moveTo>
                  <a:cubicBezTo>
                    <a:pt x="3074" y="0"/>
                    <a:pt x="1" y="3070"/>
                    <a:pt x="1" y="6856"/>
                  </a:cubicBezTo>
                  <a:lnTo>
                    <a:pt x="1" y="236287"/>
                  </a:lnTo>
                  <a:cubicBezTo>
                    <a:pt x="-25" y="237762"/>
                    <a:pt x="471" y="239199"/>
                    <a:pt x="1397" y="240350"/>
                  </a:cubicBezTo>
                  <a:lnTo>
                    <a:pt x="1397" y="240350"/>
                  </a:lnTo>
                  <a:lnTo>
                    <a:pt x="2413" y="241365"/>
                  </a:lnTo>
                  <a:cubicBezTo>
                    <a:pt x="3327" y="242032"/>
                    <a:pt x="4356" y="242507"/>
                    <a:pt x="5460" y="242762"/>
                  </a:cubicBezTo>
                  <a:lnTo>
                    <a:pt x="6730" y="242762"/>
                  </a:lnTo>
                  <a:lnTo>
                    <a:pt x="8000" y="242762"/>
                  </a:lnTo>
                  <a:cubicBezTo>
                    <a:pt x="11238" y="242152"/>
                    <a:pt x="13586" y="239326"/>
                    <a:pt x="13586" y="236033"/>
                  </a:cubicBezTo>
                  <a:lnTo>
                    <a:pt x="13586" y="6856"/>
                  </a:lnTo>
                  <a:cubicBezTo>
                    <a:pt x="13586" y="3118"/>
                    <a:pt x="10590" y="70"/>
                    <a:pt x="6857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4" name="Freeform: Shape 994"/>
            <p:cNvSpPr/>
            <p:nvPr/>
          </p:nvSpPr>
          <p:spPr>
            <a:xfrm>
              <a:off x="10481040" y="6121440"/>
              <a:ext cx="12600" cy="3142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14280"/>
                <a:gd name="textAreaBottom" fmla="*/ 315360 h 314280"/>
              </a:gdLst>
              <a:ahLst/>
              <a:cxnLst/>
              <a:rect l="textAreaLeft" t="textAreaTop" r="textAreaRight" b="textAreaBottom"/>
              <a:pathLst>
                <a:path w="13760" h="315514">
                  <a:moveTo>
                    <a:pt x="12697" y="2285"/>
                  </a:moveTo>
                  <a:cubicBezTo>
                    <a:pt x="12697" y="6069"/>
                    <a:pt x="9624" y="9142"/>
                    <a:pt x="5841" y="9142"/>
                  </a:cubicBezTo>
                  <a:lnTo>
                    <a:pt x="0" y="9142"/>
                  </a:lnTo>
                  <a:lnTo>
                    <a:pt x="0" y="315514"/>
                  </a:lnTo>
                  <a:cubicBezTo>
                    <a:pt x="0" y="311705"/>
                    <a:pt x="3047" y="308595"/>
                    <a:pt x="6856" y="308531"/>
                  </a:cubicBezTo>
                  <a:lnTo>
                    <a:pt x="13713" y="308531"/>
                  </a:lnTo>
                  <a:lnTo>
                    <a:pt x="13713" y="3809"/>
                  </a:lnTo>
                  <a:cubicBezTo>
                    <a:pt x="13776" y="3339"/>
                    <a:pt x="13776" y="2882"/>
                    <a:pt x="13713" y="2412"/>
                  </a:cubicBezTo>
                  <a:lnTo>
                    <a:pt x="13713" y="1143"/>
                  </a:lnTo>
                  <a:lnTo>
                    <a:pt x="12951" y="0"/>
                  </a:lnTo>
                  <a:cubicBezTo>
                    <a:pt x="13039" y="774"/>
                    <a:pt x="12951" y="1549"/>
                    <a:pt x="12697" y="228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5" name="Freeform: Shape 995"/>
            <p:cNvSpPr/>
            <p:nvPr/>
          </p:nvSpPr>
          <p:spPr>
            <a:xfrm>
              <a:off x="10481040" y="6436080"/>
              <a:ext cx="360" cy="108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1080"/>
                <a:gd name="textAreaBottom" fmla="*/ 2160 h 1080"/>
              </a:gdLst>
              <a:ahLst/>
              <a:cxnLst/>
              <a:rect l="textAreaLeft" t="textAreaTop" r="textAreaRight" b="textAreaBottom"/>
              <a:pathLst>
                <a:path w="95" h="2285">
                  <a:moveTo>
                    <a:pt x="95" y="762"/>
                  </a:moveTo>
                  <a:cubicBezTo>
                    <a:pt x="32" y="1270"/>
                    <a:pt x="32" y="1778"/>
                    <a:pt x="95" y="2285"/>
                  </a:cubicBezTo>
                  <a:cubicBezTo>
                    <a:pt x="95" y="2285"/>
                    <a:pt x="95" y="2285"/>
                    <a:pt x="95" y="2285"/>
                  </a:cubicBezTo>
                  <a:cubicBezTo>
                    <a:pt x="-32" y="1524"/>
                    <a:pt x="-32" y="762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6" name="Freeform: Shape 996"/>
            <p:cNvSpPr/>
            <p:nvPr/>
          </p:nvSpPr>
          <p:spPr>
            <a:xfrm>
              <a:off x="10481760" y="6439680"/>
              <a:ext cx="7200" cy="3240"/>
            </a:xfrm>
            <a:custGeom>
              <a:avLst/>
              <a:gdLst>
                <a:gd name="textAreaLeft" fmla="*/ 0 w 7200"/>
                <a:gd name="textAreaRight" fmla="*/ 8280 w 7200"/>
                <a:gd name="textAreaTop" fmla="*/ 0 h 3240"/>
                <a:gd name="textAreaBottom" fmla="*/ 4320 h 3240"/>
              </a:gdLst>
              <a:ahLst/>
              <a:cxnLst/>
              <a:rect l="textAreaLeft" t="textAreaTop" r="textAreaRight" b="textAreaBottom"/>
              <a:pathLst>
                <a:path w="8380" h="4412">
                  <a:moveTo>
                    <a:pt x="0" y="0"/>
                  </a:moveTo>
                  <a:cubicBezTo>
                    <a:pt x="965" y="2603"/>
                    <a:pt x="3441" y="4330"/>
                    <a:pt x="6221" y="4317"/>
                  </a:cubicBezTo>
                  <a:cubicBezTo>
                    <a:pt x="6933" y="4444"/>
                    <a:pt x="7669" y="4444"/>
                    <a:pt x="8380" y="4317"/>
                  </a:cubicBezTo>
                  <a:lnTo>
                    <a:pt x="5714" y="4317"/>
                  </a:lnTo>
                  <a:cubicBezTo>
                    <a:pt x="3162" y="4037"/>
                    <a:pt x="965" y="237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7" name="Freeform: Shape 997"/>
            <p:cNvSpPr/>
            <p:nvPr/>
          </p:nvSpPr>
          <p:spPr>
            <a:xfrm>
              <a:off x="9714960" y="5604480"/>
              <a:ext cx="60120" cy="12960"/>
            </a:xfrm>
            <a:custGeom>
              <a:avLst/>
              <a:gdLst>
                <a:gd name="textAreaLeft" fmla="*/ 0 w 60120"/>
                <a:gd name="textAreaRight" fmla="*/ 61200 w 60120"/>
                <a:gd name="textAreaTop" fmla="*/ 0 h 12960"/>
                <a:gd name="textAreaBottom" fmla="*/ 14040 h 12960"/>
              </a:gdLst>
              <a:ahLst/>
              <a:cxnLst/>
              <a:rect l="textAreaLeft" t="textAreaTop" r="textAreaRight" b="textAreaBottom"/>
              <a:pathLst>
                <a:path w="61325" h="13966">
                  <a:moveTo>
                    <a:pt x="6857" y="7110"/>
                  </a:moveTo>
                  <a:cubicBezTo>
                    <a:pt x="6857" y="10896"/>
                    <a:pt x="3784" y="13966"/>
                    <a:pt x="0" y="13966"/>
                  </a:cubicBezTo>
                  <a:lnTo>
                    <a:pt x="61325" y="13966"/>
                  </a:lnTo>
                  <a:lnTo>
                    <a:pt x="61325" y="0"/>
                  </a:lnTo>
                  <a:lnTo>
                    <a:pt x="0" y="0"/>
                  </a:lnTo>
                  <a:cubicBezTo>
                    <a:pt x="3860" y="70"/>
                    <a:pt x="6920" y="3252"/>
                    <a:pt x="6857" y="7108"/>
                  </a:cubicBezTo>
                  <a:cubicBezTo>
                    <a:pt x="6857" y="7109"/>
                    <a:pt x="6857" y="7109"/>
                    <a:pt x="6857" y="711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8" name="Freeform: Shape 998"/>
            <p:cNvSpPr/>
            <p:nvPr/>
          </p:nvSpPr>
          <p:spPr>
            <a:xfrm>
              <a:off x="12175200" y="6502320"/>
              <a:ext cx="360" cy="36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360"/>
                <a:gd name="textAreaBottom" fmla="*/ 1440 h 360"/>
              </a:gdLst>
              <a:ahLst/>
              <a:cxnLst/>
              <a:rect l="textAreaLeft" t="textAreaTop" r="textAreaRight" b="textAreaBottom"/>
              <a:pathLst>
                <a:path w="47" h="1523">
                  <a:moveTo>
                    <a:pt x="48" y="635"/>
                  </a:moveTo>
                  <a:cubicBezTo>
                    <a:pt x="48" y="635"/>
                    <a:pt x="48" y="635"/>
                    <a:pt x="48" y="1524"/>
                  </a:cubicBezTo>
                  <a:lnTo>
                    <a:pt x="48" y="1524"/>
                  </a:lnTo>
                  <a:cubicBezTo>
                    <a:pt x="-16" y="1016"/>
                    <a:pt x="-16" y="508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9" name="Freeform: Shape 999"/>
            <p:cNvSpPr/>
            <p:nvPr/>
          </p:nvSpPr>
          <p:spPr>
            <a:xfrm>
              <a:off x="9264240" y="6436440"/>
              <a:ext cx="18360" cy="12600"/>
            </a:xfrm>
            <a:custGeom>
              <a:avLst/>
              <a:gdLst>
                <a:gd name="textAreaLeft" fmla="*/ 0 w 18360"/>
                <a:gd name="textAreaRight" fmla="*/ 19440 w 183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9553" h="13839">
                  <a:moveTo>
                    <a:pt x="12697" y="6983"/>
                  </a:moveTo>
                  <a:cubicBezTo>
                    <a:pt x="12697" y="3174"/>
                    <a:pt x="15745" y="64"/>
                    <a:pt x="19553" y="0"/>
                  </a:cubicBezTo>
                  <a:lnTo>
                    <a:pt x="6857" y="0"/>
                  </a:lnTo>
                  <a:lnTo>
                    <a:pt x="6857" y="6983"/>
                  </a:lnTo>
                  <a:cubicBezTo>
                    <a:pt x="6857" y="10767"/>
                    <a:pt x="3784" y="13839"/>
                    <a:pt x="0" y="13839"/>
                  </a:cubicBezTo>
                  <a:lnTo>
                    <a:pt x="19172" y="13839"/>
                  </a:lnTo>
                  <a:cubicBezTo>
                    <a:pt x="15541" y="13636"/>
                    <a:pt x="12697" y="10627"/>
                    <a:pt x="12697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0" name="Freeform: Shape 1000"/>
            <p:cNvSpPr/>
            <p:nvPr/>
          </p:nvSpPr>
          <p:spPr>
            <a:xfrm>
              <a:off x="9276840" y="6436800"/>
              <a:ext cx="34920" cy="12600"/>
            </a:xfrm>
            <a:custGeom>
              <a:avLst/>
              <a:gdLst>
                <a:gd name="textAreaLeft" fmla="*/ 0 w 34920"/>
                <a:gd name="textAreaRight" fmla="*/ 36000 w 349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5931" h="13839">
                  <a:moveTo>
                    <a:pt x="6857" y="0"/>
                  </a:moveTo>
                  <a:cubicBezTo>
                    <a:pt x="3048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7" y="13839"/>
                  </a:cubicBezTo>
                  <a:lnTo>
                    <a:pt x="28949" y="13839"/>
                  </a:lnTo>
                  <a:cubicBezTo>
                    <a:pt x="32758" y="13839"/>
                    <a:pt x="35868" y="10792"/>
                    <a:pt x="35932" y="6983"/>
                  </a:cubicBezTo>
                  <a:cubicBezTo>
                    <a:pt x="35932" y="3123"/>
                    <a:pt x="32809" y="0"/>
                    <a:pt x="28949" y="0"/>
                  </a:cubicBezTo>
                  <a:lnTo>
                    <a:pt x="6857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1" name="Freeform: Shape 1001"/>
            <p:cNvSpPr/>
            <p:nvPr/>
          </p:nvSpPr>
          <p:spPr>
            <a:xfrm>
              <a:off x="8867880" y="5735520"/>
              <a:ext cx="12600" cy="7149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714960"/>
                <a:gd name="textAreaBottom" fmla="*/ 716040 h 714960"/>
              </a:gdLst>
              <a:ahLst/>
              <a:cxnLst/>
              <a:rect l="textAreaLeft" t="textAreaTop" r="textAreaRight" b="textAreaBottom"/>
              <a:pathLst>
                <a:path w="13839" h="716096">
                  <a:moveTo>
                    <a:pt x="0" y="709240"/>
                  </a:moveTo>
                  <a:cubicBezTo>
                    <a:pt x="0" y="713024"/>
                    <a:pt x="3073" y="716097"/>
                    <a:pt x="6856" y="716097"/>
                  </a:cubicBezTo>
                  <a:cubicBezTo>
                    <a:pt x="10666" y="716097"/>
                    <a:pt x="13776" y="713050"/>
                    <a:pt x="13840" y="709240"/>
                  </a:cubicBezTo>
                  <a:lnTo>
                    <a:pt x="13840" y="0"/>
                  </a:lnTo>
                  <a:cubicBezTo>
                    <a:pt x="13840" y="3857"/>
                    <a:pt x="10716" y="6983"/>
                    <a:pt x="6856" y="6983"/>
                  </a:cubicBezTo>
                  <a:cubicBezTo>
                    <a:pt x="3047" y="6915"/>
                    <a:pt x="0" y="3808"/>
                    <a:pt x="0" y="0"/>
                  </a:cubicBezTo>
                  <a:lnTo>
                    <a:pt x="0" y="70924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2" name="Freeform: Shape 1002"/>
            <p:cNvSpPr/>
            <p:nvPr/>
          </p:nvSpPr>
          <p:spPr>
            <a:xfrm>
              <a:off x="8868240" y="5438520"/>
              <a:ext cx="12600" cy="30312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03120"/>
                <a:gd name="textAreaBottom" fmla="*/ 304200 h 303120"/>
              </a:gdLst>
              <a:ahLst/>
              <a:cxnLst/>
              <a:rect l="textAreaLeft" t="textAreaTop" r="textAreaRight" b="textAreaBottom"/>
              <a:pathLst>
                <a:path w="13838" h="304087">
                  <a:moveTo>
                    <a:pt x="6856" y="304087"/>
                  </a:moveTo>
                  <a:cubicBezTo>
                    <a:pt x="10716" y="304087"/>
                    <a:pt x="13839" y="300961"/>
                    <a:pt x="13839" y="297104"/>
                  </a:cubicBez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297104"/>
                  </a:lnTo>
                  <a:cubicBezTo>
                    <a:pt x="0" y="300912"/>
                    <a:pt x="3047" y="304019"/>
                    <a:pt x="6856" y="30408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3" name="Freeform: Shape 1003"/>
            <p:cNvSpPr/>
            <p:nvPr/>
          </p:nvSpPr>
          <p:spPr>
            <a:xfrm>
              <a:off x="9257760" y="5610240"/>
              <a:ext cx="12600" cy="8388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838800"/>
                <a:gd name="textAreaBottom" fmla="*/ 839880 h 838800"/>
              </a:gdLst>
              <a:ahLst/>
              <a:cxnLst/>
              <a:rect l="textAreaLeft" t="textAreaTop" r="textAreaRight" b="textAreaBottom"/>
              <a:pathLst>
                <a:path w="13711" h="840017">
                  <a:moveTo>
                    <a:pt x="6856" y="840017"/>
                  </a:moveTo>
                  <a:cubicBezTo>
                    <a:pt x="10639" y="840017"/>
                    <a:pt x="13712" y="836944"/>
                    <a:pt x="13712" y="833161"/>
                  </a:cubicBezTo>
                  <a:lnTo>
                    <a:pt x="13712" y="0"/>
                  </a:lnTo>
                  <a:cubicBezTo>
                    <a:pt x="13712" y="3786"/>
                    <a:pt x="10639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833161"/>
                  </a:lnTo>
                  <a:cubicBezTo>
                    <a:pt x="0" y="836944"/>
                    <a:pt x="3073" y="840017"/>
                    <a:pt x="6856" y="84001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4" name="Freeform: Shape 1004"/>
            <p:cNvSpPr/>
            <p:nvPr/>
          </p:nvSpPr>
          <p:spPr>
            <a:xfrm>
              <a:off x="9257760" y="5455080"/>
              <a:ext cx="12600" cy="16092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60920"/>
                <a:gd name="textAreaBottom" fmla="*/ 162000 h 160920"/>
              </a:gdLst>
              <a:ahLst/>
              <a:cxnLst/>
              <a:rect l="textAreaLeft" t="textAreaTop" r="textAreaRight" b="textAreaBottom"/>
              <a:pathLst>
                <a:path w="13771" h="161930">
                  <a:moveTo>
                    <a:pt x="2" y="7030"/>
                  </a:moveTo>
                  <a:lnTo>
                    <a:pt x="2" y="155074"/>
                  </a:lnTo>
                  <a:cubicBezTo>
                    <a:pt x="2" y="158860"/>
                    <a:pt x="3075" y="161930"/>
                    <a:pt x="6858" y="161930"/>
                  </a:cubicBezTo>
                  <a:cubicBezTo>
                    <a:pt x="10641" y="161930"/>
                    <a:pt x="13714" y="158860"/>
                    <a:pt x="13714" y="155074"/>
                  </a:cubicBezTo>
                  <a:lnTo>
                    <a:pt x="13714" y="7030"/>
                  </a:lnTo>
                  <a:cubicBezTo>
                    <a:pt x="13701" y="6819"/>
                    <a:pt x="13701" y="6607"/>
                    <a:pt x="13714" y="6395"/>
                  </a:cubicBezTo>
                  <a:cubicBezTo>
                    <a:pt x="13777" y="5973"/>
                    <a:pt x="13777" y="5547"/>
                    <a:pt x="13714" y="5125"/>
                  </a:cubicBezTo>
                  <a:cubicBezTo>
                    <a:pt x="13791" y="4705"/>
                    <a:pt x="13791" y="4276"/>
                    <a:pt x="13714" y="3856"/>
                  </a:cubicBezTo>
                  <a:cubicBezTo>
                    <a:pt x="13777" y="3520"/>
                    <a:pt x="13777" y="3175"/>
                    <a:pt x="13714" y="2840"/>
                  </a:cubicBezTo>
                  <a:lnTo>
                    <a:pt x="12699" y="1824"/>
                  </a:lnTo>
                  <a:cubicBezTo>
                    <a:pt x="11518" y="761"/>
                    <a:pt x="9969" y="174"/>
                    <a:pt x="8381" y="174"/>
                  </a:cubicBezTo>
                  <a:cubicBezTo>
                    <a:pt x="4687" y="-670"/>
                    <a:pt x="1017" y="1640"/>
                    <a:pt x="167" y="5332"/>
                  </a:cubicBezTo>
                  <a:cubicBezTo>
                    <a:pt x="40" y="5888"/>
                    <a:pt x="-11" y="6458"/>
                    <a:pt x="2" y="703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5" name="Freeform: Shape 1005"/>
            <p:cNvSpPr/>
            <p:nvPr/>
          </p:nvSpPr>
          <p:spPr>
            <a:xfrm>
              <a:off x="8716320" y="6438960"/>
              <a:ext cx="12600" cy="104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0440"/>
                <a:gd name="textAreaBottom" fmla="*/ 11520 h 10440"/>
              </a:gdLst>
              <a:ahLst/>
              <a:cxnLst/>
              <a:rect l="textAreaLeft" t="textAreaTop" r="textAreaRight" b="textAreaBottom"/>
              <a:pathLst>
                <a:path w="13838" h="11554">
                  <a:moveTo>
                    <a:pt x="6856" y="11554"/>
                  </a:moveTo>
                  <a:cubicBezTo>
                    <a:pt x="10665" y="11554"/>
                    <a:pt x="13775" y="8507"/>
                    <a:pt x="13839" y="4698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ubicBezTo>
                    <a:pt x="3047" y="6920"/>
                    <a:pt x="0" y="3809"/>
                    <a:pt x="0" y="0"/>
                  </a:cubicBezTo>
                  <a:lnTo>
                    <a:pt x="0" y="4698"/>
                  </a:lnTo>
                  <a:cubicBezTo>
                    <a:pt x="0" y="8481"/>
                    <a:pt x="3073" y="11554"/>
                    <a:pt x="6856" y="1155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6" name="Freeform: Shape 1006"/>
            <p:cNvSpPr/>
            <p:nvPr/>
          </p:nvSpPr>
          <p:spPr>
            <a:xfrm>
              <a:off x="9419400" y="6442200"/>
              <a:ext cx="12600" cy="4208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20840"/>
                <a:gd name="textAreaBottom" fmla="*/ 421920 h 420840"/>
              </a:gdLst>
              <a:ahLst/>
              <a:cxnLst/>
              <a:rect l="textAreaLeft" t="textAreaTop" r="textAreaRight" b="textAreaBottom"/>
              <a:pathLst>
                <a:path w="13851" h="421913">
                  <a:moveTo>
                    <a:pt x="6348" y="7237"/>
                  </a:moveTo>
                  <a:cubicBezTo>
                    <a:pt x="3555" y="7224"/>
                    <a:pt x="1041" y="5523"/>
                    <a:pt x="0" y="2920"/>
                  </a:cubicBezTo>
                  <a:lnTo>
                    <a:pt x="0" y="2920"/>
                  </a:lnTo>
                  <a:lnTo>
                    <a:pt x="0" y="421913"/>
                  </a:lnTo>
                  <a:lnTo>
                    <a:pt x="13839" y="421913"/>
                  </a:lnTo>
                  <a:lnTo>
                    <a:pt x="13839" y="0"/>
                  </a:lnTo>
                  <a:cubicBezTo>
                    <a:pt x="14068" y="3784"/>
                    <a:pt x="11186" y="7034"/>
                    <a:pt x="7402" y="7250"/>
                  </a:cubicBezTo>
                  <a:cubicBezTo>
                    <a:pt x="7059" y="7275"/>
                    <a:pt x="6704" y="7275"/>
                    <a:pt x="6348" y="723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7" name="Freeform: Shape 1007"/>
            <p:cNvSpPr/>
            <p:nvPr/>
          </p:nvSpPr>
          <p:spPr>
            <a:xfrm>
              <a:off x="9409320" y="6105600"/>
              <a:ext cx="12600" cy="3438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43800"/>
                <a:gd name="textAreaBottom" fmla="*/ 344880 h 343800"/>
              </a:gdLst>
              <a:ahLst/>
              <a:cxnLst/>
              <a:rect l="textAreaLeft" t="textAreaTop" r="textAreaRight" b="textAreaBottom"/>
              <a:pathLst>
                <a:path w="13838" h="344717">
                  <a:moveTo>
                    <a:pt x="6856" y="344717"/>
                  </a:moveTo>
                  <a:cubicBezTo>
                    <a:pt x="7884" y="344730"/>
                    <a:pt x="8888" y="344476"/>
                    <a:pt x="9776" y="343955"/>
                  </a:cubicBezTo>
                  <a:lnTo>
                    <a:pt x="9776" y="343955"/>
                  </a:lnTo>
                  <a:cubicBezTo>
                    <a:pt x="9598" y="343079"/>
                    <a:pt x="9598" y="342165"/>
                    <a:pt x="9776" y="341289"/>
                  </a:cubicBezTo>
                  <a:lnTo>
                    <a:pt x="9776" y="331258"/>
                  </a:lnTo>
                  <a:cubicBezTo>
                    <a:pt x="9789" y="328566"/>
                    <a:pt x="11376" y="326129"/>
                    <a:pt x="13839" y="325037"/>
                  </a:cubicBezTo>
                  <a:lnTo>
                    <a:pt x="13839" y="325037"/>
                  </a:ln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337861"/>
                  </a:lnTo>
                  <a:cubicBezTo>
                    <a:pt x="0" y="341644"/>
                    <a:pt x="3073" y="344717"/>
                    <a:pt x="6856" y="34471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8" name="Freeform: Shape 1008"/>
            <p:cNvSpPr/>
            <p:nvPr/>
          </p:nvSpPr>
          <p:spPr>
            <a:xfrm>
              <a:off x="9776520" y="6432840"/>
              <a:ext cx="12600" cy="4305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30560"/>
                <a:gd name="textAreaBottom" fmla="*/ 431640 h 430560"/>
              </a:gdLst>
              <a:ahLst/>
              <a:cxnLst/>
              <a:rect l="textAreaLeft" t="textAreaTop" r="textAreaRight" b="textAreaBottom"/>
              <a:pathLst>
                <a:path w="13839" h="431689">
                  <a:moveTo>
                    <a:pt x="13840" y="6348"/>
                  </a:moveTo>
                  <a:lnTo>
                    <a:pt x="13840" y="0"/>
                  </a:lnTo>
                  <a:cubicBezTo>
                    <a:pt x="13840" y="3860"/>
                    <a:pt x="10716" y="6983"/>
                    <a:pt x="6856" y="6983"/>
                  </a:cubicBezTo>
                  <a:cubicBezTo>
                    <a:pt x="3073" y="6983"/>
                    <a:pt x="0" y="3911"/>
                    <a:pt x="0" y="127"/>
                  </a:cubicBezTo>
                  <a:cubicBezTo>
                    <a:pt x="0" y="89"/>
                    <a:pt x="0" y="38"/>
                    <a:pt x="0" y="0"/>
                  </a:cubicBezTo>
                  <a:lnTo>
                    <a:pt x="0" y="431690"/>
                  </a:lnTo>
                  <a:lnTo>
                    <a:pt x="13840" y="431690"/>
                  </a:lnTo>
                  <a:lnTo>
                    <a:pt x="13840" y="6348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9" name="Freeform: Shape 1009"/>
            <p:cNvSpPr/>
            <p:nvPr/>
          </p:nvSpPr>
          <p:spPr>
            <a:xfrm>
              <a:off x="8607600" y="6438960"/>
              <a:ext cx="12600" cy="104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0440"/>
                <a:gd name="textAreaBottom" fmla="*/ 11520 h 10440"/>
              </a:gdLst>
              <a:ahLst/>
              <a:cxnLst/>
              <a:rect l="textAreaLeft" t="textAreaTop" r="textAreaRight" b="textAreaBottom"/>
              <a:pathLst>
                <a:path w="13712" h="11554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4698"/>
                  </a:lnTo>
                  <a:cubicBezTo>
                    <a:pt x="0" y="8481"/>
                    <a:pt x="3073" y="11554"/>
                    <a:pt x="6856" y="11554"/>
                  </a:cubicBezTo>
                  <a:cubicBezTo>
                    <a:pt x="10640" y="11554"/>
                    <a:pt x="13713" y="8481"/>
                    <a:pt x="13713" y="4698"/>
                  </a:cubicBezTo>
                  <a:lnTo>
                    <a:pt x="13713" y="0"/>
                  </a:lnTo>
                  <a:cubicBezTo>
                    <a:pt x="13713" y="3809"/>
                    <a:pt x="10666" y="6920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0" name="Freeform: Shape 1010"/>
            <p:cNvSpPr/>
            <p:nvPr/>
          </p:nvSpPr>
          <p:spPr>
            <a:xfrm>
              <a:off x="10788480" y="5829480"/>
              <a:ext cx="5760" cy="12600"/>
            </a:xfrm>
            <a:custGeom>
              <a:avLst/>
              <a:gdLst>
                <a:gd name="textAreaLeft" fmla="*/ 0 w 5760"/>
                <a:gd name="textAreaRight" fmla="*/ 6840 w 57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6983" h="13839">
                  <a:moveTo>
                    <a:pt x="0" y="6983"/>
                  </a:moveTo>
                  <a:cubicBezTo>
                    <a:pt x="0" y="3126"/>
                    <a:pt x="3123" y="0"/>
                    <a:pt x="6983" y="0"/>
                  </a:cubicBezTo>
                  <a:lnTo>
                    <a:pt x="6983" y="0"/>
                  </a:lnTo>
                  <a:cubicBezTo>
                    <a:pt x="3123" y="0"/>
                    <a:pt x="0" y="3126"/>
                    <a:pt x="0" y="6983"/>
                  </a:cubicBezTo>
                  <a:cubicBezTo>
                    <a:pt x="64" y="10790"/>
                    <a:pt x="3174" y="13840"/>
                    <a:pt x="6983" y="13840"/>
                  </a:cubicBezTo>
                  <a:lnTo>
                    <a:pt x="6983" y="13840"/>
                  </a:lnTo>
                  <a:cubicBezTo>
                    <a:pt x="3174" y="13840"/>
                    <a:pt x="64" y="10790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1" name="Freeform: Shape 1011"/>
            <p:cNvSpPr/>
            <p:nvPr/>
          </p:nvSpPr>
          <p:spPr>
            <a:xfrm>
              <a:off x="9776520" y="6436800"/>
              <a:ext cx="12600" cy="57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760"/>
                <a:gd name="textAreaBottom" fmla="*/ 6840 h 5760"/>
              </a:gdLst>
              <a:ahLst/>
              <a:cxnLst/>
              <a:rect l="textAreaLeft" t="textAreaTop" r="textAreaRight" b="textAreaBottom"/>
              <a:pathLst>
                <a:path w="13839" h="6856">
                  <a:moveTo>
                    <a:pt x="6856" y="6729"/>
                  </a:moveTo>
                  <a:cubicBezTo>
                    <a:pt x="3123" y="6729"/>
                    <a:pt x="64" y="3733"/>
                    <a:pt x="0" y="0"/>
                  </a:cubicBezTo>
                  <a:lnTo>
                    <a:pt x="0" y="0"/>
                  </a:lnTo>
                  <a:cubicBezTo>
                    <a:pt x="0" y="3784"/>
                    <a:pt x="3073" y="6856"/>
                    <a:pt x="6856" y="6856"/>
                  </a:cubicBezTo>
                  <a:cubicBezTo>
                    <a:pt x="10666" y="6856"/>
                    <a:pt x="13776" y="3809"/>
                    <a:pt x="13840" y="0"/>
                  </a:cubicBezTo>
                  <a:lnTo>
                    <a:pt x="13840" y="0"/>
                  </a:lnTo>
                  <a:cubicBezTo>
                    <a:pt x="13699" y="3758"/>
                    <a:pt x="10614" y="6729"/>
                    <a:pt x="6856" y="672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2" name="Freeform: Shape 1012"/>
            <p:cNvSpPr/>
            <p:nvPr/>
          </p:nvSpPr>
          <p:spPr>
            <a:xfrm>
              <a:off x="9776520" y="6428880"/>
              <a:ext cx="12600" cy="140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13839" h="14982">
                  <a:moveTo>
                    <a:pt x="6856" y="0"/>
                  </a:moveTo>
                  <a:cubicBezTo>
                    <a:pt x="3073" y="0"/>
                    <a:pt x="0" y="3073"/>
                    <a:pt x="0" y="6856"/>
                  </a:cubicBezTo>
                  <a:cubicBezTo>
                    <a:pt x="0" y="6894"/>
                    <a:pt x="0" y="6945"/>
                    <a:pt x="0" y="6983"/>
                  </a:cubicBezTo>
                  <a:lnTo>
                    <a:pt x="0" y="8126"/>
                  </a:lnTo>
                  <a:cubicBezTo>
                    <a:pt x="0" y="11910"/>
                    <a:pt x="3073" y="14982"/>
                    <a:pt x="6856" y="14982"/>
                  </a:cubicBezTo>
                  <a:cubicBezTo>
                    <a:pt x="10666" y="14982"/>
                    <a:pt x="13776" y="11935"/>
                    <a:pt x="13840" y="8126"/>
                  </a:cubicBezTo>
                  <a:lnTo>
                    <a:pt x="13840" y="7110"/>
                  </a:lnTo>
                  <a:cubicBezTo>
                    <a:pt x="13789" y="5688"/>
                    <a:pt x="13293" y="4317"/>
                    <a:pt x="12443" y="3174"/>
                  </a:cubicBezTo>
                  <a:cubicBezTo>
                    <a:pt x="12036" y="2577"/>
                    <a:pt x="11516" y="2057"/>
                    <a:pt x="10919" y="1651"/>
                  </a:cubicBezTo>
                  <a:cubicBezTo>
                    <a:pt x="9789" y="660"/>
                    <a:pt x="8355" y="76"/>
                    <a:pt x="6856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3" name="Freeform: Shape 1013"/>
            <p:cNvSpPr/>
            <p:nvPr/>
          </p:nvSpPr>
          <p:spPr>
            <a:xfrm>
              <a:off x="10071360" y="6113160"/>
              <a:ext cx="360" cy="252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2520"/>
                <a:gd name="textAreaBottom" fmla="*/ 3600 h 2520"/>
              </a:gdLst>
              <a:ahLst/>
              <a:cxnLst/>
              <a:rect l="textAreaLeft" t="textAreaTop" r="textAreaRight" b="textAreaBottom"/>
              <a:pathLst>
                <a:path w="1270" h="3682">
                  <a:moveTo>
                    <a:pt x="0" y="3682"/>
                  </a:moveTo>
                  <a:lnTo>
                    <a:pt x="1270" y="3682"/>
                  </a:lnTo>
                  <a:lnTo>
                    <a:pt x="1270" y="0"/>
                  </a:lnTo>
                  <a:cubicBezTo>
                    <a:pt x="1231" y="1333"/>
                    <a:pt x="787" y="2616"/>
                    <a:pt x="0" y="368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4" name="Freeform: Shape 1014"/>
            <p:cNvSpPr/>
            <p:nvPr/>
          </p:nvSpPr>
          <p:spPr>
            <a:xfrm>
              <a:off x="10059120" y="6113160"/>
              <a:ext cx="360" cy="2520"/>
            </a:xfrm>
            <a:custGeom>
              <a:avLst/>
              <a:gdLst>
                <a:gd name="textAreaLeft" fmla="*/ 0 w 360"/>
                <a:gd name="textAreaRight" fmla="*/ 2160 w 360"/>
                <a:gd name="textAreaTop" fmla="*/ 0 h 2520"/>
                <a:gd name="textAreaBottom" fmla="*/ 3600 h 2520"/>
              </a:gdLst>
              <a:ahLst/>
              <a:cxnLst/>
              <a:rect l="textAreaLeft" t="textAreaTop" r="textAreaRight" b="textAreaBottom"/>
              <a:pathLst>
                <a:path w="1143" h="3682">
                  <a:moveTo>
                    <a:pt x="0" y="0"/>
                  </a:moveTo>
                  <a:lnTo>
                    <a:pt x="0" y="3682"/>
                  </a:lnTo>
                  <a:lnTo>
                    <a:pt x="1143" y="3682"/>
                  </a:lnTo>
                  <a:cubicBezTo>
                    <a:pt x="444" y="2577"/>
                    <a:pt x="51" y="13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5" name="Freeform: Shape 1015"/>
            <p:cNvSpPr/>
            <p:nvPr/>
          </p:nvSpPr>
          <p:spPr>
            <a:xfrm>
              <a:off x="9776520" y="5784480"/>
              <a:ext cx="12600" cy="2034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03400"/>
                <a:gd name="textAreaBottom" fmla="*/ 204480 h 203400"/>
              </a:gdLst>
              <a:ahLst/>
              <a:cxnLst/>
              <a:rect l="textAreaLeft" t="textAreaTop" r="textAreaRight" b="textAreaBottom"/>
              <a:pathLst>
                <a:path w="13839" h="204544">
                  <a:moveTo>
                    <a:pt x="6856" y="204545"/>
                  </a:moveTo>
                  <a:cubicBezTo>
                    <a:pt x="10666" y="204545"/>
                    <a:pt x="13776" y="201495"/>
                    <a:pt x="13840" y="197688"/>
                  </a:cubicBezTo>
                  <a:lnTo>
                    <a:pt x="13840" y="0"/>
                  </a:lnTo>
                  <a:cubicBezTo>
                    <a:pt x="13840" y="3857"/>
                    <a:pt x="10716" y="6983"/>
                    <a:pt x="6856" y="6983"/>
                  </a:cubicBezTo>
                  <a:cubicBezTo>
                    <a:pt x="3047" y="6915"/>
                    <a:pt x="0" y="3808"/>
                    <a:pt x="0" y="0"/>
                  </a:cubicBezTo>
                  <a:lnTo>
                    <a:pt x="0" y="197688"/>
                  </a:lnTo>
                  <a:cubicBezTo>
                    <a:pt x="0" y="201475"/>
                    <a:pt x="3073" y="204545"/>
                    <a:pt x="6856" y="20454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6" name="Freeform: Shape 1016"/>
            <p:cNvSpPr/>
            <p:nvPr/>
          </p:nvSpPr>
          <p:spPr>
            <a:xfrm>
              <a:off x="10199520" y="6112440"/>
              <a:ext cx="12240" cy="3240"/>
            </a:xfrm>
            <a:custGeom>
              <a:avLst/>
              <a:gdLst>
                <a:gd name="textAreaLeft" fmla="*/ 0 w 12240"/>
                <a:gd name="textAreaRight" fmla="*/ 13320 w 12240"/>
                <a:gd name="textAreaTop" fmla="*/ 0 h 3240"/>
                <a:gd name="textAreaBottom" fmla="*/ 4320 h 3240"/>
              </a:gdLst>
              <a:ahLst/>
              <a:cxnLst/>
              <a:rect l="textAreaLeft" t="textAreaTop" r="textAreaRight" b="textAreaBottom"/>
              <a:pathLst>
                <a:path w="13458" h="4443">
                  <a:moveTo>
                    <a:pt x="0" y="4444"/>
                  </a:moveTo>
                  <a:lnTo>
                    <a:pt x="7110" y="4444"/>
                  </a:lnTo>
                  <a:cubicBezTo>
                    <a:pt x="8075" y="1765"/>
                    <a:pt x="10614" y="-13"/>
                    <a:pt x="13458" y="0"/>
                  </a:cubicBezTo>
                  <a:lnTo>
                    <a:pt x="6348" y="0"/>
                  </a:lnTo>
                  <a:cubicBezTo>
                    <a:pt x="3504" y="-13"/>
                    <a:pt x="965" y="1765"/>
                    <a:pt x="0" y="444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7" name="Freeform: Shape 1017"/>
            <p:cNvSpPr/>
            <p:nvPr/>
          </p:nvSpPr>
          <p:spPr>
            <a:xfrm>
              <a:off x="10206360" y="6112440"/>
              <a:ext cx="70200" cy="3240"/>
            </a:xfrm>
            <a:custGeom>
              <a:avLst/>
              <a:gdLst>
                <a:gd name="textAreaLeft" fmla="*/ 0 w 70200"/>
                <a:gd name="textAreaRight" fmla="*/ 71280 w 70200"/>
                <a:gd name="textAreaTop" fmla="*/ 0 h 3240"/>
                <a:gd name="textAreaBottom" fmla="*/ 4320 h 3240"/>
              </a:gdLst>
              <a:ahLst/>
              <a:cxnLst/>
              <a:rect l="textAreaLeft" t="textAreaTop" r="textAreaRight" b="textAreaBottom"/>
              <a:pathLst>
                <a:path w="71355" h="4444">
                  <a:moveTo>
                    <a:pt x="0" y="4444"/>
                  </a:moveTo>
                  <a:lnTo>
                    <a:pt x="71355" y="4444"/>
                  </a:lnTo>
                  <a:cubicBezTo>
                    <a:pt x="70339" y="1752"/>
                    <a:pt x="67762" y="-25"/>
                    <a:pt x="64880" y="0"/>
                  </a:cubicBezTo>
                  <a:lnTo>
                    <a:pt x="6348" y="0"/>
                  </a:lnTo>
                  <a:cubicBezTo>
                    <a:pt x="3504" y="-12"/>
                    <a:pt x="965" y="1765"/>
                    <a:pt x="0" y="444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8" name="Freeform: Shape 1018"/>
            <p:cNvSpPr/>
            <p:nvPr/>
          </p:nvSpPr>
          <p:spPr>
            <a:xfrm>
              <a:off x="10198800" y="5777640"/>
              <a:ext cx="12960" cy="1260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3966" h="13839">
                  <a:moveTo>
                    <a:pt x="0" y="6856"/>
                  </a:moveTo>
                  <a:cubicBezTo>
                    <a:pt x="0" y="10664"/>
                    <a:pt x="3047" y="13771"/>
                    <a:pt x="6856" y="13839"/>
                  </a:cubicBezTo>
                  <a:lnTo>
                    <a:pt x="13966" y="13839"/>
                  </a:lnTo>
                  <a:cubicBezTo>
                    <a:pt x="10157" y="13770"/>
                    <a:pt x="7110" y="10664"/>
                    <a:pt x="7110" y="6856"/>
                  </a:cubicBezTo>
                  <a:cubicBezTo>
                    <a:pt x="7110" y="3070"/>
                    <a:pt x="10183" y="0"/>
                    <a:pt x="13966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9" name="Freeform: Shape 1019"/>
            <p:cNvSpPr/>
            <p:nvPr/>
          </p:nvSpPr>
          <p:spPr>
            <a:xfrm>
              <a:off x="10206000" y="5779440"/>
              <a:ext cx="46800" cy="11160"/>
            </a:xfrm>
            <a:custGeom>
              <a:avLst/>
              <a:gdLst>
                <a:gd name="textAreaLeft" fmla="*/ 0 w 46800"/>
                <a:gd name="textAreaRight" fmla="*/ 47880 w 46800"/>
                <a:gd name="textAreaTop" fmla="*/ 0 h 11160"/>
                <a:gd name="textAreaBottom" fmla="*/ 12240 h 11160"/>
              </a:gdLst>
              <a:ahLst/>
              <a:cxnLst/>
              <a:rect l="textAreaLeft" t="textAreaTop" r="textAreaRight" b="textAreaBottom"/>
              <a:pathLst>
                <a:path w="47739" h="12191">
                  <a:moveTo>
                    <a:pt x="0" y="5209"/>
                  </a:moveTo>
                  <a:cubicBezTo>
                    <a:pt x="0" y="9016"/>
                    <a:pt x="3047" y="12123"/>
                    <a:pt x="6856" y="12192"/>
                  </a:cubicBezTo>
                  <a:lnTo>
                    <a:pt x="40883" y="12192"/>
                  </a:lnTo>
                  <a:cubicBezTo>
                    <a:pt x="44692" y="12122"/>
                    <a:pt x="47740" y="9016"/>
                    <a:pt x="47740" y="5209"/>
                  </a:cubicBezTo>
                  <a:cubicBezTo>
                    <a:pt x="47676" y="3688"/>
                    <a:pt x="47143" y="2225"/>
                    <a:pt x="46215" y="1019"/>
                  </a:cubicBezTo>
                  <a:cubicBezTo>
                    <a:pt x="45911" y="649"/>
                    <a:pt x="45568" y="309"/>
                    <a:pt x="45200" y="3"/>
                  </a:cubicBezTo>
                  <a:lnTo>
                    <a:pt x="44184" y="3"/>
                  </a:lnTo>
                  <a:lnTo>
                    <a:pt x="43041" y="3"/>
                  </a:lnTo>
                  <a:lnTo>
                    <a:pt x="41645" y="3"/>
                  </a:lnTo>
                  <a:lnTo>
                    <a:pt x="6856" y="3"/>
                  </a:lnTo>
                  <a:cubicBezTo>
                    <a:pt x="3631" y="-91"/>
                    <a:pt x="774" y="2076"/>
                    <a:pt x="0" y="520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0" name="Freeform: Shape 1020"/>
            <p:cNvSpPr/>
            <p:nvPr/>
          </p:nvSpPr>
          <p:spPr>
            <a:xfrm>
              <a:off x="11321280" y="6501240"/>
              <a:ext cx="12600" cy="64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480"/>
                <a:gd name="textAreaBottom" fmla="*/ 7560 h 6480"/>
              </a:gdLst>
              <a:ahLst/>
              <a:cxnLst/>
              <a:rect l="textAreaLeft" t="textAreaTop" r="textAreaRight" b="textAreaBottom"/>
              <a:pathLst>
                <a:path w="13743" h="7491">
                  <a:moveTo>
                    <a:pt x="6887" y="7491"/>
                  </a:moveTo>
                  <a:cubicBezTo>
                    <a:pt x="10671" y="7491"/>
                    <a:pt x="13743" y="4418"/>
                    <a:pt x="13743" y="635"/>
                  </a:cubicBezTo>
                  <a:lnTo>
                    <a:pt x="13743" y="0"/>
                  </a:lnTo>
                  <a:cubicBezTo>
                    <a:pt x="13743" y="3783"/>
                    <a:pt x="10671" y="6856"/>
                    <a:pt x="6887" y="6856"/>
                  </a:cubicBezTo>
                  <a:cubicBezTo>
                    <a:pt x="3103" y="6856"/>
                    <a:pt x="31" y="3783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cubicBezTo>
                    <a:pt x="-324" y="3771"/>
                    <a:pt x="2456" y="7110"/>
                    <a:pt x="6227" y="7466"/>
                  </a:cubicBezTo>
                  <a:cubicBezTo>
                    <a:pt x="6442" y="7478"/>
                    <a:pt x="6659" y="7491"/>
                    <a:pt x="6887" y="7491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1" name="Freeform: Shape 1021"/>
            <p:cNvSpPr/>
            <p:nvPr/>
          </p:nvSpPr>
          <p:spPr>
            <a:xfrm>
              <a:off x="10035360" y="6239520"/>
              <a:ext cx="12600" cy="2030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03040"/>
                <a:gd name="textAreaBottom" fmla="*/ 204120 h 203040"/>
              </a:gdLst>
              <a:ahLst/>
              <a:cxnLst/>
              <a:rect l="textAreaLeft" t="textAreaTop" r="textAreaRight" b="textAreaBottom"/>
              <a:pathLst>
                <a:path w="13838" h="204290">
                  <a:moveTo>
                    <a:pt x="6856" y="6983"/>
                  </a:moveTo>
                  <a:cubicBezTo>
                    <a:pt x="3073" y="6983"/>
                    <a:pt x="0" y="3911"/>
                    <a:pt x="0" y="127"/>
                  </a:cubicBezTo>
                  <a:lnTo>
                    <a:pt x="0" y="127"/>
                  </a:lnTo>
                  <a:lnTo>
                    <a:pt x="0" y="197435"/>
                  </a:lnTo>
                  <a:cubicBezTo>
                    <a:pt x="0" y="201218"/>
                    <a:pt x="3073" y="204291"/>
                    <a:pt x="6856" y="204291"/>
                  </a:cubicBezTo>
                  <a:cubicBezTo>
                    <a:pt x="10665" y="204291"/>
                    <a:pt x="13775" y="201244"/>
                    <a:pt x="13839" y="197435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2" name="Freeform: Shape 1022"/>
            <p:cNvSpPr/>
            <p:nvPr/>
          </p:nvSpPr>
          <p:spPr>
            <a:xfrm>
              <a:off x="10035360" y="6231240"/>
              <a:ext cx="12600" cy="140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13838" h="14982">
                  <a:moveTo>
                    <a:pt x="0" y="8126"/>
                  </a:moveTo>
                  <a:cubicBezTo>
                    <a:pt x="0" y="11910"/>
                    <a:pt x="3073" y="14982"/>
                    <a:pt x="6856" y="14982"/>
                  </a:cubicBezTo>
                  <a:cubicBezTo>
                    <a:pt x="10665" y="14982"/>
                    <a:pt x="13775" y="11935"/>
                    <a:pt x="13839" y="8126"/>
                  </a:cubicBez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568" y="76"/>
                    <a:pt x="800" y="2476"/>
                    <a:pt x="253" y="5714"/>
                  </a:cubicBezTo>
                  <a:cubicBezTo>
                    <a:pt x="177" y="6133"/>
                    <a:pt x="177" y="6564"/>
                    <a:pt x="253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3" name="Freeform: Shape 1023"/>
            <p:cNvSpPr/>
            <p:nvPr/>
          </p:nvSpPr>
          <p:spPr>
            <a:xfrm>
              <a:off x="10480680" y="6429960"/>
              <a:ext cx="319680" cy="12600"/>
            </a:xfrm>
            <a:custGeom>
              <a:avLst/>
              <a:gdLst>
                <a:gd name="textAreaLeft" fmla="*/ 0 w 319680"/>
                <a:gd name="textAreaRight" fmla="*/ 320760 w 31968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320803" h="13839">
                  <a:moveTo>
                    <a:pt x="313948" y="6983"/>
                  </a:moveTo>
                  <a:cubicBezTo>
                    <a:pt x="313948" y="3174"/>
                    <a:pt x="316995" y="64"/>
                    <a:pt x="320804" y="0"/>
                  </a:cubicBezTo>
                  <a:lnTo>
                    <a:pt x="6942" y="0"/>
                  </a:lnTo>
                  <a:cubicBezTo>
                    <a:pt x="3133" y="64"/>
                    <a:pt x="86" y="3174"/>
                    <a:pt x="86" y="6983"/>
                  </a:cubicBezTo>
                  <a:cubicBezTo>
                    <a:pt x="-29" y="7745"/>
                    <a:pt x="-29" y="8507"/>
                    <a:pt x="86" y="9269"/>
                  </a:cubicBezTo>
                  <a:lnTo>
                    <a:pt x="86" y="9903"/>
                  </a:lnTo>
                  <a:cubicBezTo>
                    <a:pt x="1241" y="12290"/>
                    <a:pt x="3654" y="13814"/>
                    <a:pt x="6307" y="13839"/>
                  </a:cubicBezTo>
                  <a:lnTo>
                    <a:pt x="319662" y="13839"/>
                  </a:lnTo>
                  <a:cubicBezTo>
                    <a:pt x="316322" y="13281"/>
                    <a:pt x="313898" y="10361"/>
                    <a:pt x="313948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4" name="Freeform: Shape 1024"/>
            <p:cNvSpPr/>
            <p:nvPr/>
          </p:nvSpPr>
          <p:spPr>
            <a:xfrm>
              <a:off x="10794600" y="6429960"/>
              <a:ext cx="9720" cy="12600"/>
            </a:xfrm>
            <a:custGeom>
              <a:avLst/>
              <a:gdLst>
                <a:gd name="textAreaLeft" fmla="*/ 0 w 9720"/>
                <a:gd name="textAreaRight" fmla="*/ 10800 w 97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0665" h="13839">
                  <a:moveTo>
                    <a:pt x="3809" y="6983"/>
                  </a:moveTo>
                  <a:cubicBezTo>
                    <a:pt x="3809" y="3174"/>
                    <a:pt x="6856" y="64"/>
                    <a:pt x="10666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lnTo>
                    <a:pt x="10666" y="13839"/>
                  </a:lnTo>
                  <a:cubicBezTo>
                    <a:pt x="6882" y="13839"/>
                    <a:pt x="3809" y="10767"/>
                    <a:pt x="3809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5" name="Freeform: Shape 1025"/>
            <p:cNvSpPr/>
            <p:nvPr/>
          </p:nvSpPr>
          <p:spPr>
            <a:xfrm>
              <a:off x="10798200" y="6429960"/>
              <a:ext cx="200160" cy="12600"/>
            </a:xfrm>
            <a:custGeom>
              <a:avLst/>
              <a:gdLst>
                <a:gd name="textAreaLeft" fmla="*/ 0 w 200160"/>
                <a:gd name="textAreaRight" fmla="*/ 201240 w 2001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201369" h="13839">
                  <a:moveTo>
                    <a:pt x="194513" y="6983"/>
                  </a:moveTo>
                  <a:cubicBezTo>
                    <a:pt x="194513" y="3174"/>
                    <a:pt x="197561" y="64"/>
                    <a:pt x="201369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lnTo>
                    <a:pt x="201115" y="13839"/>
                  </a:lnTo>
                  <a:cubicBezTo>
                    <a:pt x="197433" y="13700"/>
                    <a:pt x="194513" y="10678"/>
                    <a:pt x="194513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6" name="Freeform: Shape 1026"/>
            <p:cNvSpPr/>
            <p:nvPr/>
          </p:nvSpPr>
          <p:spPr>
            <a:xfrm>
              <a:off x="10992600" y="6429960"/>
              <a:ext cx="97560" cy="12600"/>
            </a:xfrm>
            <a:custGeom>
              <a:avLst/>
              <a:gdLst>
                <a:gd name="textAreaLeft" fmla="*/ 0 w 97560"/>
                <a:gd name="textAreaRight" fmla="*/ 98640 w 975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98527" h="13839">
                  <a:moveTo>
                    <a:pt x="95479" y="12316"/>
                  </a:moveTo>
                  <a:cubicBezTo>
                    <a:pt x="97345" y="11122"/>
                    <a:pt x="98488" y="9078"/>
                    <a:pt x="98526" y="6856"/>
                  </a:cubicBezTo>
                  <a:cubicBezTo>
                    <a:pt x="98602" y="3136"/>
                    <a:pt x="95644" y="76"/>
                    <a:pt x="91924" y="0"/>
                  </a:cubicBezTo>
                  <a:cubicBezTo>
                    <a:pt x="91924" y="0"/>
                    <a:pt x="91924" y="0"/>
                    <a:pt x="91924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2" y="13839"/>
                    <a:pt x="6856" y="13839"/>
                  </a:cubicBezTo>
                  <a:lnTo>
                    <a:pt x="91670" y="13839"/>
                  </a:lnTo>
                  <a:cubicBezTo>
                    <a:pt x="93079" y="13776"/>
                    <a:pt x="94412" y="13243"/>
                    <a:pt x="95479" y="1231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7" name="Freeform: Shape 1027"/>
            <p:cNvSpPr/>
            <p:nvPr/>
          </p:nvSpPr>
          <p:spPr>
            <a:xfrm>
              <a:off x="9507960" y="5604480"/>
              <a:ext cx="51480" cy="12600"/>
            </a:xfrm>
            <a:custGeom>
              <a:avLst/>
              <a:gdLst>
                <a:gd name="textAreaLeft" fmla="*/ 0 w 51480"/>
                <a:gd name="textAreaRight" fmla="*/ 52560 w 5148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52691" h="13858">
                  <a:moveTo>
                    <a:pt x="45327" y="6983"/>
                  </a:moveTo>
                  <a:cubicBezTo>
                    <a:pt x="45327" y="3176"/>
                    <a:pt x="48374" y="70"/>
                    <a:pt x="52184" y="0"/>
                  </a:cubicBezTo>
                  <a:lnTo>
                    <a:pt x="6857" y="0"/>
                  </a:lnTo>
                  <a:cubicBezTo>
                    <a:pt x="3048" y="70"/>
                    <a:pt x="0" y="3176"/>
                    <a:pt x="0" y="6983"/>
                  </a:cubicBezTo>
                  <a:cubicBezTo>
                    <a:pt x="0" y="10769"/>
                    <a:pt x="3073" y="13840"/>
                    <a:pt x="6857" y="13840"/>
                  </a:cubicBezTo>
                  <a:lnTo>
                    <a:pt x="52692" y="13840"/>
                  </a:lnTo>
                  <a:cubicBezTo>
                    <a:pt x="48921" y="14120"/>
                    <a:pt x="45632" y="11286"/>
                    <a:pt x="45353" y="7510"/>
                  </a:cubicBezTo>
                  <a:cubicBezTo>
                    <a:pt x="45327" y="7335"/>
                    <a:pt x="45327" y="7158"/>
                    <a:pt x="45327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8" name="Freeform: Shape 1028"/>
            <p:cNvSpPr/>
            <p:nvPr/>
          </p:nvSpPr>
          <p:spPr>
            <a:xfrm>
              <a:off x="8224200" y="5884200"/>
              <a:ext cx="12600" cy="9795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979560"/>
                <a:gd name="textAreaBottom" fmla="*/ 980640 h 979560"/>
              </a:gdLst>
              <a:ahLst/>
              <a:cxnLst/>
              <a:rect l="textAreaLeft" t="textAreaTop" r="textAreaRight" b="textAreaBottom"/>
              <a:pathLst>
                <a:path w="13712" h="980570">
                  <a:moveTo>
                    <a:pt x="13713" y="13713"/>
                  </a:moveTo>
                  <a:lnTo>
                    <a:pt x="13713" y="6856"/>
                  </a:lnTo>
                  <a:cubicBezTo>
                    <a:pt x="13713" y="3070"/>
                    <a:pt x="10640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980570"/>
                  </a:lnTo>
                  <a:lnTo>
                    <a:pt x="13713" y="98057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9" name="Freeform: Shape 1029"/>
            <p:cNvSpPr/>
            <p:nvPr/>
          </p:nvSpPr>
          <p:spPr>
            <a:xfrm>
              <a:off x="12175920" y="6501600"/>
              <a:ext cx="360" cy="72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720"/>
                <a:gd name="textAreaBottom" fmla="*/ 1800 h 720"/>
              </a:gdLst>
              <a:ahLst/>
              <a:cxnLst/>
              <a:rect l="textAreaLeft" t="textAreaTop" r="textAreaRight" b="textAreaBottom"/>
              <a:pathLst>
                <a:path w="47" h="1777">
                  <a:moveTo>
                    <a:pt x="48" y="1778"/>
                  </a:moveTo>
                  <a:lnTo>
                    <a:pt x="48" y="1778"/>
                  </a:lnTo>
                  <a:cubicBezTo>
                    <a:pt x="-16" y="1181"/>
                    <a:pt x="-16" y="597"/>
                    <a:pt x="48" y="0"/>
                  </a:cubicBezTo>
                  <a:lnTo>
                    <a:pt x="48" y="635"/>
                  </a:lnTo>
                  <a:cubicBezTo>
                    <a:pt x="10" y="1016"/>
                    <a:pt x="10" y="1397"/>
                    <a:pt x="48" y="177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0" name="Freeform: Shape 1030"/>
            <p:cNvSpPr/>
            <p:nvPr/>
          </p:nvSpPr>
          <p:spPr>
            <a:xfrm>
              <a:off x="11766240" y="6503040"/>
              <a:ext cx="12600" cy="3603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60360"/>
                <a:gd name="textAreaBottom" fmla="*/ 361440 h 360360"/>
              </a:gdLst>
              <a:ahLst/>
              <a:cxnLst/>
              <a:rect l="textAreaLeft" t="textAreaTop" r="textAreaRight" b="textAreaBottom"/>
              <a:pathLst>
                <a:path w="13712" h="361476">
                  <a:moveTo>
                    <a:pt x="6857" y="6856"/>
                  </a:moveTo>
                  <a:cubicBezTo>
                    <a:pt x="3073" y="6856"/>
                    <a:pt x="0" y="3783"/>
                    <a:pt x="0" y="0"/>
                  </a:cubicBezTo>
                  <a:lnTo>
                    <a:pt x="0" y="361476"/>
                  </a:lnTo>
                  <a:lnTo>
                    <a:pt x="13713" y="361476"/>
                  </a:lnTo>
                  <a:lnTo>
                    <a:pt x="13713" y="0"/>
                  </a:lnTo>
                  <a:cubicBezTo>
                    <a:pt x="13713" y="3783"/>
                    <a:pt x="10640" y="6856"/>
                    <a:pt x="6857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1" name="Freeform: Shape 1031"/>
            <p:cNvSpPr/>
            <p:nvPr/>
          </p:nvSpPr>
          <p:spPr>
            <a:xfrm>
              <a:off x="8716320" y="6437520"/>
              <a:ext cx="12600" cy="72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7200"/>
                <a:gd name="textAreaBottom" fmla="*/ 8280 h 7200"/>
              </a:gdLst>
              <a:ahLst/>
              <a:cxnLst/>
              <a:rect l="textAreaLeft" t="textAreaTop" r="textAreaRight" b="textAreaBottom"/>
              <a:pathLst>
                <a:path w="13838" h="8125">
                  <a:moveTo>
                    <a:pt x="6856" y="8126"/>
                  </a:moveTo>
                  <a:cubicBezTo>
                    <a:pt x="10716" y="8126"/>
                    <a:pt x="13839" y="5002"/>
                    <a:pt x="13839" y="1143"/>
                  </a:cubicBez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143"/>
                  </a:lnTo>
                  <a:cubicBezTo>
                    <a:pt x="0" y="4952"/>
                    <a:pt x="3047" y="8063"/>
                    <a:pt x="6856" y="812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2" name="Freeform: Shape 1032"/>
            <p:cNvSpPr/>
            <p:nvPr/>
          </p:nvSpPr>
          <p:spPr>
            <a:xfrm>
              <a:off x="8716320" y="5728680"/>
              <a:ext cx="12600" cy="7146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714600"/>
                <a:gd name="textAreaBottom" fmla="*/ 715680 h 714600"/>
              </a:gdLst>
              <a:ahLst/>
              <a:cxnLst/>
              <a:rect l="textAreaLeft" t="textAreaTop" r="textAreaRight" b="textAreaBottom"/>
              <a:pathLst>
                <a:path w="13838" h="715842">
                  <a:moveTo>
                    <a:pt x="6856" y="715843"/>
                  </a:moveTo>
                  <a:cubicBezTo>
                    <a:pt x="10665" y="715843"/>
                    <a:pt x="13775" y="712796"/>
                    <a:pt x="13839" y="708987"/>
                  </a:cubicBez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708987"/>
                  </a:lnTo>
                  <a:cubicBezTo>
                    <a:pt x="0" y="712770"/>
                    <a:pt x="3073" y="715843"/>
                    <a:pt x="6856" y="7158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3" name="Freeform: Shape 1033"/>
            <p:cNvSpPr/>
            <p:nvPr/>
          </p:nvSpPr>
          <p:spPr>
            <a:xfrm>
              <a:off x="9419040" y="6445080"/>
              <a:ext cx="12600" cy="75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7560"/>
                <a:gd name="textAreaBottom" fmla="*/ 8640 h 7560"/>
              </a:gdLst>
              <a:ahLst/>
              <a:cxnLst/>
              <a:rect l="textAreaLeft" t="textAreaTop" r="textAreaRight" b="textAreaBottom"/>
              <a:pathLst>
                <a:path w="13839" h="8506">
                  <a:moveTo>
                    <a:pt x="6984" y="8507"/>
                  </a:moveTo>
                  <a:cubicBezTo>
                    <a:pt x="10767" y="8507"/>
                    <a:pt x="13840" y="5434"/>
                    <a:pt x="13840" y="1651"/>
                  </a:cubicBezTo>
                  <a:lnTo>
                    <a:pt x="13840" y="0"/>
                  </a:lnTo>
                  <a:cubicBezTo>
                    <a:pt x="13840" y="3784"/>
                    <a:pt x="10767" y="6856"/>
                    <a:pt x="6984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1651"/>
                  </a:lnTo>
                  <a:cubicBezTo>
                    <a:pt x="140" y="5434"/>
                    <a:pt x="3200" y="8443"/>
                    <a:pt x="6984" y="850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4" name="Freeform: Shape 1034"/>
            <p:cNvSpPr/>
            <p:nvPr/>
          </p:nvSpPr>
          <p:spPr>
            <a:xfrm>
              <a:off x="9419400" y="6429960"/>
              <a:ext cx="12600" cy="208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0880"/>
                <a:gd name="textAreaBottom" fmla="*/ 21960 h 20880"/>
              </a:gdLst>
              <a:ahLst/>
              <a:cxnLst/>
              <a:rect l="textAreaLeft" t="textAreaTop" r="textAreaRight" b="textAreaBottom"/>
              <a:pathLst>
                <a:path w="13535" h="22022">
                  <a:moveTo>
                    <a:pt x="6623" y="22022"/>
                  </a:moveTo>
                  <a:cubicBezTo>
                    <a:pt x="10406" y="22022"/>
                    <a:pt x="13479" y="18950"/>
                    <a:pt x="13479" y="15166"/>
                  </a:cubicBezTo>
                  <a:lnTo>
                    <a:pt x="13479" y="7040"/>
                  </a:lnTo>
                  <a:cubicBezTo>
                    <a:pt x="13555" y="6621"/>
                    <a:pt x="13555" y="6190"/>
                    <a:pt x="13479" y="5771"/>
                  </a:cubicBezTo>
                  <a:cubicBezTo>
                    <a:pt x="12932" y="2533"/>
                    <a:pt x="10165" y="133"/>
                    <a:pt x="6876" y="57"/>
                  </a:cubicBezTo>
                  <a:lnTo>
                    <a:pt x="5480" y="57"/>
                  </a:lnTo>
                  <a:cubicBezTo>
                    <a:pt x="5023" y="-19"/>
                    <a:pt x="4541" y="-19"/>
                    <a:pt x="4083" y="57"/>
                  </a:cubicBezTo>
                  <a:lnTo>
                    <a:pt x="4083" y="57"/>
                  </a:lnTo>
                  <a:cubicBezTo>
                    <a:pt x="1620" y="1149"/>
                    <a:pt x="33" y="3587"/>
                    <a:pt x="20" y="6279"/>
                  </a:cubicBezTo>
                  <a:lnTo>
                    <a:pt x="20" y="14531"/>
                  </a:lnTo>
                  <a:cubicBezTo>
                    <a:pt x="-272" y="18379"/>
                    <a:pt x="2623" y="21730"/>
                    <a:pt x="6470" y="22010"/>
                  </a:cubicBezTo>
                  <a:cubicBezTo>
                    <a:pt x="6521" y="22022"/>
                    <a:pt x="6572" y="22022"/>
                    <a:pt x="6623" y="2202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5" name="Freeform: Shape 1035"/>
            <p:cNvSpPr/>
            <p:nvPr/>
          </p:nvSpPr>
          <p:spPr>
            <a:xfrm>
              <a:off x="11217960" y="6820920"/>
              <a:ext cx="12600" cy="424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42480"/>
                <a:gd name="textAreaBottom" fmla="*/ 43560 h 42480"/>
              </a:gdLst>
              <a:ahLst/>
              <a:cxnLst/>
              <a:rect l="textAreaLeft" t="textAreaTop" r="textAreaRight" b="textAreaBottom"/>
              <a:pathLst>
                <a:path w="13711" h="43549">
                  <a:moveTo>
                    <a:pt x="13712" y="0"/>
                  </a:moveTo>
                  <a:cubicBezTo>
                    <a:pt x="13712" y="3784"/>
                    <a:pt x="10639" y="6856"/>
                    <a:pt x="6856" y="6856"/>
                  </a:cubicBezTo>
                  <a:cubicBezTo>
                    <a:pt x="3072" y="6856"/>
                    <a:pt x="0" y="3784"/>
                    <a:pt x="0" y="0"/>
                  </a:cubicBezTo>
                  <a:lnTo>
                    <a:pt x="0" y="43550"/>
                  </a:lnTo>
                  <a:lnTo>
                    <a:pt x="13712" y="43550"/>
                  </a:lnTo>
                  <a:lnTo>
                    <a:pt x="13712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6" name="Freeform: Shape 1036"/>
            <p:cNvSpPr/>
            <p:nvPr/>
          </p:nvSpPr>
          <p:spPr>
            <a:xfrm>
              <a:off x="8607600" y="6437880"/>
              <a:ext cx="12600" cy="68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3712" h="7871">
                  <a:moveTo>
                    <a:pt x="6856" y="7872"/>
                  </a:moveTo>
                  <a:cubicBezTo>
                    <a:pt x="10666" y="7809"/>
                    <a:pt x="13713" y="4698"/>
                    <a:pt x="13713" y="889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9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7" name="Freeform: Shape 1037"/>
            <p:cNvSpPr/>
            <p:nvPr/>
          </p:nvSpPr>
          <p:spPr>
            <a:xfrm>
              <a:off x="8607600" y="5903640"/>
              <a:ext cx="12600" cy="5400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540000"/>
                <a:gd name="textAreaBottom" fmla="*/ 541080 h 540000"/>
              </a:gdLst>
              <a:ahLst/>
              <a:cxnLst/>
              <a:rect l="textAreaLeft" t="textAreaTop" r="textAreaRight" b="textAreaBottom"/>
              <a:pathLst>
                <a:path w="13712" h="541095">
                  <a:moveTo>
                    <a:pt x="0" y="6054"/>
                  </a:moveTo>
                  <a:lnTo>
                    <a:pt x="0" y="534239"/>
                  </a:lnTo>
                  <a:cubicBezTo>
                    <a:pt x="0" y="538023"/>
                    <a:pt x="3073" y="541095"/>
                    <a:pt x="6856" y="541095"/>
                  </a:cubicBezTo>
                  <a:cubicBezTo>
                    <a:pt x="10640" y="541095"/>
                    <a:pt x="13713" y="538023"/>
                    <a:pt x="13713" y="534239"/>
                  </a:cubicBezTo>
                  <a:lnTo>
                    <a:pt x="13713" y="5419"/>
                  </a:lnTo>
                  <a:lnTo>
                    <a:pt x="13713" y="4150"/>
                  </a:lnTo>
                  <a:lnTo>
                    <a:pt x="13713" y="2880"/>
                  </a:lnTo>
                  <a:lnTo>
                    <a:pt x="12951" y="1864"/>
                  </a:lnTo>
                  <a:cubicBezTo>
                    <a:pt x="12722" y="1471"/>
                    <a:pt x="12418" y="1125"/>
                    <a:pt x="12062" y="848"/>
                  </a:cubicBezTo>
                  <a:lnTo>
                    <a:pt x="11046" y="87"/>
                  </a:lnTo>
                  <a:lnTo>
                    <a:pt x="9777" y="87"/>
                  </a:lnTo>
                  <a:cubicBezTo>
                    <a:pt x="9065" y="-29"/>
                    <a:pt x="8329" y="-29"/>
                    <a:pt x="7618" y="87"/>
                  </a:cubicBezTo>
                  <a:cubicBezTo>
                    <a:pt x="3885" y="-292"/>
                    <a:pt x="533" y="2343"/>
                    <a:pt x="0" y="605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8" name="Freeform: Shape 1038"/>
            <p:cNvSpPr/>
            <p:nvPr/>
          </p:nvSpPr>
          <p:spPr>
            <a:xfrm>
              <a:off x="10788480" y="5829480"/>
              <a:ext cx="7200" cy="12600"/>
            </a:xfrm>
            <a:custGeom>
              <a:avLst/>
              <a:gdLst>
                <a:gd name="textAreaLeft" fmla="*/ 0 w 7200"/>
                <a:gd name="textAreaRight" fmla="*/ 8280 w 72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8252" h="13839">
                  <a:moveTo>
                    <a:pt x="1269" y="6983"/>
                  </a:moveTo>
                  <a:cubicBezTo>
                    <a:pt x="1269" y="3126"/>
                    <a:pt x="4393" y="0"/>
                    <a:pt x="8252" y="0"/>
                  </a:cubicBezTo>
                  <a:lnTo>
                    <a:pt x="6983" y="0"/>
                  </a:lnTo>
                  <a:cubicBezTo>
                    <a:pt x="3123" y="0"/>
                    <a:pt x="0" y="3126"/>
                    <a:pt x="0" y="6983"/>
                  </a:cubicBezTo>
                  <a:cubicBezTo>
                    <a:pt x="64" y="10790"/>
                    <a:pt x="3174" y="13840"/>
                    <a:pt x="6983" y="13840"/>
                  </a:cubicBezTo>
                  <a:lnTo>
                    <a:pt x="8252" y="13840"/>
                  </a:lnTo>
                  <a:cubicBezTo>
                    <a:pt x="4444" y="13840"/>
                    <a:pt x="1333" y="10790"/>
                    <a:pt x="1269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9" name="Freeform: Shape 1039"/>
            <p:cNvSpPr/>
            <p:nvPr/>
          </p:nvSpPr>
          <p:spPr>
            <a:xfrm>
              <a:off x="10789560" y="5830200"/>
              <a:ext cx="17280" cy="12600"/>
            </a:xfrm>
            <a:custGeom>
              <a:avLst/>
              <a:gdLst>
                <a:gd name="textAreaLeft" fmla="*/ 0 w 17280"/>
                <a:gd name="textAreaRight" fmla="*/ 18360 w 1728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8537" h="13839">
                  <a:moveTo>
                    <a:pt x="12824" y="12824"/>
                  </a:moveTo>
                  <a:lnTo>
                    <a:pt x="14220" y="12824"/>
                  </a:lnTo>
                  <a:cubicBezTo>
                    <a:pt x="16823" y="11788"/>
                    <a:pt x="18524" y="9274"/>
                    <a:pt x="18537" y="6475"/>
                  </a:cubicBezTo>
                  <a:cubicBezTo>
                    <a:pt x="18512" y="4750"/>
                    <a:pt x="17890" y="3087"/>
                    <a:pt x="16760" y="1778"/>
                  </a:cubicBezTo>
                  <a:cubicBezTo>
                    <a:pt x="16049" y="1005"/>
                    <a:pt x="15185" y="399"/>
                    <a:pt x="14220" y="0"/>
                  </a:cubicBezTo>
                  <a:lnTo>
                    <a:pt x="12824" y="0"/>
                  </a:lnTo>
                  <a:lnTo>
                    <a:pt x="11681" y="0"/>
                  </a:lnTo>
                  <a:lnTo>
                    <a:pt x="6983" y="0"/>
                  </a:lnTo>
                  <a:cubicBezTo>
                    <a:pt x="3124" y="0"/>
                    <a:pt x="0" y="3126"/>
                    <a:pt x="0" y="6983"/>
                  </a:cubicBezTo>
                  <a:cubicBezTo>
                    <a:pt x="64" y="10790"/>
                    <a:pt x="3174" y="13841"/>
                    <a:pt x="6983" y="13839"/>
                  </a:cubicBezTo>
                  <a:lnTo>
                    <a:pt x="11681" y="13839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0" name="Freeform: Shape 1040"/>
            <p:cNvSpPr/>
            <p:nvPr/>
          </p:nvSpPr>
          <p:spPr>
            <a:xfrm>
              <a:off x="10059120" y="6016320"/>
              <a:ext cx="12600" cy="766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76680"/>
                <a:gd name="textAreaBottom" fmla="*/ 77760 h 76680"/>
              </a:gdLst>
              <a:ahLst/>
              <a:cxnLst/>
              <a:rect l="textAreaLeft" t="textAreaTop" r="textAreaRight" b="textAreaBottom"/>
              <a:pathLst>
                <a:path w="13839" h="77892">
                  <a:moveTo>
                    <a:pt x="0" y="6283"/>
                  </a:moveTo>
                  <a:lnTo>
                    <a:pt x="0" y="77893"/>
                  </a:lnTo>
                  <a:cubicBezTo>
                    <a:pt x="0" y="74084"/>
                    <a:pt x="3047" y="70973"/>
                    <a:pt x="6856" y="70910"/>
                  </a:cubicBezTo>
                  <a:cubicBezTo>
                    <a:pt x="10716" y="70910"/>
                    <a:pt x="13840" y="74033"/>
                    <a:pt x="13840" y="77893"/>
                  </a:cubicBezTo>
                  <a:lnTo>
                    <a:pt x="13840" y="6283"/>
                  </a:lnTo>
                  <a:cubicBezTo>
                    <a:pt x="13840" y="6283"/>
                    <a:pt x="13840" y="6283"/>
                    <a:pt x="13840" y="6283"/>
                  </a:cubicBezTo>
                  <a:lnTo>
                    <a:pt x="13840" y="4887"/>
                  </a:lnTo>
                  <a:lnTo>
                    <a:pt x="13840" y="3744"/>
                  </a:lnTo>
                  <a:lnTo>
                    <a:pt x="13078" y="2601"/>
                  </a:lnTo>
                  <a:cubicBezTo>
                    <a:pt x="12773" y="2232"/>
                    <a:pt x="12430" y="1891"/>
                    <a:pt x="12062" y="1585"/>
                  </a:cubicBezTo>
                  <a:cubicBezTo>
                    <a:pt x="10831" y="615"/>
                    <a:pt x="9306" y="80"/>
                    <a:pt x="7745" y="62"/>
                  </a:cubicBezTo>
                  <a:cubicBezTo>
                    <a:pt x="3987" y="-442"/>
                    <a:pt x="546" y="2191"/>
                    <a:pt x="38" y="5944"/>
                  </a:cubicBezTo>
                  <a:cubicBezTo>
                    <a:pt x="26" y="6057"/>
                    <a:pt x="12" y="6170"/>
                    <a:pt x="0" y="62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1" name="Freeform: Shape 1041"/>
            <p:cNvSpPr/>
            <p:nvPr/>
          </p:nvSpPr>
          <p:spPr>
            <a:xfrm>
              <a:off x="9776520" y="4991040"/>
              <a:ext cx="12600" cy="6195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19560"/>
                <a:gd name="textAreaBottom" fmla="*/ 620640 h 619560"/>
              </a:gdLst>
              <a:ahLst/>
              <a:cxnLst/>
              <a:rect l="textAreaLeft" t="textAreaTop" r="textAreaRight" b="textAreaBottom"/>
              <a:pathLst>
                <a:path w="13841" h="620490">
                  <a:moveTo>
                    <a:pt x="6857" y="613380"/>
                  </a:moveTo>
                  <a:cubicBezTo>
                    <a:pt x="10717" y="613380"/>
                    <a:pt x="13841" y="616506"/>
                    <a:pt x="13841" y="620363"/>
                  </a:cubicBezTo>
                  <a:lnTo>
                    <a:pt x="13841" y="6856"/>
                  </a:lnTo>
                  <a:cubicBezTo>
                    <a:pt x="13778" y="3050"/>
                    <a:pt x="10667" y="-1"/>
                    <a:pt x="6857" y="0"/>
                  </a:cubicBezTo>
                  <a:cubicBezTo>
                    <a:pt x="3074" y="0"/>
                    <a:pt x="1" y="3070"/>
                    <a:pt x="1" y="6856"/>
                  </a:cubicBezTo>
                  <a:lnTo>
                    <a:pt x="1" y="620490"/>
                  </a:lnTo>
                  <a:cubicBezTo>
                    <a:pt x="-75" y="616634"/>
                    <a:pt x="2998" y="613451"/>
                    <a:pt x="6857" y="613380"/>
                  </a:cubicBezTo>
                  <a:cubicBezTo>
                    <a:pt x="6857" y="613380"/>
                    <a:pt x="6857" y="613380"/>
                    <a:pt x="6857" y="61338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2" name="Freeform: Shape 1042"/>
            <p:cNvSpPr/>
            <p:nvPr/>
          </p:nvSpPr>
          <p:spPr>
            <a:xfrm>
              <a:off x="9776520" y="5604480"/>
              <a:ext cx="12600" cy="1857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85760"/>
                <a:gd name="textAreaBottom" fmla="*/ 186840 h 185760"/>
              </a:gdLst>
              <a:ahLst/>
              <a:cxnLst/>
              <a:rect l="textAreaLeft" t="textAreaTop" r="textAreaRight" b="textAreaBottom"/>
              <a:pathLst>
                <a:path w="13839" h="186896">
                  <a:moveTo>
                    <a:pt x="0" y="179913"/>
                  </a:moveTo>
                  <a:cubicBezTo>
                    <a:pt x="0" y="183721"/>
                    <a:pt x="3047" y="186828"/>
                    <a:pt x="6856" y="186896"/>
                  </a:cubicBezTo>
                  <a:cubicBezTo>
                    <a:pt x="10716" y="186896"/>
                    <a:pt x="13840" y="183770"/>
                    <a:pt x="13840" y="179913"/>
                  </a:cubicBezTo>
                  <a:lnTo>
                    <a:pt x="13840" y="6983"/>
                  </a:lnTo>
                  <a:cubicBezTo>
                    <a:pt x="13840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lnTo>
                    <a:pt x="0" y="179913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3" name="Freeform: Shape 1043"/>
            <p:cNvSpPr/>
            <p:nvPr/>
          </p:nvSpPr>
          <p:spPr>
            <a:xfrm>
              <a:off x="11321280" y="6500520"/>
              <a:ext cx="12600" cy="68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3712" h="7745">
                  <a:moveTo>
                    <a:pt x="6857" y="7745"/>
                  </a:moveTo>
                  <a:cubicBezTo>
                    <a:pt x="10640" y="7745"/>
                    <a:pt x="13713" y="4672"/>
                    <a:pt x="13713" y="889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016"/>
                  </a:lnTo>
                  <a:cubicBezTo>
                    <a:pt x="64" y="4748"/>
                    <a:pt x="3124" y="7745"/>
                    <a:pt x="6857" y="774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4" name="Freeform: Shape 1044"/>
            <p:cNvSpPr/>
            <p:nvPr/>
          </p:nvSpPr>
          <p:spPr>
            <a:xfrm>
              <a:off x="9776520" y="6116760"/>
              <a:ext cx="268920" cy="12600"/>
            </a:xfrm>
            <a:custGeom>
              <a:avLst/>
              <a:gdLst>
                <a:gd name="textAreaLeft" fmla="*/ 0 w 268920"/>
                <a:gd name="textAreaRight" fmla="*/ 270000 w 2689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270058" h="13712">
                  <a:moveTo>
                    <a:pt x="0" y="6856"/>
                  </a:moveTo>
                  <a:cubicBezTo>
                    <a:pt x="0" y="10640"/>
                    <a:pt x="3073" y="13713"/>
                    <a:pt x="6856" y="13713"/>
                  </a:cubicBezTo>
                  <a:lnTo>
                    <a:pt x="270059" y="13713"/>
                  </a:lnTo>
                  <a:cubicBezTo>
                    <a:pt x="266275" y="13713"/>
                    <a:pt x="263202" y="10640"/>
                    <a:pt x="263202" y="6856"/>
                  </a:cubicBezTo>
                  <a:cubicBezTo>
                    <a:pt x="263202" y="3073"/>
                    <a:pt x="266275" y="0"/>
                    <a:pt x="270059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5" name="Freeform: Shape 1045"/>
            <p:cNvSpPr/>
            <p:nvPr/>
          </p:nvSpPr>
          <p:spPr>
            <a:xfrm>
              <a:off x="10205640" y="6129360"/>
              <a:ext cx="6120" cy="360"/>
            </a:xfrm>
            <a:custGeom>
              <a:avLst/>
              <a:gdLst>
                <a:gd name="textAreaLeft" fmla="*/ 0 w 6120"/>
                <a:gd name="textAreaRight" fmla="*/ 7200 w 612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110" h="1143">
                  <a:moveTo>
                    <a:pt x="0" y="1143"/>
                  </a:moveTo>
                  <a:lnTo>
                    <a:pt x="7110" y="1143"/>
                  </a:lnTo>
                  <a:cubicBezTo>
                    <a:pt x="5828" y="1155"/>
                    <a:pt x="4584" y="749"/>
                    <a:pt x="3555" y="0"/>
                  </a:cubicBezTo>
                  <a:cubicBezTo>
                    <a:pt x="2526" y="775"/>
                    <a:pt x="1283" y="1168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6" name="Freeform: Shape 1046"/>
            <p:cNvSpPr/>
            <p:nvPr/>
          </p:nvSpPr>
          <p:spPr>
            <a:xfrm>
              <a:off x="10205640" y="6116760"/>
              <a:ext cx="6120" cy="360"/>
            </a:xfrm>
            <a:custGeom>
              <a:avLst/>
              <a:gdLst>
                <a:gd name="textAreaLeft" fmla="*/ 0 w 6120"/>
                <a:gd name="textAreaRight" fmla="*/ 7200 w 6120"/>
                <a:gd name="textAreaTop" fmla="*/ 0 h 360"/>
                <a:gd name="textAreaBottom" fmla="*/ 2160 h 360"/>
              </a:gdLst>
              <a:ahLst/>
              <a:cxnLst/>
              <a:rect l="textAreaLeft" t="textAreaTop" r="textAreaRight" b="textAreaBottom"/>
              <a:pathLst>
                <a:path w="7110" h="1016">
                  <a:moveTo>
                    <a:pt x="0" y="0"/>
                  </a:moveTo>
                  <a:cubicBezTo>
                    <a:pt x="1257" y="-12"/>
                    <a:pt x="2488" y="343"/>
                    <a:pt x="3555" y="1016"/>
                  </a:cubicBezTo>
                  <a:cubicBezTo>
                    <a:pt x="4622" y="356"/>
                    <a:pt x="5853" y="13"/>
                    <a:pt x="71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7" name="Freeform: Shape 1047"/>
            <p:cNvSpPr/>
            <p:nvPr/>
          </p:nvSpPr>
          <p:spPr>
            <a:xfrm>
              <a:off x="12175560" y="6503040"/>
              <a:ext cx="11520" cy="3603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60360"/>
                <a:gd name="textAreaBottom" fmla="*/ 361440 h 360360"/>
              </a:gdLst>
              <a:ahLst/>
              <a:cxnLst/>
              <a:rect l="textAreaLeft" t="textAreaTop" r="textAreaRight" b="textAreaBottom"/>
              <a:pathLst>
                <a:path w="12696" h="361476">
                  <a:moveTo>
                    <a:pt x="6602" y="5079"/>
                  </a:moveTo>
                  <a:cubicBezTo>
                    <a:pt x="3517" y="5028"/>
                    <a:pt x="838" y="2958"/>
                    <a:pt x="0" y="0"/>
                  </a:cubicBezTo>
                  <a:lnTo>
                    <a:pt x="0" y="889"/>
                  </a:lnTo>
                  <a:cubicBezTo>
                    <a:pt x="0" y="889"/>
                    <a:pt x="0" y="1524"/>
                    <a:pt x="0" y="1778"/>
                  </a:cubicBezTo>
                  <a:lnTo>
                    <a:pt x="0" y="361476"/>
                  </a:lnTo>
                  <a:lnTo>
                    <a:pt x="12697" y="361476"/>
                  </a:lnTo>
                  <a:lnTo>
                    <a:pt x="12697" y="1397"/>
                  </a:lnTo>
                  <a:cubicBezTo>
                    <a:pt x="11528" y="3682"/>
                    <a:pt x="9167" y="5117"/>
                    <a:pt x="6602" y="5079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8" name="Freeform: Shape 1048"/>
            <p:cNvSpPr/>
            <p:nvPr/>
          </p:nvSpPr>
          <p:spPr>
            <a:xfrm>
              <a:off x="9553320" y="5604480"/>
              <a:ext cx="122040" cy="12600"/>
            </a:xfrm>
            <a:custGeom>
              <a:avLst/>
              <a:gdLst>
                <a:gd name="textAreaLeft" fmla="*/ 0 w 122040"/>
                <a:gd name="textAreaRight" fmla="*/ 123120 w 1220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23158" h="13850">
                  <a:moveTo>
                    <a:pt x="0" y="6994"/>
                  </a:moveTo>
                  <a:cubicBezTo>
                    <a:pt x="0" y="10780"/>
                    <a:pt x="3073" y="13850"/>
                    <a:pt x="6857" y="13850"/>
                  </a:cubicBezTo>
                  <a:lnTo>
                    <a:pt x="123158" y="13850"/>
                  </a:lnTo>
                  <a:cubicBezTo>
                    <a:pt x="119349" y="13850"/>
                    <a:pt x="116239" y="10800"/>
                    <a:pt x="116175" y="6994"/>
                  </a:cubicBezTo>
                  <a:cubicBezTo>
                    <a:pt x="116175" y="3137"/>
                    <a:pt x="119298" y="11"/>
                    <a:pt x="123158" y="11"/>
                  </a:cubicBezTo>
                  <a:lnTo>
                    <a:pt x="7364" y="11"/>
                  </a:lnTo>
                  <a:cubicBezTo>
                    <a:pt x="3517" y="-200"/>
                    <a:pt x="216" y="2752"/>
                    <a:pt x="13" y="6603"/>
                  </a:cubicBezTo>
                  <a:cubicBezTo>
                    <a:pt x="0" y="6732"/>
                    <a:pt x="0" y="6863"/>
                    <a:pt x="0" y="6994"/>
                  </a:cubicBezTo>
                  <a:close/>
                </a:path>
              </a:pathLst>
            </a:custGeom>
            <a:solidFill>
              <a:schemeClr val="accent5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9" name="Freeform: Shape 1049"/>
            <p:cNvSpPr/>
            <p:nvPr/>
          </p:nvSpPr>
          <p:spPr>
            <a:xfrm>
              <a:off x="9669600" y="5604480"/>
              <a:ext cx="50760" cy="12600"/>
            </a:xfrm>
            <a:custGeom>
              <a:avLst/>
              <a:gdLst>
                <a:gd name="textAreaLeft" fmla="*/ 0 w 50760"/>
                <a:gd name="textAreaRight" fmla="*/ 51840 w 507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51929" h="13839">
                  <a:moveTo>
                    <a:pt x="0" y="6983"/>
                  </a:moveTo>
                  <a:cubicBezTo>
                    <a:pt x="64" y="10790"/>
                    <a:pt x="3174" y="13840"/>
                    <a:pt x="6983" y="13840"/>
                  </a:cubicBezTo>
                  <a:lnTo>
                    <a:pt x="45073" y="13840"/>
                  </a:lnTo>
                  <a:cubicBezTo>
                    <a:pt x="48857" y="13840"/>
                    <a:pt x="51929" y="10769"/>
                    <a:pt x="51929" y="6983"/>
                  </a:cubicBezTo>
                  <a:cubicBezTo>
                    <a:pt x="51929" y="3176"/>
                    <a:pt x="48882" y="70"/>
                    <a:pt x="45073" y="0"/>
                  </a:cubicBezTo>
                  <a:lnTo>
                    <a:pt x="6983" y="0"/>
                  </a:lnTo>
                  <a:cubicBezTo>
                    <a:pt x="3123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0" name="Freeform: Shape 1050"/>
            <p:cNvSpPr/>
            <p:nvPr/>
          </p:nvSpPr>
          <p:spPr>
            <a:xfrm>
              <a:off x="12175200" y="6500160"/>
              <a:ext cx="11520" cy="684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2617" h="7871">
                  <a:moveTo>
                    <a:pt x="6904" y="6856"/>
                  </a:moveTo>
                  <a:cubicBezTo>
                    <a:pt x="3120" y="6856"/>
                    <a:pt x="48" y="3783"/>
                    <a:pt x="48" y="0"/>
                  </a:cubicBezTo>
                  <a:lnTo>
                    <a:pt x="48" y="1016"/>
                  </a:lnTo>
                  <a:cubicBezTo>
                    <a:pt x="-16" y="1612"/>
                    <a:pt x="-16" y="2196"/>
                    <a:pt x="48" y="2793"/>
                  </a:cubicBezTo>
                  <a:cubicBezTo>
                    <a:pt x="885" y="5751"/>
                    <a:pt x="3564" y="7821"/>
                    <a:pt x="6650" y="7872"/>
                  </a:cubicBezTo>
                  <a:cubicBezTo>
                    <a:pt x="9177" y="7859"/>
                    <a:pt x="11475" y="6437"/>
                    <a:pt x="12617" y="4190"/>
                  </a:cubicBezTo>
                  <a:lnTo>
                    <a:pt x="12617" y="3174"/>
                  </a:lnTo>
                  <a:cubicBezTo>
                    <a:pt x="11513" y="5345"/>
                    <a:pt x="9329" y="6755"/>
                    <a:pt x="6904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1" name="Freeform: Shape 1051"/>
            <p:cNvSpPr/>
            <p:nvPr/>
          </p:nvSpPr>
          <p:spPr>
            <a:xfrm>
              <a:off x="12176280" y="6417720"/>
              <a:ext cx="11880" cy="8784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87840"/>
                <a:gd name="textAreaBottom" fmla="*/ 88920 h 87840"/>
              </a:gdLst>
              <a:ahLst/>
              <a:cxnLst/>
              <a:rect l="textAreaLeft" t="textAreaTop" r="textAreaRight" b="textAreaBottom"/>
              <a:pathLst>
                <a:path w="12842" h="88894">
                  <a:moveTo>
                    <a:pt x="0" y="4588"/>
                  </a:moveTo>
                  <a:cubicBezTo>
                    <a:pt x="0" y="4588"/>
                    <a:pt x="0" y="5350"/>
                    <a:pt x="0" y="5858"/>
                  </a:cubicBezTo>
                  <a:lnTo>
                    <a:pt x="0" y="82038"/>
                  </a:lnTo>
                  <a:cubicBezTo>
                    <a:pt x="0" y="85822"/>
                    <a:pt x="3073" y="88895"/>
                    <a:pt x="6856" y="88895"/>
                  </a:cubicBezTo>
                  <a:cubicBezTo>
                    <a:pt x="9383" y="88882"/>
                    <a:pt x="11681" y="87460"/>
                    <a:pt x="12824" y="85213"/>
                  </a:cubicBezTo>
                  <a:lnTo>
                    <a:pt x="12824" y="2684"/>
                  </a:lnTo>
                  <a:lnTo>
                    <a:pt x="12824" y="2684"/>
                  </a:lnTo>
                  <a:cubicBezTo>
                    <a:pt x="12849" y="2341"/>
                    <a:pt x="12849" y="2011"/>
                    <a:pt x="12824" y="1668"/>
                  </a:cubicBezTo>
                  <a:cubicBezTo>
                    <a:pt x="12468" y="1376"/>
                    <a:pt x="12088" y="1109"/>
                    <a:pt x="11681" y="906"/>
                  </a:cubicBezTo>
                  <a:cubicBezTo>
                    <a:pt x="11681" y="906"/>
                    <a:pt x="11681" y="906"/>
                    <a:pt x="10538" y="144"/>
                  </a:cubicBezTo>
                  <a:lnTo>
                    <a:pt x="9268" y="144"/>
                  </a:lnTo>
                  <a:lnTo>
                    <a:pt x="7872" y="144"/>
                  </a:lnTo>
                  <a:cubicBezTo>
                    <a:pt x="4507" y="-554"/>
                    <a:pt x="1143" y="1338"/>
                    <a:pt x="0" y="4588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2" name="Freeform: Shape 1052"/>
            <p:cNvSpPr/>
            <p:nvPr/>
          </p:nvSpPr>
          <p:spPr>
            <a:xfrm>
              <a:off x="11766240" y="6501960"/>
              <a:ext cx="12600" cy="68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3712" h="7999">
                  <a:moveTo>
                    <a:pt x="6857" y="6856"/>
                  </a:moveTo>
                  <a:cubicBezTo>
                    <a:pt x="3073" y="6856"/>
                    <a:pt x="0" y="3784"/>
                    <a:pt x="0" y="0"/>
                  </a:cubicBezTo>
                  <a:lnTo>
                    <a:pt x="0" y="1143"/>
                  </a:lnTo>
                  <a:cubicBezTo>
                    <a:pt x="0" y="4926"/>
                    <a:pt x="3073" y="7999"/>
                    <a:pt x="6857" y="7999"/>
                  </a:cubicBezTo>
                  <a:cubicBezTo>
                    <a:pt x="10640" y="7999"/>
                    <a:pt x="13713" y="4926"/>
                    <a:pt x="13713" y="1143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3" name="Freeform: Shape 1053"/>
            <p:cNvSpPr/>
            <p:nvPr/>
          </p:nvSpPr>
          <p:spPr>
            <a:xfrm>
              <a:off x="11217960" y="6805080"/>
              <a:ext cx="12600" cy="262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6280"/>
                <a:gd name="textAreaBottom" fmla="*/ 27360 h 26280"/>
              </a:gdLst>
              <a:ahLst/>
              <a:cxnLst/>
              <a:rect l="textAreaLeft" t="textAreaTop" r="textAreaRight" b="textAreaBottom"/>
              <a:pathLst>
                <a:path w="13711" h="27297">
                  <a:moveTo>
                    <a:pt x="13712" y="889"/>
                  </a:moveTo>
                  <a:lnTo>
                    <a:pt x="13712" y="0"/>
                  </a:lnTo>
                  <a:cubicBezTo>
                    <a:pt x="13712" y="3784"/>
                    <a:pt x="10639" y="6856"/>
                    <a:pt x="6856" y="6856"/>
                  </a:cubicBezTo>
                  <a:cubicBezTo>
                    <a:pt x="3072" y="6856"/>
                    <a:pt x="0" y="3784"/>
                    <a:pt x="0" y="0"/>
                  </a:cubicBezTo>
                  <a:lnTo>
                    <a:pt x="0" y="20442"/>
                  </a:lnTo>
                  <a:cubicBezTo>
                    <a:pt x="0" y="24225"/>
                    <a:pt x="3072" y="27298"/>
                    <a:pt x="6856" y="27298"/>
                  </a:cubicBezTo>
                  <a:cubicBezTo>
                    <a:pt x="10639" y="27298"/>
                    <a:pt x="13712" y="24225"/>
                    <a:pt x="13712" y="20442"/>
                  </a:cubicBezTo>
                  <a:lnTo>
                    <a:pt x="13712" y="127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4" name="Freeform: Shape 1054"/>
            <p:cNvSpPr/>
            <p:nvPr/>
          </p:nvSpPr>
          <p:spPr>
            <a:xfrm>
              <a:off x="10059120" y="6111000"/>
              <a:ext cx="2160" cy="4680"/>
            </a:xfrm>
            <a:custGeom>
              <a:avLst/>
              <a:gdLst>
                <a:gd name="textAreaLeft" fmla="*/ 0 w 2160"/>
                <a:gd name="textAreaRight" fmla="*/ 3240 w 2160"/>
                <a:gd name="textAreaTop" fmla="*/ 0 h 4680"/>
                <a:gd name="textAreaBottom" fmla="*/ 5760 h 4680"/>
              </a:gdLst>
              <a:ahLst/>
              <a:cxnLst/>
              <a:rect l="textAreaLeft" t="textAreaTop" r="textAreaRight" b="textAreaBottom"/>
              <a:pathLst>
                <a:path w="3174" h="5713">
                  <a:moveTo>
                    <a:pt x="3174" y="5714"/>
                  </a:moveTo>
                  <a:cubicBezTo>
                    <a:pt x="1219" y="4469"/>
                    <a:pt x="26" y="2324"/>
                    <a:pt x="0" y="0"/>
                  </a:cubicBezTo>
                  <a:lnTo>
                    <a:pt x="0" y="2032"/>
                  </a:lnTo>
                  <a:cubicBezTo>
                    <a:pt x="51" y="3339"/>
                    <a:pt x="444" y="4609"/>
                    <a:pt x="1143" y="571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5" name="Freeform: Shape 1055"/>
            <p:cNvSpPr/>
            <p:nvPr/>
          </p:nvSpPr>
          <p:spPr>
            <a:xfrm>
              <a:off x="10069560" y="6111000"/>
              <a:ext cx="2160" cy="4680"/>
            </a:xfrm>
            <a:custGeom>
              <a:avLst/>
              <a:gdLst>
                <a:gd name="textAreaLeft" fmla="*/ 0 w 2160"/>
                <a:gd name="textAreaRight" fmla="*/ 3240 w 2160"/>
                <a:gd name="textAreaTop" fmla="*/ 0 h 4680"/>
                <a:gd name="textAreaBottom" fmla="*/ 5760 h 4680"/>
              </a:gdLst>
              <a:ahLst/>
              <a:cxnLst/>
              <a:rect l="textAreaLeft" t="textAreaTop" r="textAreaRight" b="textAreaBottom"/>
              <a:pathLst>
                <a:path w="3301" h="5713">
                  <a:moveTo>
                    <a:pt x="3301" y="2032"/>
                  </a:moveTo>
                  <a:lnTo>
                    <a:pt x="3301" y="0"/>
                  </a:lnTo>
                  <a:cubicBezTo>
                    <a:pt x="3225" y="2336"/>
                    <a:pt x="1993" y="4482"/>
                    <a:pt x="0" y="5714"/>
                  </a:cubicBezTo>
                  <a:lnTo>
                    <a:pt x="2031" y="5714"/>
                  </a:lnTo>
                  <a:cubicBezTo>
                    <a:pt x="2818" y="4647"/>
                    <a:pt x="3263" y="3365"/>
                    <a:pt x="3301" y="203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6" name="Freeform: Shape 1056"/>
            <p:cNvSpPr/>
            <p:nvPr/>
          </p:nvSpPr>
          <p:spPr>
            <a:xfrm>
              <a:off x="10059120" y="6087240"/>
              <a:ext cx="12600" cy="288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8800"/>
                <a:gd name="textAreaBottom" fmla="*/ 29880 h 28800"/>
              </a:gdLst>
              <a:ahLst/>
              <a:cxnLst/>
              <a:rect l="textAreaLeft" t="textAreaTop" r="textAreaRight" b="textAreaBottom"/>
              <a:pathLst>
                <a:path w="13839" h="29710">
                  <a:moveTo>
                    <a:pt x="3174" y="29710"/>
                  </a:moveTo>
                  <a:lnTo>
                    <a:pt x="10538" y="29710"/>
                  </a:lnTo>
                  <a:cubicBezTo>
                    <a:pt x="12532" y="28479"/>
                    <a:pt x="13763" y="26333"/>
                    <a:pt x="13840" y="23997"/>
                  </a:cubicBezTo>
                  <a:lnTo>
                    <a:pt x="13840" y="6983"/>
                  </a:lnTo>
                  <a:cubicBezTo>
                    <a:pt x="13840" y="3123"/>
                    <a:pt x="10716" y="0"/>
                    <a:pt x="6856" y="0"/>
                  </a:cubicBezTo>
                  <a:cubicBezTo>
                    <a:pt x="3047" y="64"/>
                    <a:pt x="0" y="3174"/>
                    <a:pt x="0" y="6983"/>
                  </a:cubicBezTo>
                  <a:lnTo>
                    <a:pt x="0" y="24632"/>
                  </a:lnTo>
                  <a:cubicBezTo>
                    <a:pt x="229" y="26727"/>
                    <a:pt x="1396" y="28593"/>
                    <a:pt x="3174" y="2971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7" name="Freeform: Shape 1057"/>
            <p:cNvSpPr/>
            <p:nvPr/>
          </p:nvSpPr>
          <p:spPr>
            <a:xfrm>
              <a:off x="10065960" y="6116760"/>
              <a:ext cx="142200" cy="12600"/>
            </a:xfrm>
            <a:custGeom>
              <a:avLst/>
              <a:gdLst>
                <a:gd name="textAreaLeft" fmla="*/ 0 w 142200"/>
                <a:gd name="textAreaRight" fmla="*/ 143280 w 1422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43219" h="13713">
                  <a:moveTo>
                    <a:pt x="139918" y="6857"/>
                  </a:moveTo>
                  <a:cubicBezTo>
                    <a:pt x="139956" y="4470"/>
                    <a:pt x="141200" y="2273"/>
                    <a:pt x="143219" y="1016"/>
                  </a:cubicBezTo>
                  <a:cubicBezTo>
                    <a:pt x="142152" y="343"/>
                    <a:pt x="140921" y="-12"/>
                    <a:pt x="139664" y="0"/>
                  </a:cubicBezTo>
                  <a:lnTo>
                    <a:pt x="0" y="0"/>
                  </a:lnTo>
                  <a:cubicBezTo>
                    <a:pt x="3783" y="0"/>
                    <a:pt x="6856" y="3073"/>
                    <a:pt x="6856" y="6857"/>
                  </a:cubicBezTo>
                  <a:cubicBezTo>
                    <a:pt x="6856" y="10640"/>
                    <a:pt x="3783" y="13713"/>
                    <a:pt x="0" y="13713"/>
                  </a:cubicBezTo>
                  <a:lnTo>
                    <a:pt x="139664" y="13713"/>
                  </a:lnTo>
                  <a:cubicBezTo>
                    <a:pt x="140946" y="13738"/>
                    <a:pt x="142190" y="13345"/>
                    <a:pt x="143219" y="12570"/>
                  </a:cubicBezTo>
                  <a:cubicBezTo>
                    <a:pt x="141175" y="11389"/>
                    <a:pt x="139918" y="9218"/>
                    <a:pt x="139918" y="685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8" name="Freeform: Shape 1058"/>
            <p:cNvSpPr/>
            <p:nvPr/>
          </p:nvSpPr>
          <p:spPr>
            <a:xfrm>
              <a:off x="11766240" y="6501240"/>
              <a:ext cx="12600" cy="64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480"/>
                <a:gd name="textAreaBottom" fmla="*/ 7560 h 6480"/>
              </a:gdLst>
              <a:ahLst/>
              <a:cxnLst/>
              <a:rect l="textAreaLeft" t="textAreaTop" r="textAreaRight" b="textAreaBottom"/>
              <a:pathLst>
                <a:path w="13712" h="7491">
                  <a:moveTo>
                    <a:pt x="6857" y="6856"/>
                  </a:moveTo>
                  <a:cubicBezTo>
                    <a:pt x="3073" y="6856"/>
                    <a:pt x="0" y="3783"/>
                    <a:pt x="0" y="0"/>
                  </a:cubicBezTo>
                  <a:lnTo>
                    <a:pt x="0" y="635"/>
                  </a:lnTo>
                  <a:cubicBezTo>
                    <a:pt x="0" y="4418"/>
                    <a:pt x="3073" y="7491"/>
                    <a:pt x="6857" y="7491"/>
                  </a:cubicBezTo>
                  <a:cubicBezTo>
                    <a:pt x="10640" y="7491"/>
                    <a:pt x="13713" y="4418"/>
                    <a:pt x="13713" y="635"/>
                  </a:cubicBezTo>
                  <a:lnTo>
                    <a:pt x="13713" y="0"/>
                  </a:lnTo>
                  <a:cubicBezTo>
                    <a:pt x="13713" y="3783"/>
                    <a:pt x="10640" y="6856"/>
                    <a:pt x="6857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9" name="Freeform: Shape 1059"/>
            <p:cNvSpPr/>
            <p:nvPr/>
          </p:nvSpPr>
          <p:spPr>
            <a:xfrm>
              <a:off x="11217960" y="6429960"/>
              <a:ext cx="12600" cy="720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72000"/>
                <a:gd name="textAreaBottom" fmla="*/ 73080 h 72000"/>
              </a:gdLst>
              <a:ahLst/>
              <a:cxnLst/>
              <a:rect l="textAreaLeft" t="textAreaTop" r="textAreaRight" b="textAreaBottom"/>
              <a:pathLst>
                <a:path w="13711" h="73006">
                  <a:moveTo>
                    <a:pt x="6856" y="66150"/>
                  </a:moveTo>
                  <a:cubicBezTo>
                    <a:pt x="10639" y="66150"/>
                    <a:pt x="13712" y="69223"/>
                    <a:pt x="13712" y="73006"/>
                  </a:cubicBezTo>
                  <a:lnTo>
                    <a:pt x="13712" y="6856"/>
                  </a:lnTo>
                  <a:cubicBezTo>
                    <a:pt x="13712" y="3072"/>
                    <a:pt x="10639" y="0"/>
                    <a:pt x="6856" y="0"/>
                  </a:cubicBezTo>
                  <a:cubicBezTo>
                    <a:pt x="3072" y="0"/>
                    <a:pt x="0" y="3072"/>
                    <a:pt x="0" y="6856"/>
                  </a:cubicBezTo>
                  <a:lnTo>
                    <a:pt x="0" y="72752"/>
                  </a:lnTo>
                  <a:cubicBezTo>
                    <a:pt x="139" y="69070"/>
                    <a:pt x="3161" y="66150"/>
                    <a:pt x="6856" y="66150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0" name="Freeform: Shape 1060"/>
            <p:cNvSpPr/>
            <p:nvPr/>
          </p:nvSpPr>
          <p:spPr>
            <a:xfrm>
              <a:off x="11217960" y="6496200"/>
              <a:ext cx="12600" cy="31428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14280"/>
                <a:gd name="textAreaBottom" fmla="*/ 315360 h 314280"/>
              </a:gdLst>
              <a:ahLst/>
              <a:cxnLst/>
              <a:rect l="textAreaLeft" t="textAreaTop" r="textAreaRight" b="textAreaBottom"/>
              <a:pathLst>
                <a:path w="13711" h="315387">
                  <a:moveTo>
                    <a:pt x="6856" y="315387"/>
                  </a:moveTo>
                  <a:cubicBezTo>
                    <a:pt x="10639" y="315387"/>
                    <a:pt x="13712" y="312315"/>
                    <a:pt x="13712" y="308531"/>
                  </a:cubicBezTo>
                  <a:lnTo>
                    <a:pt x="13712" y="6856"/>
                  </a:lnTo>
                  <a:cubicBezTo>
                    <a:pt x="13712" y="3073"/>
                    <a:pt x="10639" y="0"/>
                    <a:pt x="6856" y="0"/>
                  </a:cubicBezTo>
                  <a:cubicBezTo>
                    <a:pt x="3072" y="0"/>
                    <a:pt x="0" y="3073"/>
                    <a:pt x="0" y="6856"/>
                  </a:cubicBezTo>
                  <a:lnTo>
                    <a:pt x="0" y="308912"/>
                  </a:lnTo>
                  <a:cubicBezTo>
                    <a:pt x="203" y="312543"/>
                    <a:pt x="3212" y="315387"/>
                    <a:pt x="6856" y="315387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1" name="Freeform: Shape 1061"/>
            <p:cNvSpPr/>
            <p:nvPr/>
          </p:nvSpPr>
          <p:spPr>
            <a:xfrm>
              <a:off x="10039680" y="6116760"/>
              <a:ext cx="12600" cy="126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3585" h="13712">
                  <a:moveTo>
                    <a:pt x="6730" y="6856"/>
                  </a:moveTo>
                  <a:cubicBezTo>
                    <a:pt x="6730" y="3073"/>
                    <a:pt x="9802" y="0"/>
                    <a:pt x="13586" y="0"/>
                  </a:cubicBezTo>
                  <a:lnTo>
                    <a:pt x="6857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40"/>
                    <a:pt x="3073" y="13713"/>
                    <a:pt x="6857" y="13713"/>
                  </a:cubicBezTo>
                  <a:lnTo>
                    <a:pt x="13586" y="13713"/>
                  </a:lnTo>
                  <a:cubicBezTo>
                    <a:pt x="9802" y="13713"/>
                    <a:pt x="6730" y="10640"/>
                    <a:pt x="673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2" name="Freeform: Shape 1062"/>
            <p:cNvSpPr/>
            <p:nvPr/>
          </p:nvSpPr>
          <p:spPr>
            <a:xfrm>
              <a:off x="10046160" y="6116760"/>
              <a:ext cx="25560" cy="12600"/>
            </a:xfrm>
            <a:custGeom>
              <a:avLst/>
              <a:gdLst>
                <a:gd name="textAreaLeft" fmla="*/ 0 w 25560"/>
                <a:gd name="textAreaRight" fmla="*/ 26640 w 2556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26536" h="13712">
                  <a:moveTo>
                    <a:pt x="26536" y="6856"/>
                  </a:moveTo>
                  <a:cubicBezTo>
                    <a:pt x="26473" y="3047"/>
                    <a:pt x="23362" y="0"/>
                    <a:pt x="19553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40"/>
                    <a:pt x="3073" y="13713"/>
                    <a:pt x="6856" y="13713"/>
                  </a:cubicBezTo>
                  <a:lnTo>
                    <a:pt x="19553" y="13713"/>
                  </a:lnTo>
                  <a:cubicBezTo>
                    <a:pt x="23362" y="13713"/>
                    <a:pt x="26473" y="10665"/>
                    <a:pt x="26536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3" name="Freeform: Shape 1063"/>
            <p:cNvSpPr/>
            <p:nvPr/>
          </p:nvSpPr>
          <p:spPr>
            <a:xfrm>
              <a:off x="10206000" y="6116760"/>
              <a:ext cx="64440" cy="1260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65641" h="13717">
                  <a:moveTo>
                    <a:pt x="58532" y="6856"/>
                  </a:moveTo>
                  <a:cubicBezTo>
                    <a:pt x="58532" y="3073"/>
                    <a:pt x="61604" y="0"/>
                    <a:pt x="65388" y="0"/>
                  </a:cubicBezTo>
                  <a:lnTo>
                    <a:pt x="6856" y="0"/>
                  </a:lnTo>
                  <a:cubicBezTo>
                    <a:pt x="5599" y="13"/>
                    <a:pt x="4368" y="356"/>
                    <a:pt x="3301" y="1016"/>
                  </a:cubicBezTo>
                  <a:cubicBezTo>
                    <a:pt x="1269" y="2273"/>
                    <a:pt x="25" y="4469"/>
                    <a:pt x="0" y="6856"/>
                  </a:cubicBezTo>
                  <a:cubicBezTo>
                    <a:pt x="0" y="9218"/>
                    <a:pt x="1257" y="11389"/>
                    <a:pt x="3301" y="12570"/>
                  </a:cubicBezTo>
                  <a:cubicBezTo>
                    <a:pt x="4330" y="13319"/>
                    <a:pt x="5573" y="13725"/>
                    <a:pt x="6856" y="13713"/>
                  </a:cubicBezTo>
                  <a:lnTo>
                    <a:pt x="65642" y="13713"/>
                  </a:lnTo>
                  <a:cubicBezTo>
                    <a:pt x="61858" y="13852"/>
                    <a:pt x="58671" y="10894"/>
                    <a:pt x="58532" y="7110"/>
                  </a:cubicBezTo>
                  <a:cubicBezTo>
                    <a:pt x="58532" y="7034"/>
                    <a:pt x="58532" y="6945"/>
                    <a:pt x="58532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4" name="Freeform: Shape 1064"/>
            <p:cNvSpPr/>
            <p:nvPr/>
          </p:nvSpPr>
          <p:spPr>
            <a:xfrm>
              <a:off x="10264680" y="6116760"/>
              <a:ext cx="13320" cy="12600"/>
            </a:xfrm>
            <a:custGeom>
              <a:avLst/>
              <a:gdLst>
                <a:gd name="textAreaLeft" fmla="*/ 0 w 13320"/>
                <a:gd name="textAreaRight" fmla="*/ 14400 w 1332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4473" h="13712">
                  <a:moveTo>
                    <a:pt x="6856" y="0"/>
                  </a:moveTo>
                  <a:cubicBezTo>
                    <a:pt x="3073" y="0"/>
                    <a:pt x="0" y="3073"/>
                    <a:pt x="0" y="6856"/>
                  </a:cubicBezTo>
                  <a:cubicBezTo>
                    <a:pt x="0" y="10640"/>
                    <a:pt x="3073" y="13713"/>
                    <a:pt x="6856" y="13713"/>
                  </a:cubicBezTo>
                  <a:lnTo>
                    <a:pt x="14474" y="13713"/>
                  </a:lnTo>
                  <a:cubicBezTo>
                    <a:pt x="10690" y="13713"/>
                    <a:pt x="7618" y="10640"/>
                    <a:pt x="7618" y="6856"/>
                  </a:cubicBezTo>
                  <a:cubicBezTo>
                    <a:pt x="7618" y="3073"/>
                    <a:pt x="10690" y="0"/>
                    <a:pt x="14474" y="0"/>
                  </a:cubicBezTo>
                  <a:lnTo>
                    <a:pt x="6856" y="0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5" name="Freeform: Shape 1065"/>
            <p:cNvSpPr/>
            <p:nvPr/>
          </p:nvSpPr>
          <p:spPr>
            <a:xfrm>
              <a:off x="10271520" y="6116760"/>
              <a:ext cx="163800" cy="12600"/>
            </a:xfrm>
            <a:custGeom>
              <a:avLst/>
              <a:gdLst>
                <a:gd name="textAreaLeft" fmla="*/ 0 w 163800"/>
                <a:gd name="textAreaRight" fmla="*/ 164880 w 1638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65057" h="13731">
                  <a:moveTo>
                    <a:pt x="0" y="6875"/>
                  </a:moveTo>
                  <a:cubicBezTo>
                    <a:pt x="0" y="10659"/>
                    <a:pt x="3073" y="13732"/>
                    <a:pt x="6856" y="13732"/>
                  </a:cubicBezTo>
                  <a:lnTo>
                    <a:pt x="165057" y="13732"/>
                  </a:lnTo>
                  <a:cubicBezTo>
                    <a:pt x="161274" y="13732"/>
                    <a:pt x="158201" y="10659"/>
                    <a:pt x="158201" y="6875"/>
                  </a:cubicBezTo>
                  <a:cubicBezTo>
                    <a:pt x="158201" y="3092"/>
                    <a:pt x="161274" y="19"/>
                    <a:pt x="165057" y="19"/>
                  </a:cubicBezTo>
                  <a:lnTo>
                    <a:pt x="7364" y="19"/>
                  </a:lnTo>
                  <a:cubicBezTo>
                    <a:pt x="3593" y="-260"/>
                    <a:pt x="305" y="2571"/>
                    <a:pt x="26" y="6355"/>
                  </a:cubicBezTo>
                  <a:cubicBezTo>
                    <a:pt x="0" y="6520"/>
                    <a:pt x="0" y="6698"/>
                    <a:pt x="0" y="687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6" name="Freeform: Shape 1066"/>
            <p:cNvSpPr/>
            <p:nvPr/>
          </p:nvSpPr>
          <p:spPr>
            <a:xfrm>
              <a:off x="11766240" y="6500520"/>
              <a:ext cx="12600" cy="684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13712" h="7745">
                  <a:moveTo>
                    <a:pt x="6857" y="7745"/>
                  </a:moveTo>
                  <a:cubicBezTo>
                    <a:pt x="10640" y="7745"/>
                    <a:pt x="13713" y="4672"/>
                    <a:pt x="13713" y="889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016"/>
                  </a:lnTo>
                  <a:cubicBezTo>
                    <a:pt x="64" y="4748"/>
                    <a:pt x="3124" y="7745"/>
                    <a:pt x="6857" y="774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7" name="Freeform: Shape 1067"/>
            <p:cNvSpPr/>
            <p:nvPr/>
          </p:nvSpPr>
          <p:spPr>
            <a:xfrm>
              <a:off x="11766240" y="6415920"/>
              <a:ext cx="12600" cy="900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90000"/>
                <a:gd name="textAreaBottom" fmla="*/ 91080 h 90000"/>
              </a:gdLst>
              <a:ahLst/>
              <a:cxnLst/>
              <a:rect l="textAreaLeft" t="textAreaTop" r="textAreaRight" b="textAreaBottom"/>
              <a:pathLst>
                <a:path w="13712" h="91162">
                  <a:moveTo>
                    <a:pt x="0" y="84306"/>
                  </a:moveTo>
                  <a:cubicBezTo>
                    <a:pt x="0" y="88090"/>
                    <a:pt x="3073" y="91163"/>
                    <a:pt x="6857" y="91163"/>
                  </a:cubicBezTo>
                  <a:cubicBezTo>
                    <a:pt x="10640" y="91163"/>
                    <a:pt x="13713" y="88090"/>
                    <a:pt x="13713" y="84306"/>
                  </a:cubicBezTo>
                  <a:lnTo>
                    <a:pt x="13713" y="6856"/>
                  </a:lnTo>
                  <a:cubicBezTo>
                    <a:pt x="13713" y="6856"/>
                    <a:pt x="13713" y="6094"/>
                    <a:pt x="13713" y="5713"/>
                  </a:cubicBezTo>
                  <a:cubicBezTo>
                    <a:pt x="13116" y="2450"/>
                    <a:pt x="10297" y="64"/>
                    <a:pt x="6984" y="0"/>
                  </a:cubicBezTo>
                  <a:cubicBezTo>
                    <a:pt x="3200" y="0"/>
                    <a:pt x="127" y="3073"/>
                    <a:pt x="127" y="6856"/>
                  </a:cubicBezTo>
                  <a:lnTo>
                    <a:pt x="127" y="84306"/>
                  </a:ln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8" name="Freeform: Shape 1068"/>
            <p:cNvSpPr/>
            <p:nvPr/>
          </p:nvSpPr>
          <p:spPr>
            <a:xfrm>
              <a:off x="10430280" y="6116760"/>
              <a:ext cx="44640" cy="12600"/>
            </a:xfrm>
            <a:custGeom>
              <a:avLst/>
              <a:gdLst>
                <a:gd name="textAreaLeft" fmla="*/ 0 w 44640"/>
                <a:gd name="textAreaRight" fmla="*/ 45720 w 4464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45581" h="13712">
                  <a:moveTo>
                    <a:pt x="0" y="6856"/>
                  </a:moveTo>
                  <a:cubicBezTo>
                    <a:pt x="0" y="10640"/>
                    <a:pt x="3073" y="13713"/>
                    <a:pt x="6857" y="13713"/>
                  </a:cubicBezTo>
                  <a:lnTo>
                    <a:pt x="45581" y="13713"/>
                  </a:lnTo>
                  <a:cubicBezTo>
                    <a:pt x="41797" y="13713"/>
                    <a:pt x="38725" y="10640"/>
                    <a:pt x="38725" y="6856"/>
                  </a:cubicBezTo>
                  <a:cubicBezTo>
                    <a:pt x="38725" y="3073"/>
                    <a:pt x="41797" y="0"/>
                    <a:pt x="45581" y="0"/>
                  </a:cubicBezTo>
                  <a:lnTo>
                    <a:pt x="6475" y="0"/>
                  </a:lnTo>
                  <a:cubicBezTo>
                    <a:pt x="2844" y="203"/>
                    <a:pt x="0" y="3212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9" name="Freeform: Shape 1069"/>
            <p:cNvSpPr/>
            <p:nvPr/>
          </p:nvSpPr>
          <p:spPr>
            <a:xfrm>
              <a:off x="10468800" y="6116760"/>
              <a:ext cx="9000" cy="12600"/>
            </a:xfrm>
            <a:custGeom>
              <a:avLst/>
              <a:gdLst>
                <a:gd name="textAreaLeft" fmla="*/ 0 w 9000"/>
                <a:gd name="textAreaRight" fmla="*/ 10080 w 9000"/>
                <a:gd name="textAreaTop" fmla="*/ 0 h 12600"/>
                <a:gd name="textAreaBottom" fmla="*/ 13680 h 12600"/>
              </a:gdLst>
              <a:ahLst/>
              <a:cxnLst/>
              <a:rect l="textAreaLeft" t="textAreaTop" r="textAreaRight" b="textAreaBottom"/>
              <a:pathLst>
                <a:path w="10157" h="13712">
                  <a:moveTo>
                    <a:pt x="0" y="6856"/>
                  </a:moveTo>
                  <a:cubicBezTo>
                    <a:pt x="63" y="10665"/>
                    <a:pt x="3174" y="13713"/>
                    <a:pt x="6983" y="13713"/>
                  </a:cubicBezTo>
                  <a:lnTo>
                    <a:pt x="10157" y="13713"/>
                  </a:lnTo>
                  <a:cubicBezTo>
                    <a:pt x="6373" y="13713"/>
                    <a:pt x="3300" y="10640"/>
                    <a:pt x="3300" y="6856"/>
                  </a:cubicBezTo>
                  <a:cubicBezTo>
                    <a:pt x="3300" y="3073"/>
                    <a:pt x="6373" y="0"/>
                    <a:pt x="10157" y="0"/>
                  </a:cubicBezTo>
                  <a:lnTo>
                    <a:pt x="6983" y="0"/>
                  </a:lnTo>
                  <a:cubicBezTo>
                    <a:pt x="3174" y="0"/>
                    <a:pt x="63" y="3047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0" name="Freeform: Shape 1070"/>
            <p:cNvSpPr/>
            <p:nvPr/>
          </p:nvSpPr>
          <p:spPr>
            <a:xfrm>
              <a:off x="10472040" y="6117120"/>
              <a:ext cx="21240" cy="12240"/>
            </a:xfrm>
            <a:custGeom>
              <a:avLst/>
              <a:gdLst>
                <a:gd name="textAreaLeft" fmla="*/ 0 w 21240"/>
                <a:gd name="textAreaRight" fmla="*/ 22320 w 21240"/>
                <a:gd name="textAreaTop" fmla="*/ 0 h 12240"/>
                <a:gd name="textAreaBottom" fmla="*/ 13320 h 12240"/>
              </a:gdLst>
              <a:ahLst/>
              <a:cxnLst/>
              <a:rect l="textAreaLeft" t="textAreaTop" r="textAreaRight" b="textAreaBottom"/>
              <a:pathLst>
                <a:path w="22314" h="13391">
                  <a:moveTo>
                    <a:pt x="0" y="6535"/>
                  </a:moveTo>
                  <a:cubicBezTo>
                    <a:pt x="0" y="10319"/>
                    <a:pt x="3073" y="13391"/>
                    <a:pt x="6857" y="13391"/>
                  </a:cubicBezTo>
                  <a:lnTo>
                    <a:pt x="15363" y="13391"/>
                  </a:lnTo>
                  <a:cubicBezTo>
                    <a:pt x="19147" y="13391"/>
                    <a:pt x="22219" y="10319"/>
                    <a:pt x="22219" y="6535"/>
                  </a:cubicBezTo>
                  <a:cubicBezTo>
                    <a:pt x="22346" y="5862"/>
                    <a:pt x="22346" y="5176"/>
                    <a:pt x="22219" y="4504"/>
                  </a:cubicBezTo>
                  <a:cubicBezTo>
                    <a:pt x="21978" y="3843"/>
                    <a:pt x="21674" y="3208"/>
                    <a:pt x="21330" y="2599"/>
                  </a:cubicBezTo>
                  <a:lnTo>
                    <a:pt x="20315" y="1456"/>
                  </a:lnTo>
                  <a:lnTo>
                    <a:pt x="19299" y="695"/>
                  </a:lnTo>
                  <a:lnTo>
                    <a:pt x="18156" y="60"/>
                  </a:lnTo>
                  <a:lnTo>
                    <a:pt x="16633" y="60"/>
                  </a:lnTo>
                  <a:lnTo>
                    <a:pt x="7746" y="60"/>
                  </a:lnTo>
                  <a:cubicBezTo>
                    <a:pt x="3987" y="-436"/>
                    <a:pt x="546" y="2205"/>
                    <a:pt x="51" y="5964"/>
                  </a:cubicBezTo>
                  <a:cubicBezTo>
                    <a:pt x="26" y="6154"/>
                    <a:pt x="13" y="6345"/>
                    <a:pt x="0" y="653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1" name="Freeform: Shape 1071"/>
            <p:cNvSpPr/>
            <p:nvPr/>
          </p:nvSpPr>
          <p:spPr>
            <a:xfrm>
              <a:off x="11321280" y="5844960"/>
              <a:ext cx="12600" cy="66132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661320"/>
                <a:gd name="textAreaBottom" fmla="*/ 662400 h 661320"/>
              </a:gdLst>
              <a:ahLst/>
              <a:cxnLst/>
              <a:rect l="textAreaLeft" t="textAreaTop" r="textAreaRight" b="textAreaBottom"/>
              <a:pathLst>
                <a:path w="13712" h="662262">
                  <a:moveTo>
                    <a:pt x="0" y="6856"/>
                  </a:moveTo>
                  <a:lnTo>
                    <a:pt x="0" y="655406"/>
                  </a:lnTo>
                  <a:cubicBezTo>
                    <a:pt x="0" y="659190"/>
                    <a:pt x="3073" y="662263"/>
                    <a:pt x="6857" y="662263"/>
                  </a:cubicBezTo>
                  <a:cubicBezTo>
                    <a:pt x="10640" y="662263"/>
                    <a:pt x="13713" y="659190"/>
                    <a:pt x="13713" y="655406"/>
                  </a:cubicBezTo>
                  <a:lnTo>
                    <a:pt x="13713" y="6856"/>
                  </a:lnTo>
                  <a:cubicBezTo>
                    <a:pt x="13713" y="3070"/>
                    <a:pt x="10640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2" name="Freeform: Shape 1072"/>
            <p:cNvSpPr/>
            <p:nvPr/>
          </p:nvSpPr>
          <p:spPr>
            <a:xfrm>
              <a:off x="9409320" y="6090120"/>
              <a:ext cx="12600" cy="2016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20160"/>
                <a:gd name="textAreaBottom" fmla="*/ 21240 h 20160"/>
              </a:gdLst>
              <a:ahLst/>
              <a:cxnLst/>
              <a:rect l="textAreaLeft" t="textAreaTop" r="textAreaRight" b="textAreaBottom"/>
              <a:pathLst>
                <a:path w="13838" h="21222">
                  <a:moveTo>
                    <a:pt x="12950" y="3955"/>
                  </a:moveTo>
                  <a:cubicBezTo>
                    <a:pt x="12493" y="2990"/>
                    <a:pt x="11795" y="2152"/>
                    <a:pt x="10919" y="1543"/>
                  </a:cubicBezTo>
                  <a:cubicBezTo>
                    <a:pt x="8507" y="-514"/>
                    <a:pt x="4951" y="-514"/>
                    <a:pt x="2539" y="1543"/>
                  </a:cubicBezTo>
                  <a:cubicBezTo>
                    <a:pt x="965" y="2596"/>
                    <a:pt x="12" y="4349"/>
                    <a:pt x="0" y="6240"/>
                  </a:cubicBezTo>
                  <a:cubicBezTo>
                    <a:pt x="0" y="6240"/>
                    <a:pt x="0" y="6240"/>
                    <a:pt x="0" y="6240"/>
                  </a:cubicBezTo>
                  <a:lnTo>
                    <a:pt x="0" y="14366"/>
                  </a:lnTo>
                  <a:cubicBezTo>
                    <a:pt x="0" y="18150"/>
                    <a:pt x="3072" y="21223"/>
                    <a:pt x="6856" y="21223"/>
                  </a:cubicBezTo>
                  <a:cubicBezTo>
                    <a:pt x="10665" y="21223"/>
                    <a:pt x="13775" y="18175"/>
                    <a:pt x="13839" y="14366"/>
                  </a:cubicBezTo>
                  <a:lnTo>
                    <a:pt x="13839" y="6240"/>
                  </a:lnTo>
                  <a:cubicBezTo>
                    <a:pt x="13674" y="5440"/>
                    <a:pt x="13369" y="4666"/>
                    <a:pt x="12950" y="3955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3" name="Freeform: Shape 1073"/>
            <p:cNvSpPr/>
            <p:nvPr/>
          </p:nvSpPr>
          <p:spPr>
            <a:xfrm>
              <a:off x="6063120" y="6299640"/>
              <a:ext cx="436320" cy="563760"/>
            </a:xfrm>
            <a:custGeom>
              <a:avLst/>
              <a:gdLst>
                <a:gd name="textAreaLeft" fmla="*/ 0 w 436320"/>
                <a:gd name="textAreaRight" fmla="*/ 437400 w 436320"/>
                <a:gd name="textAreaTop" fmla="*/ 0 h 563760"/>
                <a:gd name="textAreaBottom" fmla="*/ 564840 h 563760"/>
              </a:gdLst>
              <a:ahLst/>
              <a:cxnLst/>
              <a:rect l="textAreaLeft" t="textAreaTop" r="textAreaRight" b="textAreaBottom"/>
              <a:pathLst>
                <a:path w="437527" h="564878">
                  <a:moveTo>
                    <a:pt x="4190" y="0"/>
                  </a:moveTo>
                  <a:cubicBezTo>
                    <a:pt x="3466" y="1904"/>
                    <a:pt x="1930" y="3403"/>
                    <a:pt x="0" y="4063"/>
                  </a:cubicBezTo>
                  <a:lnTo>
                    <a:pt x="0" y="508251"/>
                  </a:lnTo>
                  <a:cubicBezTo>
                    <a:pt x="762" y="508251"/>
                    <a:pt x="29075" y="520948"/>
                    <a:pt x="28821" y="521583"/>
                  </a:cubicBezTo>
                  <a:cubicBezTo>
                    <a:pt x="22092" y="536438"/>
                    <a:pt x="41518" y="564878"/>
                    <a:pt x="41518" y="564878"/>
                  </a:cubicBezTo>
                  <a:lnTo>
                    <a:pt x="437528" y="564878"/>
                  </a:lnTo>
                  <a:lnTo>
                    <a:pt x="437528" y="0"/>
                  </a:lnTo>
                  <a:close/>
                </a:path>
              </a:pathLst>
            </a:custGeom>
            <a:solidFill>
              <a:schemeClr val="accent2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4" name="Freeform: Shape 1074"/>
            <p:cNvSpPr/>
            <p:nvPr/>
          </p:nvSpPr>
          <p:spPr>
            <a:xfrm>
              <a:off x="6055200" y="6803640"/>
              <a:ext cx="45000" cy="29880"/>
            </a:xfrm>
            <a:custGeom>
              <a:avLst/>
              <a:gdLst>
                <a:gd name="textAreaLeft" fmla="*/ 0 w 45000"/>
                <a:gd name="textAreaRight" fmla="*/ 46080 w 45000"/>
                <a:gd name="textAreaTop" fmla="*/ 0 h 29880"/>
                <a:gd name="textAreaBottom" fmla="*/ 30960 h 29880"/>
              </a:gdLst>
              <a:ahLst/>
              <a:cxnLst/>
              <a:rect l="textAreaLeft" t="textAreaTop" r="textAreaRight" b="textAreaBottom"/>
              <a:pathLst>
                <a:path w="46231" h="31107">
                  <a:moveTo>
                    <a:pt x="6872" y="7872"/>
                  </a:moveTo>
                  <a:cubicBezTo>
                    <a:pt x="6250" y="7948"/>
                    <a:pt x="5678" y="7504"/>
                    <a:pt x="5602" y="6869"/>
                  </a:cubicBezTo>
                  <a:cubicBezTo>
                    <a:pt x="5590" y="6780"/>
                    <a:pt x="5590" y="6691"/>
                    <a:pt x="5602" y="6602"/>
                  </a:cubicBezTo>
                  <a:lnTo>
                    <a:pt x="5602" y="0"/>
                  </a:lnTo>
                  <a:cubicBezTo>
                    <a:pt x="3634" y="279"/>
                    <a:pt x="1895" y="1447"/>
                    <a:pt x="905" y="3174"/>
                  </a:cubicBezTo>
                  <a:cubicBezTo>
                    <a:pt x="486" y="3873"/>
                    <a:pt x="219" y="4647"/>
                    <a:pt x="143" y="5460"/>
                  </a:cubicBezTo>
                  <a:cubicBezTo>
                    <a:pt x="-48" y="6247"/>
                    <a:pt x="-48" y="7085"/>
                    <a:pt x="143" y="7872"/>
                  </a:cubicBezTo>
                  <a:cubicBezTo>
                    <a:pt x="460" y="9827"/>
                    <a:pt x="1616" y="11541"/>
                    <a:pt x="3317" y="12570"/>
                  </a:cubicBezTo>
                  <a:lnTo>
                    <a:pt x="26298" y="25901"/>
                  </a:lnTo>
                  <a:lnTo>
                    <a:pt x="30488" y="28314"/>
                  </a:lnTo>
                  <a:lnTo>
                    <a:pt x="35313" y="31107"/>
                  </a:lnTo>
                  <a:lnTo>
                    <a:pt x="35313" y="26790"/>
                  </a:lnTo>
                  <a:cubicBezTo>
                    <a:pt x="35313" y="22981"/>
                    <a:pt x="38360" y="19870"/>
                    <a:pt x="42169" y="19807"/>
                  </a:cubicBezTo>
                  <a:cubicBezTo>
                    <a:pt x="43654" y="19858"/>
                    <a:pt x="45089" y="20391"/>
                    <a:pt x="46232" y="21331"/>
                  </a:cubicBezTo>
                  <a:lnTo>
                    <a:pt x="45597" y="21331"/>
                  </a:lnTo>
                  <a:lnTo>
                    <a:pt x="10300" y="762"/>
                  </a:lnTo>
                  <a:lnTo>
                    <a:pt x="8015" y="0"/>
                  </a:lnTo>
                  <a:lnTo>
                    <a:pt x="8015" y="6729"/>
                  </a:lnTo>
                  <a:cubicBezTo>
                    <a:pt x="8015" y="7364"/>
                    <a:pt x="7507" y="7872"/>
                    <a:pt x="6872" y="7872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5" name="Freeform: Shape 1075"/>
            <p:cNvSpPr/>
            <p:nvPr/>
          </p:nvSpPr>
          <p:spPr>
            <a:xfrm>
              <a:off x="6090840" y="6824520"/>
              <a:ext cx="12600" cy="39600"/>
            </a:xfrm>
            <a:custGeom>
              <a:avLst/>
              <a:gdLst>
                <a:gd name="textAreaLeft" fmla="*/ 0 w 12600"/>
                <a:gd name="textAreaRight" fmla="*/ 13680 w 12600"/>
                <a:gd name="textAreaTop" fmla="*/ 0 h 39600"/>
                <a:gd name="textAreaBottom" fmla="*/ 40680 h 39600"/>
              </a:gdLst>
              <a:ahLst/>
              <a:cxnLst/>
              <a:rect l="textAreaLeft" t="textAreaTop" r="textAreaRight" b="textAreaBottom"/>
              <a:pathLst>
                <a:path w="13712" h="40629">
                  <a:moveTo>
                    <a:pt x="13332" y="6094"/>
                  </a:moveTo>
                  <a:cubicBezTo>
                    <a:pt x="13332" y="6094"/>
                    <a:pt x="13332" y="5206"/>
                    <a:pt x="13332" y="4698"/>
                  </a:cubicBezTo>
                  <a:cubicBezTo>
                    <a:pt x="13167" y="4291"/>
                    <a:pt x="12951" y="3911"/>
                    <a:pt x="12697" y="3555"/>
                  </a:cubicBezTo>
                  <a:cubicBezTo>
                    <a:pt x="12557" y="3174"/>
                    <a:pt x="12341" y="2831"/>
                    <a:pt x="12062" y="2539"/>
                  </a:cubicBezTo>
                  <a:lnTo>
                    <a:pt x="10919" y="1524"/>
                  </a:lnTo>
                  <a:cubicBezTo>
                    <a:pt x="9777" y="584"/>
                    <a:pt x="8342" y="51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40630"/>
                  </a:lnTo>
                  <a:lnTo>
                    <a:pt x="13713" y="40630"/>
                  </a:lnTo>
                  <a:lnTo>
                    <a:pt x="13713" y="6094"/>
                  </a:lnTo>
                  <a:cubicBezTo>
                    <a:pt x="13713" y="6094"/>
                    <a:pt x="13332" y="6094"/>
                    <a:pt x="13332" y="6094"/>
                  </a:cubicBezTo>
                  <a:close/>
                </a:path>
              </a:pathLst>
            </a:custGeom>
            <a:solidFill>
              <a:srgbClr val="000000"/>
            </a:solidFill>
            <a:ln w="1269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766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&lt;pie de página&gt;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2767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082C8C3-07C2-4C83-9D9F-C009853D6D46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‹#›</a:t>
            </a:fld>
            <a:endParaRPr lang="es-MX" sz="1000" b="0" strike="noStrike" spc="-1">
              <a:latin typeface="Times New Roman"/>
            </a:endParaRPr>
          </a:p>
        </p:txBody>
      </p:sp>
      <p:sp>
        <p:nvSpPr>
          <p:cNvPr id="2768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s-MX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276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MX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77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9" name="PlaceHolder 1"/>
          <p:cNvSpPr>
            <a:spLocks noGrp="1"/>
          </p:cNvSpPr>
          <p:nvPr>
            <p:ph type="title"/>
          </p:nvPr>
        </p:nvSpPr>
        <p:spPr>
          <a:xfrm>
            <a:off x="6428728" y="2602522"/>
            <a:ext cx="4379040" cy="203102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Bar </a:t>
            </a:r>
            <a:r>
              <a:rPr lang="en-US" sz="3800" b="1" strike="noStrike" cap="all" spc="-1">
                <a:solidFill>
                  <a:srgbClr val="000000"/>
                </a:solidFill>
                <a:latin typeface="Posterama"/>
              </a:rPr>
              <a:t>point sale database</a:t>
            </a:r>
            <a:endParaRPr lang="es-MX" sz="3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PlaceHolder 2"/>
          <p:cNvSpPr>
            <a:spLocks noGrp="1"/>
          </p:cNvSpPr>
          <p:nvPr>
            <p:ph type="dt" idx="4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75" name="PlaceHolder 3"/>
          <p:cNvSpPr>
            <a:spLocks noGrp="1"/>
          </p:cNvSpPr>
          <p:nvPr>
            <p:ph type="ftr" idx="4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76" name="PlaceHolder 4"/>
          <p:cNvSpPr>
            <a:spLocks noGrp="1"/>
          </p:cNvSpPr>
          <p:nvPr>
            <p:ph type="sldNum" idx="4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748F3F9-9EF7-4FCB-80F8-164425996CE0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10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2050" name="Picture 128">
            <a:extLst>
              <a:ext uri="{FF2B5EF4-FFF2-40B4-BE49-F238E27FC236}">
                <a16:creationId xmlns:a16="http://schemas.microsoft.com/office/drawing/2014/main" id="{6D75D489-E786-267A-03EA-1C5E5B1BD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494" y="1112601"/>
            <a:ext cx="3403683" cy="61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2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53911E5-8B90-E484-912A-492E0DF6F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72" y="1835795"/>
            <a:ext cx="54959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1C16CD7-63A1-724A-CF40-98A001C4E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7" y="9785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8B9EAF-6A8A-299B-7E4F-2BC2871A3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7" y="25406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CB34A0-73C1-E435-E380-7AEE112E1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7" y="37408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4AEF777-0E7B-9DDA-BD18-3DB0A5C84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710" y="3160262"/>
            <a:ext cx="6247247" cy="86801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61E4062-894E-29FE-660E-378717BA6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661" y="4247291"/>
            <a:ext cx="8232677" cy="1764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PlaceHolder 2"/>
          <p:cNvSpPr>
            <a:spLocks noGrp="1"/>
          </p:cNvSpPr>
          <p:nvPr>
            <p:ph type="dt" idx="4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75" name="PlaceHolder 3"/>
          <p:cNvSpPr>
            <a:spLocks noGrp="1"/>
          </p:cNvSpPr>
          <p:nvPr>
            <p:ph type="ftr" idx="4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76" name="PlaceHolder 4"/>
          <p:cNvSpPr>
            <a:spLocks noGrp="1"/>
          </p:cNvSpPr>
          <p:nvPr>
            <p:ph type="sldNum" idx="4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748F3F9-9EF7-4FCB-80F8-164425996CE0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11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3BEF16-3D69-01EF-2BF0-6045429FA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32" y="2300401"/>
            <a:ext cx="10377535" cy="23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1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PlaceHolder 1"/>
          <p:cNvSpPr>
            <a:spLocks noGrp="1"/>
          </p:cNvSpPr>
          <p:nvPr>
            <p:ph type="title" idx="4294967295"/>
          </p:nvPr>
        </p:nvSpPr>
        <p:spPr>
          <a:xfrm>
            <a:off x="936720" y="57528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Cut deletion trigger (tests and code).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540" name="PlaceHolder 2"/>
          <p:cNvSpPr>
            <a:spLocks noGrp="1"/>
          </p:cNvSpPr>
          <p:nvPr>
            <p:ph type="dt" idx="429496729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41" name="PlaceHolder 3"/>
          <p:cNvSpPr>
            <a:spLocks noGrp="1"/>
          </p:cNvSpPr>
          <p:nvPr>
            <p:ph type="ftr" idx="429496729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42" name="PlaceHolder 4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8F3E5C7-3F45-42E2-9E8B-D36583442EF2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12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E39DA44-A333-E6CE-B157-3C0260A7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53" y="2040689"/>
            <a:ext cx="7175174" cy="391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PlaceHolder 2"/>
          <p:cNvSpPr>
            <a:spLocks noGrp="1"/>
          </p:cNvSpPr>
          <p:nvPr>
            <p:ph type="dt" idx="429496729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51" name="PlaceHolder 3"/>
          <p:cNvSpPr>
            <a:spLocks noGrp="1"/>
          </p:cNvSpPr>
          <p:nvPr>
            <p:ph type="ftr" idx="429496729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52" name="PlaceHolder 4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64AFCD6-3CB9-45A4-9D5B-D08C115170C1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13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541110-E7C6-A206-B409-AE690D617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20" y="1656849"/>
            <a:ext cx="10491848" cy="877804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BD301C-AD20-5E65-0FFC-5C68165B1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455" y="3253273"/>
            <a:ext cx="10001073" cy="1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9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PlaceHolder 1"/>
          <p:cNvSpPr>
            <a:spLocks noGrp="1"/>
          </p:cNvSpPr>
          <p:nvPr>
            <p:ph type="title"/>
          </p:nvPr>
        </p:nvSpPr>
        <p:spPr>
          <a:xfrm>
            <a:off x="939960" y="36576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cap="all" spc="-1" dirty="0">
                <a:solidFill>
                  <a:srgbClr val="000000"/>
                </a:solidFill>
                <a:latin typeface="Posterama"/>
              </a:rPr>
              <a:t>Add supervisors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480" name="PlaceHolder 2"/>
          <p:cNvSpPr>
            <a:spLocks noGrp="1"/>
          </p:cNvSpPr>
          <p:nvPr>
            <p:ph type="dt" idx="4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81" name="PlaceHolder 3"/>
          <p:cNvSpPr>
            <a:spLocks noGrp="1"/>
          </p:cNvSpPr>
          <p:nvPr>
            <p:ph type="ftr" idx="4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82" name="PlaceHolder 4"/>
          <p:cNvSpPr>
            <a:spLocks noGrp="1"/>
          </p:cNvSpPr>
          <p:nvPr>
            <p:ph type="sldNum" idx="4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53D474B-F491-4875-B450-16087EB4FD2A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14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483" name="Picture 5"/>
          <p:cNvPicPr/>
          <p:nvPr/>
        </p:nvPicPr>
        <p:blipFill>
          <a:blip r:embed="rId3"/>
          <a:stretch/>
        </p:blipFill>
        <p:spPr>
          <a:xfrm>
            <a:off x="2619360" y="1472760"/>
            <a:ext cx="6952320" cy="4380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PlaceHolder 1"/>
          <p:cNvSpPr>
            <a:spLocks noGrp="1"/>
          </p:cNvSpPr>
          <p:nvPr>
            <p:ph type="title"/>
          </p:nvPr>
        </p:nvSpPr>
        <p:spPr>
          <a:xfrm>
            <a:off x="939960" y="36576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Add supervisors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485" name="PlaceHolder 2"/>
          <p:cNvSpPr>
            <a:spLocks noGrp="1"/>
          </p:cNvSpPr>
          <p:nvPr>
            <p:ph type="dt" idx="4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86" name="PlaceHolder 3"/>
          <p:cNvSpPr>
            <a:spLocks noGrp="1"/>
          </p:cNvSpPr>
          <p:nvPr>
            <p:ph type="ftr" idx="5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87" name="PlaceHolder 4"/>
          <p:cNvSpPr>
            <a:spLocks noGrp="1"/>
          </p:cNvSpPr>
          <p:nvPr>
            <p:ph type="sldNum" idx="5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63E3792-04C0-4E00-A9DD-7F5BFB373A47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15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488" name="Picture 6"/>
          <p:cNvPicPr/>
          <p:nvPr/>
        </p:nvPicPr>
        <p:blipFill>
          <a:blip r:embed="rId3"/>
          <a:stretch/>
        </p:blipFill>
        <p:spPr>
          <a:xfrm>
            <a:off x="1107000" y="1835640"/>
            <a:ext cx="2473200" cy="3185280"/>
          </a:xfrm>
          <a:prstGeom prst="rect">
            <a:avLst/>
          </a:prstGeom>
          <a:ln w="0">
            <a:noFill/>
          </a:ln>
        </p:spPr>
      </p:pic>
      <p:pic>
        <p:nvPicPr>
          <p:cNvPr id="3489" name="Picture 8"/>
          <p:cNvPicPr/>
          <p:nvPr/>
        </p:nvPicPr>
        <p:blipFill>
          <a:blip r:embed="rId4"/>
          <a:stretch/>
        </p:blipFill>
        <p:spPr>
          <a:xfrm>
            <a:off x="3827520" y="2761200"/>
            <a:ext cx="8152200" cy="171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0" name="PlaceHolder 1"/>
          <p:cNvSpPr>
            <a:spLocks noGrp="1"/>
          </p:cNvSpPr>
          <p:nvPr>
            <p:ph type="title"/>
          </p:nvPr>
        </p:nvSpPr>
        <p:spPr>
          <a:xfrm>
            <a:off x="939960" y="36576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cap="all" spc="-1" dirty="0">
                <a:solidFill>
                  <a:srgbClr val="000000"/>
                </a:solidFill>
                <a:latin typeface="Posterama"/>
              </a:rPr>
              <a:t>User control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491" name="PlaceHolder 2"/>
          <p:cNvSpPr>
            <a:spLocks noGrp="1"/>
          </p:cNvSpPr>
          <p:nvPr>
            <p:ph type="dt" idx="5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92" name="PlaceHolder 3"/>
          <p:cNvSpPr>
            <a:spLocks noGrp="1"/>
          </p:cNvSpPr>
          <p:nvPr>
            <p:ph type="ftr" idx="5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93" name="PlaceHolder 4"/>
          <p:cNvSpPr>
            <a:spLocks noGrp="1"/>
          </p:cNvSpPr>
          <p:nvPr>
            <p:ph type="sldNum" idx="5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C7091E2-0B5E-4313-B108-64E19404CF7F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16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494" name="Picture 5"/>
          <p:cNvPicPr/>
          <p:nvPr/>
        </p:nvPicPr>
        <p:blipFill>
          <a:blip r:embed="rId3"/>
          <a:stretch/>
        </p:blipFill>
        <p:spPr>
          <a:xfrm>
            <a:off x="2681280" y="1691640"/>
            <a:ext cx="6828480" cy="446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PlaceHolder 1"/>
          <p:cNvSpPr>
            <a:spLocks noGrp="1"/>
          </p:cNvSpPr>
          <p:nvPr>
            <p:ph type="title"/>
          </p:nvPr>
        </p:nvSpPr>
        <p:spPr>
          <a:xfrm>
            <a:off x="939960" y="36576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User deletion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496" name="PlaceHolder 2"/>
          <p:cNvSpPr>
            <a:spLocks noGrp="1"/>
          </p:cNvSpPr>
          <p:nvPr>
            <p:ph type="dt" idx="5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97" name="PlaceHolder 3"/>
          <p:cNvSpPr>
            <a:spLocks noGrp="1"/>
          </p:cNvSpPr>
          <p:nvPr>
            <p:ph type="ftr" idx="5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98" name="PlaceHolder 4"/>
          <p:cNvSpPr>
            <a:spLocks noGrp="1"/>
          </p:cNvSpPr>
          <p:nvPr>
            <p:ph type="sldNum" idx="5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D014241-7C14-4A0B-8215-77F72FE2CADB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17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499" name="Picture 6"/>
          <p:cNvPicPr/>
          <p:nvPr/>
        </p:nvPicPr>
        <p:blipFill>
          <a:blip r:embed="rId3"/>
          <a:stretch/>
        </p:blipFill>
        <p:spPr>
          <a:xfrm>
            <a:off x="657360" y="2714760"/>
            <a:ext cx="4742280" cy="1427760"/>
          </a:xfrm>
          <a:prstGeom prst="rect">
            <a:avLst/>
          </a:prstGeom>
          <a:ln w="0">
            <a:noFill/>
          </a:ln>
        </p:spPr>
      </p:pic>
      <p:pic>
        <p:nvPicPr>
          <p:cNvPr id="3500" name="Picture 8"/>
          <p:cNvPicPr/>
          <p:nvPr/>
        </p:nvPicPr>
        <p:blipFill>
          <a:blip r:embed="rId4"/>
          <a:stretch/>
        </p:blipFill>
        <p:spPr>
          <a:xfrm>
            <a:off x="5164920" y="4843080"/>
            <a:ext cx="1861200" cy="1694520"/>
          </a:xfrm>
          <a:prstGeom prst="rect">
            <a:avLst/>
          </a:prstGeom>
          <a:ln w="0">
            <a:noFill/>
          </a:ln>
        </p:spPr>
      </p:pic>
      <p:pic>
        <p:nvPicPr>
          <p:cNvPr id="3501" name="Picture 10"/>
          <p:cNvPicPr/>
          <p:nvPr/>
        </p:nvPicPr>
        <p:blipFill>
          <a:blip r:embed="rId5"/>
          <a:stretch/>
        </p:blipFill>
        <p:spPr>
          <a:xfrm>
            <a:off x="5741280" y="2639160"/>
            <a:ext cx="5399640" cy="157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PlaceHolder 1"/>
          <p:cNvSpPr>
            <a:spLocks noGrp="1"/>
          </p:cNvSpPr>
          <p:nvPr>
            <p:ph type="title"/>
          </p:nvPr>
        </p:nvSpPr>
        <p:spPr>
          <a:xfrm>
            <a:off x="939960" y="36576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Product stock management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503" name="PlaceHolder 2"/>
          <p:cNvSpPr>
            <a:spLocks noGrp="1"/>
          </p:cNvSpPr>
          <p:nvPr>
            <p:ph type="dt" idx="5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04" name="PlaceHolder 3"/>
          <p:cNvSpPr>
            <a:spLocks noGrp="1"/>
          </p:cNvSpPr>
          <p:nvPr>
            <p:ph type="ftr" idx="5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05" name="PlaceHolder 4"/>
          <p:cNvSpPr>
            <a:spLocks noGrp="1"/>
          </p:cNvSpPr>
          <p:nvPr>
            <p:ph type="sldNum" idx="6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9E0C2C4-E858-4278-AB40-1EEB560AD3C3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18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506" name="Picture 5"/>
          <p:cNvPicPr/>
          <p:nvPr/>
        </p:nvPicPr>
        <p:blipFill>
          <a:blip r:embed="rId3"/>
          <a:stretch/>
        </p:blipFill>
        <p:spPr>
          <a:xfrm>
            <a:off x="2733840" y="1800000"/>
            <a:ext cx="6723720" cy="444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7" name="PlaceHolder 1"/>
          <p:cNvSpPr>
            <a:spLocks noGrp="1"/>
          </p:cNvSpPr>
          <p:nvPr>
            <p:ph type="title"/>
          </p:nvPr>
        </p:nvSpPr>
        <p:spPr>
          <a:xfrm>
            <a:off x="939960" y="36576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Add product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508" name="PlaceHolder 2"/>
          <p:cNvSpPr>
            <a:spLocks noGrp="1"/>
          </p:cNvSpPr>
          <p:nvPr>
            <p:ph type="dt" idx="6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09" name="PlaceHolder 3"/>
          <p:cNvSpPr>
            <a:spLocks noGrp="1"/>
          </p:cNvSpPr>
          <p:nvPr>
            <p:ph type="ftr" idx="6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10" name="PlaceHolder 4"/>
          <p:cNvSpPr>
            <a:spLocks noGrp="1"/>
          </p:cNvSpPr>
          <p:nvPr>
            <p:ph type="sldNum" idx="6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8D1653E-695D-4749-B3A8-EA035B686810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19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511" name="Picture 6"/>
          <p:cNvPicPr/>
          <p:nvPr/>
        </p:nvPicPr>
        <p:blipFill>
          <a:blip r:embed="rId3"/>
          <a:stretch/>
        </p:blipFill>
        <p:spPr>
          <a:xfrm>
            <a:off x="185760" y="1828800"/>
            <a:ext cx="3394440" cy="3783240"/>
          </a:xfrm>
          <a:prstGeom prst="rect">
            <a:avLst/>
          </a:prstGeom>
          <a:ln w="0">
            <a:noFill/>
          </a:ln>
        </p:spPr>
      </p:pic>
      <p:pic>
        <p:nvPicPr>
          <p:cNvPr id="3512" name="Picture 8"/>
          <p:cNvPicPr/>
          <p:nvPr/>
        </p:nvPicPr>
        <p:blipFill>
          <a:blip r:embed="rId4"/>
          <a:stretch/>
        </p:blipFill>
        <p:spPr>
          <a:xfrm>
            <a:off x="4482360" y="2763360"/>
            <a:ext cx="6759720" cy="155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PlaceHolder 1"/>
          <p:cNvSpPr>
            <a:spLocks noGrp="1"/>
          </p:cNvSpPr>
          <p:nvPr>
            <p:ph type="title"/>
          </p:nvPr>
        </p:nvSpPr>
        <p:spPr>
          <a:xfrm>
            <a:off x="6017040" y="365040"/>
            <a:ext cx="566820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MX" sz="3800" b="0" strike="noStrike" spc="-1" dirty="0" err="1">
                <a:latin typeface="Arial"/>
              </a:rPr>
              <a:t>Working</a:t>
            </a:r>
            <a:r>
              <a:rPr lang="es-MX" sz="3800" b="0" strike="noStrike" spc="-1" dirty="0">
                <a:latin typeface="Arial"/>
              </a:rPr>
              <a:t> time.</a:t>
            </a:r>
          </a:p>
        </p:txBody>
      </p:sp>
      <p:sp>
        <p:nvSpPr>
          <p:cNvPr id="3429" name="PlaceHolder 2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000000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30" name="PlaceHolder 3"/>
          <p:cNvSpPr>
            <a:spLocks noGrp="1"/>
          </p:cNvSpPr>
          <p:nvPr>
            <p:ph type="ftr" idx="20"/>
          </p:nvPr>
        </p:nvSpPr>
        <p:spPr>
          <a:xfrm>
            <a:off x="6026040" y="6356520"/>
            <a:ext cx="30164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000000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31" name="PlaceHolder 4"/>
          <p:cNvSpPr>
            <a:spLocks noGrp="1"/>
          </p:cNvSpPr>
          <p:nvPr>
            <p:ph type="sldNum" idx="21"/>
          </p:nvPr>
        </p:nvSpPr>
        <p:spPr>
          <a:xfrm>
            <a:off x="10065600" y="6356520"/>
            <a:ext cx="16448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000000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CE3ECAC-1A32-4F59-9ECE-A13D6FE6A0BA}" type="slidenum">
              <a:rPr lang="en-US" sz="1000" b="0" strike="noStrike" spc="-1">
                <a:solidFill>
                  <a:srgbClr val="000000"/>
                </a:solidFill>
                <a:latin typeface="Avenir Next LT Pro Light"/>
              </a:rPr>
              <a:t>2</a:t>
            </a:fld>
            <a:endParaRPr lang="es-MX" sz="1000" b="0" strike="noStrike" spc="-1">
              <a:latin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772A7D-E9F6-55BD-622D-97492D74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83902"/>
              </p:ext>
            </p:extLst>
          </p:nvPr>
        </p:nvGraphicFramePr>
        <p:xfrm>
          <a:off x="378068" y="1593255"/>
          <a:ext cx="11307170" cy="4603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0712">
                  <a:extLst>
                    <a:ext uri="{9D8B030D-6E8A-4147-A177-3AD203B41FA5}">
                      <a16:colId xmlns:a16="http://schemas.microsoft.com/office/drawing/2014/main" val="2664595282"/>
                    </a:ext>
                  </a:extLst>
                </a:gridCol>
                <a:gridCol w="816736">
                  <a:extLst>
                    <a:ext uri="{9D8B030D-6E8A-4147-A177-3AD203B41FA5}">
                      <a16:colId xmlns:a16="http://schemas.microsoft.com/office/drawing/2014/main" val="2543129255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001030641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2260825177"/>
                    </a:ext>
                  </a:extLst>
                </a:gridCol>
                <a:gridCol w="1421153">
                  <a:extLst>
                    <a:ext uri="{9D8B030D-6E8A-4147-A177-3AD203B41FA5}">
                      <a16:colId xmlns:a16="http://schemas.microsoft.com/office/drawing/2014/main" val="2704970586"/>
                    </a:ext>
                  </a:extLst>
                </a:gridCol>
                <a:gridCol w="1302611">
                  <a:extLst>
                    <a:ext uri="{9D8B030D-6E8A-4147-A177-3AD203B41FA5}">
                      <a16:colId xmlns:a16="http://schemas.microsoft.com/office/drawing/2014/main" val="2597393458"/>
                    </a:ext>
                  </a:extLst>
                </a:gridCol>
                <a:gridCol w="1290147">
                  <a:extLst>
                    <a:ext uri="{9D8B030D-6E8A-4147-A177-3AD203B41FA5}">
                      <a16:colId xmlns:a16="http://schemas.microsoft.com/office/drawing/2014/main" val="4066836546"/>
                    </a:ext>
                  </a:extLst>
                </a:gridCol>
                <a:gridCol w="1302611">
                  <a:extLst>
                    <a:ext uri="{9D8B030D-6E8A-4147-A177-3AD203B41FA5}">
                      <a16:colId xmlns:a16="http://schemas.microsoft.com/office/drawing/2014/main" val="2792884513"/>
                    </a:ext>
                  </a:extLst>
                </a:gridCol>
              </a:tblGrid>
              <a:tr h="83957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Trabajo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500">
                          <a:effectLst/>
                        </a:rPr>
                        <a:t>Primera mitad - Semana 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500">
                          <a:effectLst/>
                        </a:rPr>
                        <a:t>Segunda mitad - Semana 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500">
                          <a:effectLst/>
                        </a:rPr>
                        <a:t>Primera mitad - Semana 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500" dirty="0">
                          <a:effectLst/>
                        </a:rPr>
                        <a:t>Segunda mitad -Semana 2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500">
                          <a:effectLst/>
                        </a:rPr>
                        <a:t>Primera mitad - Semana 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500">
                          <a:effectLst/>
                        </a:rPr>
                        <a:t>Segunda mitad - Semana 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extLst>
                  <a:ext uri="{0D108BD9-81ED-4DB2-BD59-A6C34878D82A}">
                    <a16:rowId xmlns:a16="http://schemas.microsoft.com/office/drawing/2014/main" val="1633475627"/>
                  </a:ext>
                </a:extLst>
              </a:tr>
              <a:tr h="63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Diseño de Bases de datos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01/11 – 5/11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extLst>
                  <a:ext uri="{0D108BD9-81ED-4DB2-BD59-A6C34878D82A}">
                    <a16:rowId xmlns:a16="http://schemas.microsoft.com/office/drawing/2014/main" val="4198925381"/>
                  </a:ext>
                </a:extLst>
              </a:tr>
              <a:tr h="63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Programación de la Base de datos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7/11 – 9/11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extLst>
                  <a:ext uri="{0D108BD9-81ED-4DB2-BD59-A6C34878D82A}">
                    <a16:rowId xmlns:a16="http://schemas.microsoft.com/office/drawing/2014/main" val="2331781167"/>
                  </a:ext>
                </a:extLst>
              </a:tr>
              <a:tr h="63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Diseño de Interfaz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8/11 – 14/11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extLst>
                  <a:ext uri="{0D108BD9-81ED-4DB2-BD59-A6C34878D82A}">
                    <a16:rowId xmlns:a16="http://schemas.microsoft.com/office/drawing/2014/main" val="1941081989"/>
                  </a:ext>
                </a:extLst>
              </a:tr>
              <a:tr h="694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Programación en C#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12/11 – 22/11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69766"/>
                  </a:ext>
                </a:extLst>
              </a:tr>
              <a:tr h="261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Programación de Formularios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12/11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extLst>
                  <a:ext uri="{0D108BD9-81ED-4DB2-BD59-A6C34878D82A}">
                    <a16:rowId xmlns:a16="http://schemas.microsoft.com/office/drawing/2014/main" val="2563581297"/>
                  </a:ext>
                </a:extLst>
              </a:tr>
              <a:tr h="261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Programación de interfaz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12/11 – 22-11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510644"/>
                  </a:ext>
                </a:extLst>
              </a:tr>
              <a:tr h="63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Documentación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700">
                          <a:effectLst/>
                        </a:rPr>
                        <a:t>15-11 – 22/11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0" marR="41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299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PlaceHolder 1"/>
          <p:cNvSpPr>
            <a:spLocks noGrp="1"/>
          </p:cNvSpPr>
          <p:nvPr>
            <p:ph type="title"/>
          </p:nvPr>
        </p:nvSpPr>
        <p:spPr>
          <a:xfrm>
            <a:off x="939960" y="36576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Changelog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514" name="PlaceHolder 2"/>
          <p:cNvSpPr>
            <a:spLocks noGrp="1"/>
          </p:cNvSpPr>
          <p:nvPr>
            <p:ph type="dt" idx="6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15" name="PlaceHolder 3"/>
          <p:cNvSpPr>
            <a:spLocks noGrp="1"/>
          </p:cNvSpPr>
          <p:nvPr>
            <p:ph type="ftr" idx="6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16" name="PlaceHolder 4"/>
          <p:cNvSpPr>
            <a:spLocks noGrp="1"/>
          </p:cNvSpPr>
          <p:nvPr>
            <p:ph type="sldNum" idx="6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EA22B2C-624B-4E3D-81F1-543CC3871C9B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20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517" name="Picture 5"/>
          <p:cNvPicPr/>
          <p:nvPr/>
        </p:nvPicPr>
        <p:blipFill>
          <a:blip r:embed="rId3"/>
          <a:stretch/>
        </p:blipFill>
        <p:spPr>
          <a:xfrm>
            <a:off x="1173960" y="2158920"/>
            <a:ext cx="9843120" cy="271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PlaceHolder 1"/>
          <p:cNvSpPr>
            <a:spLocks noGrp="1"/>
          </p:cNvSpPr>
          <p:nvPr>
            <p:ph type="title"/>
          </p:nvPr>
        </p:nvSpPr>
        <p:spPr>
          <a:xfrm>
            <a:off x="936720" y="242316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Point of sale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519" name="PlaceHolder 2"/>
          <p:cNvSpPr>
            <a:spLocks noGrp="1"/>
          </p:cNvSpPr>
          <p:nvPr>
            <p:ph type="dt" idx="6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20" name="PlaceHolder 3"/>
          <p:cNvSpPr>
            <a:spLocks noGrp="1"/>
          </p:cNvSpPr>
          <p:nvPr>
            <p:ph type="ftr" idx="6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21" name="PlaceHolder 4"/>
          <p:cNvSpPr>
            <a:spLocks noGrp="1"/>
          </p:cNvSpPr>
          <p:nvPr>
            <p:ph type="sldNum" idx="6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C758605-4C2A-4618-8CF4-46ECEED76076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21</a:t>
            </a:fld>
            <a:endParaRPr lang="es-MX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PlaceHolder 1"/>
          <p:cNvSpPr>
            <a:spLocks noGrp="1"/>
          </p:cNvSpPr>
          <p:nvPr>
            <p:ph type="title"/>
          </p:nvPr>
        </p:nvSpPr>
        <p:spPr>
          <a:xfrm>
            <a:off x="936720" y="57528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Time management for the billiard tables.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523" name="PlaceHolder 2"/>
          <p:cNvSpPr>
            <a:spLocks noGrp="1"/>
          </p:cNvSpPr>
          <p:nvPr>
            <p:ph type="dt" idx="7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24" name="PlaceHolder 3"/>
          <p:cNvSpPr>
            <a:spLocks noGrp="1"/>
          </p:cNvSpPr>
          <p:nvPr>
            <p:ph type="ftr" idx="7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25" name="PlaceHolder 4"/>
          <p:cNvSpPr>
            <a:spLocks noGrp="1"/>
          </p:cNvSpPr>
          <p:nvPr>
            <p:ph type="sldNum" idx="7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500A3EB-C4A2-4F94-BC04-EC343547DAED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22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526" name="Picture 5"/>
          <p:cNvPicPr/>
          <p:nvPr/>
        </p:nvPicPr>
        <p:blipFill>
          <a:blip r:embed="rId3"/>
          <a:stretch/>
        </p:blipFill>
        <p:spPr>
          <a:xfrm>
            <a:off x="2305440" y="1653480"/>
            <a:ext cx="7675920" cy="4628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PlaceHolder 1"/>
          <p:cNvSpPr>
            <a:spLocks noGrp="1"/>
          </p:cNvSpPr>
          <p:nvPr>
            <p:ph type="title"/>
          </p:nvPr>
        </p:nvSpPr>
        <p:spPr>
          <a:xfrm>
            <a:off x="936720" y="57528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Ticket generation per table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528" name="PlaceHolder 2"/>
          <p:cNvSpPr>
            <a:spLocks noGrp="1"/>
          </p:cNvSpPr>
          <p:nvPr>
            <p:ph type="dt" idx="7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29" name="PlaceHolder 3"/>
          <p:cNvSpPr>
            <a:spLocks noGrp="1"/>
          </p:cNvSpPr>
          <p:nvPr>
            <p:ph type="ftr" idx="7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30" name="PlaceHolder 4"/>
          <p:cNvSpPr>
            <a:spLocks noGrp="1"/>
          </p:cNvSpPr>
          <p:nvPr>
            <p:ph type="sldNum" idx="7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3A13F38-1A6B-4FA2-8577-0B4CF12F3813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23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531" name="Picture 6"/>
          <p:cNvPicPr/>
          <p:nvPr/>
        </p:nvPicPr>
        <p:blipFill>
          <a:blip r:embed="rId3"/>
          <a:stretch/>
        </p:blipFill>
        <p:spPr>
          <a:xfrm>
            <a:off x="2371680" y="1638000"/>
            <a:ext cx="7447320" cy="498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PlaceHolder 1"/>
          <p:cNvSpPr>
            <a:spLocks noGrp="1"/>
          </p:cNvSpPr>
          <p:nvPr>
            <p:ph type="title"/>
          </p:nvPr>
        </p:nvSpPr>
        <p:spPr>
          <a:xfrm>
            <a:off x="936720" y="57528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Buy product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533" name="PlaceHolder 2"/>
          <p:cNvSpPr>
            <a:spLocks noGrp="1"/>
          </p:cNvSpPr>
          <p:nvPr>
            <p:ph type="dt" idx="7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34" name="PlaceHolder 3"/>
          <p:cNvSpPr>
            <a:spLocks noGrp="1"/>
          </p:cNvSpPr>
          <p:nvPr>
            <p:ph type="ftr" idx="7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35" name="PlaceHolder 4"/>
          <p:cNvSpPr>
            <a:spLocks noGrp="1"/>
          </p:cNvSpPr>
          <p:nvPr>
            <p:ph type="sldNum" idx="7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3E43418-28CC-4C43-955E-FE260608F0AC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24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536" name="Picture 5"/>
          <p:cNvPicPr/>
          <p:nvPr/>
        </p:nvPicPr>
        <p:blipFill>
          <a:blip r:embed="rId3"/>
          <a:stretch/>
        </p:blipFill>
        <p:spPr>
          <a:xfrm>
            <a:off x="3250800" y="1647720"/>
            <a:ext cx="5689800" cy="1513440"/>
          </a:xfrm>
          <a:prstGeom prst="rect">
            <a:avLst/>
          </a:prstGeom>
          <a:ln w="0">
            <a:noFill/>
          </a:ln>
        </p:spPr>
      </p:pic>
      <p:pic>
        <p:nvPicPr>
          <p:cNvPr id="3537" name="Picture 8"/>
          <p:cNvPicPr/>
          <p:nvPr/>
        </p:nvPicPr>
        <p:blipFill>
          <a:blip r:embed="rId4"/>
          <a:srcRect l="8553" t="7559"/>
          <a:stretch/>
        </p:blipFill>
        <p:spPr>
          <a:xfrm>
            <a:off x="132120" y="3723120"/>
            <a:ext cx="6235920" cy="1617480"/>
          </a:xfrm>
          <a:prstGeom prst="rect">
            <a:avLst/>
          </a:prstGeom>
          <a:ln w="0">
            <a:noFill/>
          </a:ln>
        </p:spPr>
      </p:pic>
      <p:pic>
        <p:nvPicPr>
          <p:cNvPr id="3538" name="Picture 10"/>
          <p:cNvPicPr/>
          <p:nvPr/>
        </p:nvPicPr>
        <p:blipFill>
          <a:blip r:embed="rId5"/>
          <a:stretch/>
        </p:blipFill>
        <p:spPr>
          <a:xfrm>
            <a:off x="6731640" y="4015800"/>
            <a:ext cx="4418640" cy="132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5" name="PlaceHolder 1"/>
          <p:cNvSpPr>
            <a:spLocks noGrp="1"/>
          </p:cNvSpPr>
          <p:nvPr>
            <p:ph type="title"/>
          </p:nvPr>
        </p:nvSpPr>
        <p:spPr>
          <a:xfrm>
            <a:off x="936720" y="57528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payment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556" name="PlaceHolder 2"/>
          <p:cNvSpPr>
            <a:spLocks noGrp="1"/>
          </p:cNvSpPr>
          <p:nvPr>
            <p:ph type="dt" idx="8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57" name="PlaceHolder 3"/>
          <p:cNvSpPr>
            <a:spLocks noGrp="1"/>
          </p:cNvSpPr>
          <p:nvPr>
            <p:ph type="ftr" idx="8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58" name="PlaceHolder 4"/>
          <p:cNvSpPr>
            <a:spLocks noGrp="1"/>
          </p:cNvSpPr>
          <p:nvPr>
            <p:ph type="sldNum" idx="9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B6929FD-0E10-4409-8377-E61553C42704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25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559" name="Picture 7"/>
          <p:cNvPicPr/>
          <p:nvPr/>
        </p:nvPicPr>
        <p:blipFill>
          <a:blip r:embed="rId3"/>
          <a:stretch/>
        </p:blipFill>
        <p:spPr>
          <a:xfrm>
            <a:off x="2797920" y="1901160"/>
            <a:ext cx="6594840" cy="330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1" name="PlaceHolder 2"/>
          <p:cNvSpPr>
            <a:spLocks noGrp="1"/>
          </p:cNvSpPr>
          <p:nvPr>
            <p:ph type="dt" idx="9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62" name="PlaceHolder 3"/>
          <p:cNvSpPr>
            <a:spLocks noGrp="1"/>
          </p:cNvSpPr>
          <p:nvPr>
            <p:ph type="ftr" idx="9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63" name="PlaceHolder 4"/>
          <p:cNvSpPr>
            <a:spLocks noGrp="1"/>
          </p:cNvSpPr>
          <p:nvPr>
            <p:ph type="sldNum" idx="9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81E6ABD-0F5F-4831-9801-AA42C77DE2FD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26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564" name="Picture 5"/>
          <p:cNvPicPr/>
          <p:nvPr/>
        </p:nvPicPr>
        <p:blipFill>
          <a:blip r:embed="rId3"/>
          <a:stretch/>
        </p:blipFill>
        <p:spPr>
          <a:xfrm>
            <a:off x="2829960" y="1740960"/>
            <a:ext cx="6531120" cy="4193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0" name="PlaceHolder 1"/>
          <p:cNvSpPr>
            <a:spLocks noGrp="1"/>
          </p:cNvSpPr>
          <p:nvPr>
            <p:ph type="title"/>
          </p:nvPr>
        </p:nvSpPr>
        <p:spPr>
          <a:xfrm>
            <a:off x="936720" y="57528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Time limit per table (setting)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571" name="PlaceHolder 2"/>
          <p:cNvSpPr>
            <a:spLocks noGrp="1"/>
          </p:cNvSpPr>
          <p:nvPr>
            <p:ph type="dt" idx="9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72" name="PlaceHolder 3"/>
          <p:cNvSpPr>
            <a:spLocks noGrp="1"/>
          </p:cNvSpPr>
          <p:nvPr>
            <p:ph type="ftr" idx="9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573" name="PlaceHolder 4"/>
          <p:cNvSpPr>
            <a:spLocks noGrp="1"/>
          </p:cNvSpPr>
          <p:nvPr>
            <p:ph type="sldNum" idx="9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70EA5C6-5CCC-43F9-98DB-B3B2ABCE5500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27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574" name="Picture 5"/>
          <p:cNvPicPr/>
          <p:nvPr/>
        </p:nvPicPr>
        <p:blipFill>
          <a:blip r:embed="rId3"/>
          <a:stretch/>
        </p:blipFill>
        <p:spPr>
          <a:xfrm>
            <a:off x="4948920" y="1901160"/>
            <a:ext cx="2293200" cy="1324800"/>
          </a:xfrm>
          <a:prstGeom prst="rect">
            <a:avLst/>
          </a:prstGeom>
          <a:ln w="0">
            <a:noFill/>
          </a:ln>
        </p:spPr>
      </p:pic>
      <p:pic>
        <p:nvPicPr>
          <p:cNvPr id="3575" name="Picture 8"/>
          <p:cNvPicPr/>
          <p:nvPr/>
        </p:nvPicPr>
        <p:blipFill>
          <a:blip r:embed="rId4"/>
          <a:stretch/>
        </p:blipFill>
        <p:spPr>
          <a:xfrm>
            <a:off x="4648320" y="3562200"/>
            <a:ext cx="2894400" cy="989640"/>
          </a:xfrm>
          <a:prstGeom prst="rect">
            <a:avLst/>
          </a:prstGeom>
          <a:ln w="0">
            <a:noFill/>
          </a:ln>
        </p:spPr>
      </p:pic>
      <p:pic>
        <p:nvPicPr>
          <p:cNvPr id="3576" name="Picture 10"/>
          <p:cNvPicPr/>
          <p:nvPr/>
        </p:nvPicPr>
        <p:blipFill>
          <a:blip r:embed="rId5"/>
          <a:stretch/>
        </p:blipFill>
        <p:spPr>
          <a:xfrm>
            <a:off x="4340160" y="4956840"/>
            <a:ext cx="3510720" cy="1431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000000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35" name="PlaceHolder 3"/>
          <p:cNvSpPr>
            <a:spLocks noGrp="1"/>
          </p:cNvSpPr>
          <p:nvPr>
            <p:ph type="ftr" idx="23"/>
          </p:nvPr>
        </p:nvSpPr>
        <p:spPr>
          <a:xfrm>
            <a:off x="6026040" y="6356520"/>
            <a:ext cx="30164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000000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36" name="PlaceHolder 4"/>
          <p:cNvSpPr>
            <a:spLocks noGrp="1"/>
          </p:cNvSpPr>
          <p:nvPr>
            <p:ph type="sldNum" idx="24"/>
          </p:nvPr>
        </p:nvSpPr>
        <p:spPr>
          <a:xfrm>
            <a:off x="10065600" y="6356520"/>
            <a:ext cx="16448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000000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8EE1F01-D0D6-46FE-93F1-25FD7E68709A}" type="slidenum">
              <a:rPr lang="en-US" sz="1000" b="0" strike="noStrike" spc="-1">
                <a:solidFill>
                  <a:srgbClr val="000000"/>
                </a:solidFill>
                <a:latin typeface="Avenir Next LT Pro Light"/>
              </a:rPr>
              <a:t>3</a:t>
            </a:fld>
            <a:endParaRPr lang="es-MX" sz="1000" b="0" strike="noStrike" spc="-1">
              <a:latin typeface="Times New Roman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52400" y="0"/>
            <a:ext cx="5773271" cy="6947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37" name="Imagen 3436"/>
          <p:cNvPicPr/>
          <p:nvPr/>
        </p:nvPicPr>
        <p:blipFill>
          <a:blip r:embed="rId3"/>
          <a:stretch/>
        </p:blipFill>
        <p:spPr>
          <a:xfrm>
            <a:off x="2460600" y="1129170"/>
            <a:ext cx="7130880" cy="5090760"/>
          </a:xfrm>
          <a:prstGeom prst="rect">
            <a:avLst/>
          </a:prstGeom>
          <a:ln w="0">
            <a:noFill/>
          </a:ln>
        </p:spPr>
      </p:pic>
      <p:sp>
        <p:nvSpPr>
          <p:cNvPr id="3433" name="PlaceHolder 1"/>
          <p:cNvSpPr>
            <a:spLocks noGrp="1"/>
          </p:cNvSpPr>
          <p:nvPr>
            <p:ph type="title"/>
          </p:nvPr>
        </p:nvSpPr>
        <p:spPr>
          <a:xfrm>
            <a:off x="3191940" y="334041"/>
            <a:ext cx="5668200" cy="65853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1" strike="noStrike" cap="all" spc="-1" dirty="0">
                <a:solidFill>
                  <a:srgbClr val="000000"/>
                </a:solidFill>
                <a:latin typeface="Myriad CAD" panose="020B0305030403020204" pitchFamily="34" charset="0"/>
              </a:rPr>
              <a:t>Architecture.</a:t>
            </a:r>
            <a:endParaRPr lang="es-MX" sz="2800" b="0" strike="noStrike" spc="-1" dirty="0">
              <a:latin typeface="Myriad CAD" panose="020B0305030403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000000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39" name="PlaceHolder 2"/>
          <p:cNvSpPr>
            <a:spLocks noGrp="1"/>
          </p:cNvSpPr>
          <p:nvPr>
            <p:ph type="ftr" idx="26"/>
          </p:nvPr>
        </p:nvSpPr>
        <p:spPr>
          <a:xfrm>
            <a:off x="6026040" y="6356520"/>
            <a:ext cx="30164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000000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40" name="PlaceHolder 3"/>
          <p:cNvSpPr>
            <a:spLocks noGrp="1"/>
          </p:cNvSpPr>
          <p:nvPr>
            <p:ph type="sldNum" idx="27"/>
          </p:nvPr>
        </p:nvSpPr>
        <p:spPr>
          <a:xfrm>
            <a:off x="10065600" y="6356520"/>
            <a:ext cx="16448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000000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0DA66A5-4B2F-4931-93CF-B077B854B0A5}" type="slidenum">
              <a:rPr lang="en-US" sz="1000" b="0" strike="noStrike" spc="-1">
                <a:solidFill>
                  <a:srgbClr val="000000"/>
                </a:solidFill>
                <a:latin typeface="Avenir Next LT Pro Light"/>
              </a:rPr>
              <a:t>4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441" name="Imagen 3440"/>
          <p:cNvPicPr/>
          <p:nvPr/>
        </p:nvPicPr>
        <p:blipFill>
          <a:blip r:embed="rId3"/>
          <a:stretch/>
        </p:blipFill>
        <p:spPr>
          <a:xfrm>
            <a:off x="5455440" y="1080000"/>
            <a:ext cx="6736320" cy="33130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442" name="Tabla 3441"/>
          <p:cNvGraphicFramePr/>
          <p:nvPr/>
        </p:nvGraphicFramePr>
        <p:xfrm>
          <a:off x="316080" y="424080"/>
          <a:ext cx="5007960" cy="5785920"/>
        </p:xfrm>
        <a:graphic>
          <a:graphicData uri="http://schemas.openxmlformats.org/drawingml/2006/table">
            <a:tbl>
              <a:tblPr/>
              <a:tblGrid>
                <a:gridCol w="167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Campo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Tipo de Dato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Descripcin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Hora/Fecha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timestamp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Describe el tiempo y la hora de distintos datos.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Varchar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Define el nombre de varios usuarios.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Actividad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Varchar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Indica el cambio que se realizo en la base de datos o la estructura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NumMesa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serial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Numero de mesa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Disponible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boolean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Indica si la mesa est disponible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TiempoTotal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timestamp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Indica el tiempo restante de uso para cada mesa.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Gasto total por mesa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Serial.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Indica el ID del ticket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mesa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serial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Numero de mesa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ISBN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varchar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Identificador del producto.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Varchar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 producto o usuario.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TotalVenta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Gasto total por mesa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Clave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varchar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Contrasea del usuario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Puesto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varchar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s-419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Puesto del empleado.</a:t>
                      </a:r>
                      <a:endParaRPr lang="es-MX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PlaceHolder 1"/>
          <p:cNvSpPr>
            <a:spLocks noGrp="1"/>
          </p:cNvSpPr>
          <p:nvPr>
            <p:ph type="title"/>
          </p:nvPr>
        </p:nvSpPr>
        <p:spPr>
          <a:xfrm>
            <a:off x="939960" y="36576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Interface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444" name="PlaceHolder 2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45" name="PlaceHolder 3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46" name="PlaceHolder 4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3DC94AF-BD8C-49AD-85AF-EE9298A1AFB0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5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447" name="Picture 30"/>
          <p:cNvPicPr/>
          <p:nvPr/>
        </p:nvPicPr>
        <p:blipFill>
          <a:blip r:embed="rId3"/>
          <a:stretch/>
        </p:blipFill>
        <p:spPr>
          <a:xfrm>
            <a:off x="4038480" y="1691640"/>
            <a:ext cx="4192920" cy="449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8" name="PlaceHolder 1"/>
          <p:cNvSpPr>
            <a:spLocks noGrp="1"/>
          </p:cNvSpPr>
          <p:nvPr>
            <p:ph type="title"/>
          </p:nvPr>
        </p:nvSpPr>
        <p:spPr>
          <a:xfrm>
            <a:off x="939960" y="36576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>
                <a:solidFill>
                  <a:srgbClr val="000000"/>
                </a:solidFill>
                <a:latin typeface="Posterama"/>
              </a:rPr>
              <a:t>Login</a:t>
            </a:r>
            <a:endParaRPr lang="es-MX" sz="3800" b="0" strike="noStrike" spc="-1">
              <a:latin typeface="Arial"/>
            </a:endParaRPr>
          </a:p>
        </p:txBody>
      </p:sp>
      <p:sp>
        <p:nvSpPr>
          <p:cNvPr id="3449" name="PlaceHolder 2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50" name="PlaceHolder 3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51" name="PlaceHolder 4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2F50230-6F1F-40C7-A21D-90A67E34B0F7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6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452" name="Picture 5"/>
          <p:cNvPicPr/>
          <p:nvPr/>
        </p:nvPicPr>
        <p:blipFill>
          <a:blip r:embed="rId3"/>
          <a:stretch/>
        </p:blipFill>
        <p:spPr>
          <a:xfrm>
            <a:off x="439920" y="1784520"/>
            <a:ext cx="11310840" cy="1460880"/>
          </a:xfrm>
          <a:prstGeom prst="rect">
            <a:avLst/>
          </a:prstGeom>
          <a:ln w="0">
            <a:noFill/>
          </a:ln>
        </p:spPr>
      </p:pic>
      <p:pic>
        <p:nvPicPr>
          <p:cNvPr id="3453" name="Picture 7"/>
          <p:cNvPicPr/>
          <p:nvPr/>
        </p:nvPicPr>
        <p:blipFill>
          <a:blip r:embed="rId4"/>
          <a:stretch/>
        </p:blipFill>
        <p:spPr>
          <a:xfrm>
            <a:off x="939960" y="3601800"/>
            <a:ext cx="4626360" cy="2645280"/>
          </a:xfrm>
          <a:prstGeom prst="rect">
            <a:avLst/>
          </a:prstGeom>
          <a:ln w="0">
            <a:noFill/>
          </a:ln>
        </p:spPr>
      </p:pic>
      <p:pic>
        <p:nvPicPr>
          <p:cNvPr id="3454" name="Picture 9"/>
          <p:cNvPicPr/>
          <p:nvPr/>
        </p:nvPicPr>
        <p:blipFill>
          <a:blip r:embed="rId5"/>
          <a:stretch/>
        </p:blipFill>
        <p:spPr>
          <a:xfrm>
            <a:off x="6373800" y="3611520"/>
            <a:ext cx="4007880" cy="2445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PlaceHolder 1"/>
          <p:cNvSpPr>
            <a:spLocks noGrp="1"/>
          </p:cNvSpPr>
          <p:nvPr>
            <p:ph type="title"/>
          </p:nvPr>
        </p:nvSpPr>
        <p:spPr>
          <a:xfrm>
            <a:off x="939960" y="36576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Supervisor window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456" name="PlaceHolder 2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57" name="PlaceHolder 3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58" name="PlaceHolder 4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24F6FD4-A77A-452B-B526-EF23AAD7F7B6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459" name="Picture 5"/>
          <p:cNvPicPr/>
          <p:nvPr/>
        </p:nvPicPr>
        <p:blipFill>
          <a:blip r:embed="rId3"/>
          <a:stretch/>
        </p:blipFill>
        <p:spPr>
          <a:xfrm>
            <a:off x="939960" y="2331000"/>
            <a:ext cx="3526200" cy="2194560"/>
          </a:xfrm>
          <a:prstGeom prst="rect">
            <a:avLst/>
          </a:prstGeom>
          <a:ln w="0">
            <a:noFill/>
          </a:ln>
        </p:spPr>
      </p:pic>
      <p:pic>
        <p:nvPicPr>
          <p:cNvPr id="3460" name="Picture 7"/>
          <p:cNvPicPr/>
          <p:nvPr/>
        </p:nvPicPr>
        <p:blipFill>
          <a:blip r:embed="rId4"/>
          <a:stretch/>
        </p:blipFill>
        <p:spPr>
          <a:xfrm>
            <a:off x="5191560" y="1762560"/>
            <a:ext cx="5592240" cy="3576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PlaceHolder 1"/>
          <p:cNvSpPr>
            <a:spLocks noGrp="1"/>
          </p:cNvSpPr>
          <p:nvPr>
            <p:ph type="title"/>
          </p:nvPr>
        </p:nvSpPr>
        <p:spPr>
          <a:xfrm>
            <a:off x="939960" y="36576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Supervisor window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462" name="PlaceHolder 2"/>
          <p:cNvSpPr>
            <a:spLocks noGrp="1"/>
          </p:cNvSpPr>
          <p:nvPr>
            <p:ph type="dt" idx="3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63" name="PlaceHolder 3"/>
          <p:cNvSpPr>
            <a:spLocks noGrp="1"/>
          </p:cNvSpPr>
          <p:nvPr>
            <p:ph type="ftr" idx="3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64" name="PlaceHolder 4"/>
          <p:cNvSpPr>
            <a:spLocks noGrp="1"/>
          </p:cNvSpPr>
          <p:nvPr>
            <p:ph type="sldNum" idx="3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63B4614-01D7-4FDE-8D53-AB18BEABED4A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8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3465" name="Picture 6"/>
          <p:cNvPicPr/>
          <p:nvPr/>
        </p:nvPicPr>
        <p:blipFill>
          <a:blip r:embed="rId3"/>
          <a:stretch/>
        </p:blipFill>
        <p:spPr>
          <a:xfrm>
            <a:off x="587880" y="1911960"/>
            <a:ext cx="4496400" cy="3485160"/>
          </a:xfrm>
          <a:prstGeom prst="rect">
            <a:avLst/>
          </a:prstGeom>
          <a:ln w="0">
            <a:noFill/>
          </a:ln>
        </p:spPr>
      </p:pic>
      <p:sp>
        <p:nvSpPr>
          <p:cNvPr id="3466" name="Arrow: Right 8"/>
          <p:cNvSpPr/>
          <p:nvPr/>
        </p:nvSpPr>
        <p:spPr>
          <a:xfrm>
            <a:off x="5338080" y="3286080"/>
            <a:ext cx="1009440" cy="73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B2B0"/>
          </a:solidFill>
          <a:ln>
            <a:solidFill>
              <a:srgbClr val="4B8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67" name="Picture 13"/>
          <p:cNvPicPr/>
          <p:nvPr/>
        </p:nvPicPr>
        <p:blipFill>
          <a:blip r:embed="rId4"/>
          <a:stretch/>
        </p:blipFill>
        <p:spPr>
          <a:xfrm>
            <a:off x="6601320" y="2718360"/>
            <a:ext cx="5365080" cy="1744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PlaceHolder 1"/>
          <p:cNvSpPr>
            <a:spLocks noGrp="1"/>
          </p:cNvSpPr>
          <p:nvPr>
            <p:ph type="title"/>
          </p:nvPr>
        </p:nvSpPr>
        <p:spPr>
          <a:xfrm>
            <a:off x="939960" y="365760"/>
            <a:ext cx="103176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Cut creator </a:t>
            </a:r>
            <a:r>
              <a:rPr lang="en-US" sz="3800" b="1" strike="noStrike" cap="all" spc="-1" dirty="0" err="1">
                <a:solidFill>
                  <a:srgbClr val="000000"/>
                </a:solidFill>
                <a:latin typeface="Posterama"/>
              </a:rPr>
              <a:t>tirggers</a:t>
            </a:r>
            <a:r>
              <a:rPr lang="en-US" sz="3800" b="1" strike="noStrike" cap="all" spc="-1" dirty="0">
                <a:solidFill>
                  <a:srgbClr val="000000"/>
                </a:solidFill>
                <a:latin typeface="Posterama"/>
              </a:rPr>
              <a:t> (tests and code).</a:t>
            </a:r>
            <a:endParaRPr lang="es-MX" sz="3800" b="0" strike="noStrike" spc="-1" dirty="0">
              <a:latin typeface="Arial"/>
            </a:endParaRPr>
          </a:p>
        </p:txBody>
      </p:sp>
      <p:sp>
        <p:nvSpPr>
          <p:cNvPr id="3469" name="PlaceHolder 2"/>
          <p:cNvSpPr>
            <a:spLocks noGrp="1"/>
          </p:cNvSpPr>
          <p:nvPr>
            <p:ph type="dt" idx="4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7/1/20XX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70" name="PlaceHolder 3"/>
          <p:cNvSpPr>
            <a:spLocks noGrp="1"/>
          </p:cNvSpPr>
          <p:nvPr>
            <p:ph type="ftr" idx="4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Pitch deck title</a:t>
            </a:r>
            <a:endParaRPr lang="es-MX" sz="1000" b="0" strike="noStrike" spc="-1">
              <a:latin typeface="Times New Roman"/>
            </a:endParaRPr>
          </a:p>
        </p:txBody>
      </p:sp>
      <p:sp>
        <p:nvSpPr>
          <p:cNvPr id="3471" name="PlaceHolder 4"/>
          <p:cNvSpPr>
            <a:spLocks noGrp="1"/>
          </p:cNvSpPr>
          <p:nvPr>
            <p:ph type="sldNum" idx="4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94EE364-8723-4C44-8DA0-54AE7ABB0645}" type="slidenum">
              <a:rPr lang="en-US" sz="1000" b="0" strike="noStrike" spc="-1">
                <a:solidFill>
                  <a:srgbClr val="FFFFFF"/>
                </a:solidFill>
                <a:latin typeface="Avenir Next LT Pro Light"/>
              </a:rPr>
              <a:t>9</a:t>
            </a:fld>
            <a:endParaRPr lang="es-MX" sz="1000" b="0" strike="noStrike" spc="-1">
              <a:latin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35A740-A4D4-B7A4-C473-D7BF44C32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54" y="1434473"/>
            <a:ext cx="8832972" cy="39890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2">
      <a:dk1>
        <a:srgbClr val="000000"/>
      </a:dk1>
      <a:lt1>
        <a:srgbClr val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82">
      <a:dk1>
        <a:srgbClr val="000000"/>
      </a:dk1>
      <a:lt1>
        <a:srgbClr val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82">
      <a:dk1>
        <a:srgbClr val="000000"/>
      </a:dk1>
      <a:lt1>
        <a:srgbClr val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{C6B74E89-7A0E-402A-ACE6-B6BF42099A4A}tf16411248_win32</Template>
  <TotalTime>93</TotalTime>
  <Words>431</Words>
  <Application>Microsoft Office PowerPoint</Application>
  <PresentationFormat>Widescreen</PresentationFormat>
  <Paragraphs>204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Avenir Next LT Pro Light</vt:lpstr>
      <vt:lpstr>Calibri</vt:lpstr>
      <vt:lpstr>Myriad CAD</vt:lpstr>
      <vt:lpstr>Posterama</vt:lpstr>
      <vt:lpstr>Symbol</vt:lpstr>
      <vt:lpstr>Times New Roman</vt:lpstr>
      <vt:lpstr>Wingdings</vt:lpstr>
      <vt:lpstr>Office Theme</vt:lpstr>
      <vt:lpstr>Office Theme</vt:lpstr>
      <vt:lpstr>Office Theme</vt:lpstr>
      <vt:lpstr>Bar point sale database</vt:lpstr>
      <vt:lpstr>Working time.</vt:lpstr>
      <vt:lpstr>Architecture.</vt:lpstr>
      <vt:lpstr>PowerPoint Presentation</vt:lpstr>
      <vt:lpstr>Interface</vt:lpstr>
      <vt:lpstr>Login</vt:lpstr>
      <vt:lpstr>Supervisor window</vt:lpstr>
      <vt:lpstr>Supervisor window</vt:lpstr>
      <vt:lpstr>Cut creator tirggers (tests and code).</vt:lpstr>
      <vt:lpstr>PowerPoint Presentation</vt:lpstr>
      <vt:lpstr>PowerPoint Presentation</vt:lpstr>
      <vt:lpstr>Cut deletion trigger (tests and code).</vt:lpstr>
      <vt:lpstr>PowerPoint Presentation</vt:lpstr>
      <vt:lpstr>Add supervisors</vt:lpstr>
      <vt:lpstr>Add supervisors</vt:lpstr>
      <vt:lpstr>User control</vt:lpstr>
      <vt:lpstr>User deletion</vt:lpstr>
      <vt:lpstr>Product stock management</vt:lpstr>
      <vt:lpstr>Add product</vt:lpstr>
      <vt:lpstr>Changelog</vt:lpstr>
      <vt:lpstr>Point of sale</vt:lpstr>
      <vt:lpstr>Time management for the billiard tables.</vt:lpstr>
      <vt:lpstr>Ticket generation per table</vt:lpstr>
      <vt:lpstr>Buy product</vt:lpstr>
      <vt:lpstr>payment</vt:lpstr>
      <vt:lpstr>PowerPoint Presentation</vt:lpstr>
      <vt:lpstr>Time limit per table (setting)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Final</dc:title>
  <dc:subject/>
  <dc:creator>Jesus Ramirez</dc:creator>
  <dc:description/>
  <cp:lastModifiedBy>RAMIREZ MORENO, JESUS EMMANUEL</cp:lastModifiedBy>
  <cp:revision>11</cp:revision>
  <dcterms:created xsi:type="dcterms:W3CDTF">2022-11-22T15:41:28Z</dcterms:created>
  <dcterms:modified xsi:type="dcterms:W3CDTF">2023-02-02T00:22:48Z</dcterms:modified>
  <dc:language>es-MX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30</vt:i4>
  </property>
  <property fmtid="{D5CDD505-2E9C-101B-9397-08002B2CF9AE}" pid="4" name="PresentationFormat">
    <vt:lpwstr>Widescreen</vt:lpwstr>
  </property>
  <property fmtid="{D5CDD505-2E9C-101B-9397-08002B2CF9AE}" pid="5" name="Slides">
    <vt:i4>33</vt:i4>
  </property>
</Properties>
</file>