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F15D-4503-459B-AA83-D5410414D418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F046-2E26-4E30-BBBE-BCAE921E8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66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F15D-4503-459B-AA83-D5410414D418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F046-2E26-4E30-BBBE-BCAE921E8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8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F15D-4503-459B-AA83-D5410414D418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F046-2E26-4E30-BBBE-BCAE921E8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53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F15D-4503-459B-AA83-D5410414D418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F046-2E26-4E30-BBBE-BCAE921E8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40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F15D-4503-459B-AA83-D5410414D418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F046-2E26-4E30-BBBE-BCAE921E8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6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F15D-4503-459B-AA83-D5410414D418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F046-2E26-4E30-BBBE-BCAE921E8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82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F15D-4503-459B-AA83-D5410414D418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F046-2E26-4E30-BBBE-BCAE921E8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82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F15D-4503-459B-AA83-D5410414D418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F046-2E26-4E30-BBBE-BCAE921E8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01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F15D-4503-459B-AA83-D5410414D418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F046-2E26-4E30-BBBE-BCAE921E8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53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F15D-4503-459B-AA83-D5410414D418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F046-2E26-4E30-BBBE-BCAE921E8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27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F15D-4503-459B-AA83-D5410414D418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F046-2E26-4E30-BBBE-BCAE921E8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72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9F15D-4503-459B-AA83-D5410414D418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F046-2E26-4E30-BBBE-BCAE921E8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01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06" y="452517"/>
            <a:ext cx="6706536" cy="6049219"/>
          </a:xfrm>
          <a:prstGeom prst="rect">
            <a:avLst/>
          </a:prstGeom>
        </p:spPr>
      </p:pic>
      <p:cxnSp>
        <p:nvCxnSpPr>
          <p:cNvPr id="12" name="Conector de Seta Reta 11"/>
          <p:cNvCxnSpPr/>
          <p:nvPr/>
        </p:nvCxnSpPr>
        <p:spPr>
          <a:xfrm>
            <a:off x="7414260" y="2049780"/>
            <a:ext cx="995313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497580" y="2049780"/>
            <a:ext cx="391668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6103620" y="2049780"/>
            <a:ext cx="1524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247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Manha Cetafest</dc:creator>
  <cp:lastModifiedBy>Manha Cetafest</cp:lastModifiedBy>
  <cp:revision>1</cp:revision>
  <dcterms:created xsi:type="dcterms:W3CDTF">2024-08-26T14:00:37Z</dcterms:created>
  <dcterms:modified xsi:type="dcterms:W3CDTF">2024-08-26T14:05:31Z</dcterms:modified>
</cp:coreProperties>
</file>