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601E1-FB82-44F6-8E3B-DD1498999C85}" type="datetimeFigureOut">
              <a:rPr lang="pt-BR" smtClean="0"/>
              <a:pPr/>
              <a:t>23/03/2012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2317-C559-4B3F-A4F7-6D378B21F2E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123" y="260648"/>
            <a:ext cx="83913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Adobe Garamond Pro" pitchFamily="18" charset="0"/>
              </a:rPr>
              <a:t>A </a:t>
            </a:r>
            <a:r>
              <a:rPr lang="pt-BR" sz="3200" b="1" dirty="0" err="1" smtClean="0">
                <a:latin typeface="Adobe Garamond Pro" pitchFamily="18" charset="0"/>
              </a:rPr>
              <a:t>Cotest</a:t>
            </a:r>
            <a:r>
              <a:rPr lang="pt-BR" sz="3200" dirty="0" smtClean="0">
                <a:latin typeface="Adobe Garamond Pro" pitchFamily="18" charset="0"/>
              </a:rPr>
              <a:t> conta com os seguintes colaboradores:</a:t>
            </a:r>
          </a:p>
          <a:p>
            <a:endParaRPr lang="pt-BR" sz="3200" dirty="0" smtClean="0">
              <a:latin typeface="Adobe Garamond Pro" pitchFamily="18" charset="0"/>
            </a:endParaRPr>
          </a:p>
          <a:p>
            <a:pPr algn="ctr"/>
            <a:r>
              <a:rPr lang="pt-BR" sz="3200" b="1" dirty="0" smtClean="0">
                <a:latin typeface="Adobe Garamond Pro" pitchFamily="18" charset="0"/>
              </a:rPr>
              <a:t>Engenheiros</a:t>
            </a:r>
            <a:r>
              <a:rPr lang="pt-BR" sz="3200" dirty="0" smtClean="0">
                <a:latin typeface="Adobe Garamond Pro" pitchFamily="18" charset="0"/>
              </a:rPr>
              <a:t> </a:t>
            </a:r>
          </a:p>
          <a:p>
            <a:pPr algn="ctr"/>
            <a:r>
              <a:rPr lang="pt-BR" sz="3200" dirty="0" smtClean="0">
                <a:latin typeface="Adobe Garamond Pro" pitchFamily="18" charset="0"/>
              </a:rPr>
              <a:t>(Segurança, Mecânico e Químico)</a:t>
            </a:r>
          </a:p>
          <a:p>
            <a:pPr algn="ctr"/>
            <a:endParaRPr lang="pt-BR" sz="3200" dirty="0" smtClean="0">
              <a:latin typeface="Adobe Garamond Pro" pitchFamily="18" charset="0"/>
            </a:endParaRPr>
          </a:p>
          <a:p>
            <a:pPr algn="ctr"/>
            <a:r>
              <a:rPr lang="pt-BR" sz="3200" b="1" dirty="0" smtClean="0">
                <a:latin typeface="Adobe Garamond Pro" pitchFamily="18" charset="0"/>
              </a:rPr>
              <a:t>Pós-Graduando</a:t>
            </a:r>
            <a:endParaRPr lang="pt-BR" sz="3200" dirty="0" smtClean="0">
              <a:latin typeface="Adobe Garamond Pro" pitchFamily="18" charset="0"/>
            </a:endParaRPr>
          </a:p>
          <a:p>
            <a:pPr algn="ctr"/>
            <a:r>
              <a:rPr lang="pt-BR" sz="3200" dirty="0" smtClean="0">
                <a:latin typeface="Adobe Garamond Pro" pitchFamily="18" charset="0"/>
              </a:rPr>
              <a:t>(Engenharia Ambiental)</a:t>
            </a:r>
          </a:p>
          <a:p>
            <a:pPr algn="ctr"/>
            <a:endParaRPr lang="pt-BR" sz="3200" dirty="0" smtClean="0">
              <a:latin typeface="Adobe Garamond Pro" pitchFamily="18" charset="0"/>
            </a:endParaRPr>
          </a:p>
          <a:p>
            <a:pPr algn="ctr"/>
            <a:r>
              <a:rPr lang="pt-BR" sz="3200" b="1" dirty="0" smtClean="0">
                <a:latin typeface="Adobe Garamond Pro" pitchFamily="18" charset="0"/>
              </a:rPr>
              <a:t>Gestor</a:t>
            </a:r>
          </a:p>
          <a:p>
            <a:pPr algn="ctr"/>
            <a:r>
              <a:rPr lang="pt-BR" sz="3200" dirty="0" smtClean="0">
                <a:latin typeface="Adobe Garamond Pro" pitchFamily="18" charset="0"/>
              </a:rPr>
              <a:t>(Ambiental)</a:t>
            </a:r>
          </a:p>
          <a:p>
            <a:pPr algn="ctr"/>
            <a:endParaRPr lang="pt-BR" sz="3200" dirty="0" smtClean="0">
              <a:latin typeface="Adobe Garamond Pro" pitchFamily="18" charset="0"/>
            </a:endParaRPr>
          </a:p>
          <a:p>
            <a:pPr algn="ctr"/>
            <a:r>
              <a:rPr lang="pt-BR" sz="3200" b="1" dirty="0" smtClean="0">
                <a:latin typeface="Adobe Garamond Pro" pitchFamily="18" charset="0"/>
              </a:rPr>
              <a:t>Técnicos</a:t>
            </a:r>
          </a:p>
          <a:p>
            <a:pPr algn="ctr"/>
            <a:r>
              <a:rPr lang="pt-BR" sz="3200" dirty="0" smtClean="0">
                <a:latin typeface="Adobe Garamond Pro" pitchFamily="18" charset="0"/>
              </a:rPr>
              <a:t>(Meio </a:t>
            </a:r>
            <a:r>
              <a:rPr lang="pt-BR" sz="3200" dirty="0" smtClean="0">
                <a:latin typeface="Adobe Garamond Pro" pitchFamily="18" charset="0"/>
              </a:rPr>
              <a:t>Ambiente </a:t>
            </a:r>
            <a:r>
              <a:rPr lang="pt-BR" sz="3200" dirty="0" smtClean="0">
                <a:latin typeface="Adobe Garamond Pro" pitchFamily="18" charset="0"/>
              </a:rPr>
              <a:t>e Segurança do Trabalho)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Apresentação na tela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EDIMILTON JAMES</dc:creator>
  <cp:lastModifiedBy>EDIMILTON JAMES</cp:lastModifiedBy>
  <cp:revision>3</cp:revision>
  <dcterms:created xsi:type="dcterms:W3CDTF">2012-03-23T02:13:49Z</dcterms:created>
  <dcterms:modified xsi:type="dcterms:W3CDTF">2012-03-23T22:08:44Z</dcterms:modified>
</cp:coreProperties>
</file>