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899592" y="1340768"/>
          <a:ext cx="7776864" cy="4295775"/>
        </p:xfrm>
        <a:graphic>
          <a:graphicData uri="http://schemas.openxmlformats.org/drawingml/2006/table">
            <a:tbl>
              <a:tblPr/>
              <a:tblGrid>
                <a:gridCol w="777686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4000" b="0" i="0" u="none" strike="noStrike" dirty="0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A </a:t>
                      </a:r>
                      <a:r>
                        <a:rPr lang="pt-BR" sz="4000" b="1" i="0" u="none" strike="noStrike" dirty="0" err="1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Cotest</a:t>
                      </a:r>
                      <a:r>
                        <a:rPr lang="pt-BR" sz="4000" b="0" i="0" u="none" strike="noStrike" dirty="0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 tem como </a:t>
                      </a:r>
                      <a:r>
                        <a:rPr lang="pt-BR" sz="4000" b="0" i="0" u="none" strike="noStrike" dirty="0" smtClean="0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objetivos:</a:t>
                      </a:r>
                    </a:p>
                    <a:p>
                      <a:pPr algn="ctr" fontAlgn="b"/>
                      <a:endParaRPr lang="pt-BR" sz="4000" b="0" i="0" u="none" strike="noStrike" dirty="0">
                        <a:solidFill>
                          <a:srgbClr val="000000"/>
                        </a:solidFill>
                        <a:latin typeface="Adobe Garamond Pro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4000" b="0" i="0" u="none" strike="noStrike" dirty="0" smtClean="0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1- Atender </a:t>
                      </a:r>
                      <a:r>
                        <a:rPr lang="pt-BR" sz="4000" b="0" i="0" u="none" strike="noStrike" dirty="0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rápido e </a:t>
                      </a:r>
                      <a:r>
                        <a:rPr lang="pt-BR" sz="4000" b="0" i="0" u="none" strike="noStrike" dirty="0" smtClean="0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satisfatoriamente </a:t>
                      </a:r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seus </a:t>
                      </a:r>
                      <a:r>
                        <a:rPr lang="pt-BR" sz="4000" b="0" i="0" u="none" strike="noStrike" smtClean="0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Clientes.</a:t>
                      </a:r>
                      <a:endParaRPr lang="pt-BR" sz="4000" b="0" i="0" u="none" strike="noStrike" dirty="0" smtClean="0">
                        <a:solidFill>
                          <a:srgbClr val="000000"/>
                        </a:solidFill>
                        <a:latin typeface="Adobe Garamond Pro" pitchFamily="18" charset="0"/>
                      </a:endParaRPr>
                    </a:p>
                    <a:p>
                      <a:pPr algn="ctr" fontAlgn="b"/>
                      <a:endParaRPr lang="pt-BR" sz="4000" b="0" i="0" u="none" strike="noStrike" dirty="0">
                        <a:solidFill>
                          <a:srgbClr val="000000"/>
                        </a:solidFill>
                        <a:latin typeface="Adobe Garamond Pro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4000" b="0" i="0" u="none" strike="noStrike" smtClean="0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2- Prestar </a:t>
                      </a:r>
                      <a:r>
                        <a:rPr lang="pt-BR" sz="4000" b="0" i="0" u="none" strike="noStrike" dirty="0">
                          <a:solidFill>
                            <a:srgbClr val="000000"/>
                          </a:solidFill>
                          <a:latin typeface="Adobe Garamond Pro" pitchFamily="18" charset="0"/>
                        </a:rPr>
                        <a:t>serviços de qualidade com menor preço.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EDIMILTON JAMES</dc:creator>
  <cp:lastModifiedBy>EDIMILTON JAMES</cp:lastModifiedBy>
  <cp:revision>5</cp:revision>
  <dcterms:created xsi:type="dcterms:W3CDTF">2012-03-23T02:13:49Z</dcterms:created>
  <dcterms:modified xsi:type="dcterms:W3CDTF">2012-03-23T22:07:46Z</dcterms:modified>
</cp:coreProperties>
</file>