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2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72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50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479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51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19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95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5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74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78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6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48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54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2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64A272-D7B1-4BD2-9EA8-F0A6747809F3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B0E30C2-EA8D-40C6-BF75-9682BD464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337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1231C-F721-4501-887A-6CB10F700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Software para Gerenciamento de Recursos Humanos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C77370-C8AC-4B2A-B7F2-C8E414D9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6702147" cy="1401307"/>
          </a:xfrm>
        </p:spPr>
        <p:txBody>
          <a:bodyPr>
            <a:normAutofit/>
          </a:bodyPr>
          <a:lstStyle/>
          <a:p>
            <a:r>
              <a:rPr lang="pt-BR" sz="2000" dirty="0"/>
              <a:t>Igor Cruz - 081170008</a:t>
            </a:r>
          </a:p>
          <a:p>
            <a:r>
              <a:rPr lang="pt-BR" sz="2000" dirty="0"/>
              <a:t>João Marcos - 081170036</a:t>
            </a:r>
          </a:p>
          <a:p>
            <a:r>
              <a:rPr lang="pt-BR" sz="2000" dirty="0"/>
              <a:t>Gabriel Teixeira - 081170023</a:t>
            </a:r>
          </a:p>
          <a:p>
            <a:endParaRPr lang="pt-BR" sz="20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A839A8C-045D-41C1-8A8D-38E6573328EB}"/>
              </a:ext>
            </a:extLst>
          </p:cNvPr>
          <p:cNvSpPr txBox="1">
            <a:spLocks/>
          </p:cNvSpPr>
          <p:nvPr/>
        </p:nvSpPr>
        <p:spPr>
          <a:xfrm>
            <a:off x="7512148" y="5280845"/>
            <a:ext cx="3869850" cy="14013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/>
              <a:t>Linguagens de Programação II </a:t>
            </a:r>
          </a:p>
          <a:p>
            <a:pPr algn="r"/>
            <a:r>
              <a:rPr lang="pt-BR" sz="2000" dirty="0"/>
              <a:t>Engenharia de Software I </a:t>
            </a:r>
          </a:p>
          <a:p>
            <a:pPr algn="r"/>
            <a:r>
              <a:rPr lang="pt-BR" sz="2000" dirty="0"/>
              <a:t>EC6 FTT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82F45D-46A3-4B81-BA65-61CDE0019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" t="34762" r="477" b="41314"/>
          <a:stretch/>
        </p:blipFill>
        <p:spPr>
          <a:xfrm>
            <a:off x="7611941" y="588499"/>
            <a:ext cx="3770057" cy="1606061"/>
          </a:xfrm>
          <a:prstGeom prst="rect">
            <a:avLst/>
          </a:prstGeom>
          <a:ln>
            <a:noFill/>
          </a:ln>
          <a:effectLst>
            <a:outerShdw blurRad="292100" dist="139700" dir="2700000" sx="108000" sy="108000" algn="tl" rotWithShape="0">
              <a:schemeClr val="accent1">
                <a:lumMod val="75000"/>
                <a:alpha val="91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5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65952-083C-4117-942A-05939EDD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–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49F25-F9EB-42ED-8979-CBAFA3C4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31776"/>
            <a:ext cx="10554574" cy="3636511"/>
          </a:xfrm>
        </p:spPr>
        <p:txBody>
          <a:bodyPr>
            <a:normAutofit/>
          </a:bodyPr>
          <a:lstStyle/>
          <a:p>
            <a:r>
              <a:rPr lang="pt-BR" sz="2800" dirty="0"/>
              <a:t>Equipes de projeto de 3 a 9 integrantes;</a:t>
            </a:r>
          </a:p>
          <a:p>
            <a:r>
              <a:rPr lang="pt-BR" sz="2800" dirty="0"/>
              <a:t>1 gerente por equipe;</a:t>
            </a:r>
          </a:p>
          <a:p>
            <a:r>
              <a:rPr lang="pt-BR" sz="2800" dirty="0"/>
              <a:t>Segregação de atividades;</a:t>
            </a:r>
          </a:p>
          <a:p>
            <a:r>
              <a:rPr lang="pt-BR" sz="2800" dirty="0"/>
              <a:t>Frentes diferentes sendo atacadas no projeto;</a:t>
            </a:r>
          </a:p>
          <a:p>
            <a:r>
              <a:rPr lang="pt-BR" sz="2800" dirty="0"/>
              <a:t>Locais de atuação diferentes dentro de uma equipe.</a:t>
            </a:r>
          </a:p>
        </p:txBody>
      </p:sp>
    </p:spTree>
    <p:extLst>
      <p:ext uri="{BB962C8B-B14F-4D97-AF65-F5344CB8AC3E}">
        <p14:creationId xmlns:p14="http://schemas.microsoft.com/office/powerpoint/2010/main" val="168828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E8BA1-FE24-41C8-8F94-5FD73823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 da Plataforma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F7313-8BE7-43FC-89A2-1096F71E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33303"/>
            <a:ext cx="10554574" cy="3636511"/>
          </a:xfrm>
        </p:spPr>
        <p:txBody>
          <a:bodyPr>
            <a:normAutofit/>
          </a:bodyPr>
          <a:lstStyle/>
          <a:p>
            <a:r>
              <a:rPr lang="pt-BR" sz="2800" dirty="0"/>
              <a:t>Controle de agenda individual de cada componente do time;</a:t>
            </a:r>
          </a:p>
          <a:p>
            <a:r>
              <a:rPr lang="pt-BR" sz="2800" dirty="0"/>
              <a:t>Medição de produtividade baseada em parâmetros personalizáveis;</a:t>
            </a:r>
          </a:p>
          <a:p>
            <a:r>
              <a:rPr lang="pt-BR" sz="2800" dirty="0"/>
              <a:t>Visualização de métricas em painéis analíticos;</a:t>
            </a:r>
          </a:p>
          <a:p>
            <a:r>
              <a:rPr lang="pt-BR" sz="2800" dirty="0"/>
              <a:t>Divisão de tarefas dentro de um intervalo de tempo para a equipe.</a:t>
            </a:r>
          </a:p>
        </p:txBody>
      </p:sp>
    </p:spTree>
    <p:extLst>
      <p:ext uri="{BB962C8B-B14F-4D97-AF65-F5344CB8AC3E}">
        <p14:creationId xmlns:p14="http://schemas.microsoft.com/office/powerpoint/2010/main" val="172172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68F9A-6EE5-4214-A377-1C2F3F0A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Integrações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2A48E-7551-4776-883D-1BBA327D9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33303"/>
            <a:ext cx="10554574" cy="3636511"/>
          </a:xfrm>
        </p:spPr>
        <p:txBody>
          <a:bodyPr>
            <a:normAutofit/>
          </a:bodyPr>
          <a:lstStyle/>
          <a:p>
            <a:r>
              <a:rPr lang="pt-BR" sz="2800" dirty="0"/>
              <a:t>Disparo de e-mails com avisos / convites de acordo com as configurações do programa;</a:t>
            </a:r>
          </a:p>
          <a:p>
            <a:r>
              <a:rPr lang="pt-BR" sz="2800" dirty="0"/>
              <a:t>Controle de eventos na agenda do usuário de acordo com o provedor de e-mail;</a:t>
            </a:r>
          </a:p>
          <a:p>
            <a:r>
              <a:rPr lang="pt-BR" sz="2800" dirty="0"/>
              <a:t>Comunicação com: </a:t>
            </a:r>
            <a:r>
              <a:rPr lang="pt-BR" sz="2800" i="1" dirty="0"/>
              <a:t>Gmail</a:t>
            </a:r>
            <a:r>
              <a:rPr lang="pt-BR" sz="2800" dirty="0"/>
              <a:t> &amp; </a:t>
            </a:r>
            <a:r>
              <a:rPr lang="pt-BR" sz="2800" i="1" dirty="0"/>
              <a:t>Outlook</a:t>
            </a:r>
            <a:r>
              <a:rPr lang="pt-BR" sz="2800" dirty="0"/>
              <a:t>.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35563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EFEE0-6BF2-4D94-AC6F-380493CB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Inovadores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A335E-F571-4107-A650-C5BDAC28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91" y="2531778"/>
            <a:ext cx="10373815" cy="3636511"/>
          </a:xfrm>
        </p:spPr>
        <p:txBody>
          <a:bodyPr>
            <a:normAutofit/>
          </a:bodyPr>
          <a:lstStyle/>
          <a:p>
            <a:r>
              <a:rPr lang="pt-BR" sz="2800" dirty="0"/>
              <a:t>Controle de agenda integrado com os sistemas de agenda do usuário final;</a:t>
            </a:r>
          </a:p>
          <a:p>
            <a:r>
              <a:rPr lang="pt-BR" sz="2800" dirty="0"/>
              <a:t>Visão total do local de atuação do time;</a:t>
            </a:r>
          </a:p>
          <a:p>
            <a:r>
              <a:rPr lang="pt-BR" sz="2800" dirty="0"/>
              <a:t>Visualização direta de métricas personalizáveis.</a:t>
            </a:r>
          </a:p>
        </p:txBody>
      </p:sp>
    </p:spTree>
    <p:extLst>
      <p:ext uri="{BB962C8B-B14F-4D97-AF65-F5344CB8AC3E}">
        <p14:creationId xmlns:p14="http://schemas.microsoft.com/office/powerpoint/2010/main" val="358247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1231C-F721-4501-887A-6CB10F700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C77370-C8AC-4B2A-B7F2-C8E414D9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6702147" cy="1401307"/>
          </a:xfrm>
        </p:spPr>
        <p:txBody>
          <a:bodyPr>
            <a:normAutofit/>
          </a:bodyPr>
          <a:lstStyle/>
          <a:p>
            <a:r>
              <a:rPr lang="pt-BR" sz="2000" dirty="0"/>
              <a:t>Igor Cruz - 081170008</a:t>
            </a:r>
          </a:p>
          <a:p>
            <a:r>
              <a:rPr lang="pt-BR" sz="2000" dirty="0"/>
              <a:t>João Marcos - 081170036</a:t>
            </a:r>
          </a:p>
          <a:p>
            <a:r>
              <a:rPr lang="pt-BR" sz="2000" dirty="0"/>
              <a:t>Gabriel Teixeira - 081170023</a:t>
            </a:r>
          </a:p>
          <a:p>
            <a:endParaRPr lang="pt-BR" sz="20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A839A8C-045D-41C1-8A8D-38E6573328EB}"/>
              </a:ext>
            </a:extLst>
          </p:cNvPr>
          <p:cNvSpPr txBox="1">
            <a:spLocks/>
          </p:cNvSpPr>
          <p:nvPr/>
        </p:nvSpPr>
        <p:spPr>
          <a:xfrm>
            <a:off x="7512148" y="5280845"/>
            <a:ext cx="3869850" cy="14013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/>
              <a:t>Linguagens de Programação II </a:t>
            </a:r>
          </a:p>
          <a:p>
            <a:pPr algn="r"/>
            <a:r>
              <a:rPr lang="pt-BR" sz="2000" dirty="0"/>
              <a:t>Engenharia de Software I </a:t>
            </a:r>
          </a:p>
          <a:p>
            <a:pPr algn="r"/>
            <a:r>
              <a:rPr lang="pt-BR" sz="2000" dirty="0"/>
              <a:t>EC6 FTT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053475-CC29-4F3F-9A90-D35DEDA70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" t="34762" r="477" b="41314"/>
          <a:stretch/>
        </p:blipFill>
        <p:spPr>
          <a:xfrm>
            <a:off x="7611941" y="588499"/>
            <a:ext cx="3770057" cy="1606061"/>
          </a:xfrm>
          <a:prstGeom prst="rect">
            <a:avLst/>
          </a:prstGeom>
          <a:ln>
            <a:noFill/>
          </a:ln>
          <a:effectLst>
            <a:outerShdw blurRad="292100" dist="139700" dir="2700000" sx="108000" sy="108000" algn="tl" rotWithShape="0">
              <a:schemeClr val="accent1">
                <a:lumMod val="75000"/>
                <a:alpha val="91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041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65</TotalTime>
  <Words>200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Citável</vt:lpstr>
      <vt:lpstr>Software para Gerenciamento de Recursos Humanos</vt:lpstr>
      <vt:lpstr>Cenário – Problema</vt:lpstr>
      <vt:lpstr>Funcionalidades da Plataforma</vt:lpstr>
      <vt:lpstr>Integrações do Software</vt:lpstr>
      <vt:lpstr>Conceitos Inovadores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Gerenciamento de Recursos Humanos</dc:title>
  <dc:creator>João Marcos Ayres Machado Sarri</dc:creator>
  <cp:lastModifiedBy>Igor cruz</cp:lastModifiedBy>
  <cp:revision>12</cp:revision>
  <dcterms:created xsi:type="dcterms:W3CDTF">2019-08-14T20:22:44Z</dcterms:created>
  <dcterms:modified xsi:type="dcterms:W3CDTF">2019-08-14T22:42:27Z</dcterms:modified>
</cp:coreProperties>
</file>