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folHlink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folHlink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folHlink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folHlink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0"/>
    <p:restoredTop sz="94614"/>
  </p:normalViewPr>
  <p:slideViewPr>
    <p:cSldViewPr>
      <p:cViewPr varScale="1">
        <p:scale>
          <a:sx n="128" d="100"/>
          <a:sy n="128" d="100"/>
        </p:scale>
        <p:origin x="-12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90000"/>
              </a:lnSpc>
              <a:defRPr sz="13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90000"/>
              </a:lnSpc>
              <a:defRPr sz="13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90000"/>
              </a:lnSpc>
              <a:defRPr sz="13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90000"/>
              </a:lnSpc>
              <a:defRPr sz="1300"/>
            </a:lvl1pPr>
          </a:lstStyle>
          <a:p>
            <a:fld id="{91B423E2-5B10-3E49-A1C6-9E6B7DB150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/>
            </a:lvl1pPr>
          </a:lstStyle>
          <a:p>
            <a:fld id="{D4748057-1F1E-3D49-B7AB-EB996AB08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folHlink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folHlink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folHlink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folHlink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folHlink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folHlink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53B5052-E664-0F41-BC45-1358B3EC064F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7013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386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0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0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2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8013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latin typeface="Arial" charset="0"/>
              </a:rPr>
              <a:t> (</a:t>
            </a:r>
            <a:fld id="{93E2CA8A-50D6-6744-B001-3DEB8974D14C}" type="slidenum">
              <a:rPr lang="en-US" sz="1200">
                <a:latin typeface="Arial" charset="0"/>
              </a:rPr>
              <a:pPr>
                <a:lnSpc>
                  <a:spcPct val="90000"/>
                </a:lnSpc>
              </a:pPr>
              <a:t>‹#›</a:t>
            </a:fld>
            <a:r>
              <a:rPr lang="en-US" sz="1200"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12033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+mj-lt"/>
          <a:ea typeface="ＭＳ Ｐゴシック" charset="0"/>
          <a:cs typeface="ＭＳ Ｐゴシック" charset="0"/>
        </a:defRPr>
      </a:lvl1pPr>
      <a:lvl2pPr algn="ctr" defTabSz="12033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2033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2033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2033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  <a:ea typeface="ＭＳ Ｐゴシック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  <a:ea typeface="ＭＳ Ｐゴシック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  <a:ea typeface="ＭＳ Ｐゴシック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  <a:ea typeface="ＭＳ Ｐゴシック" charset="0"/>
        </a:defRPr>
      </a:lvl9pPr>
    </p:titleStyle>
    <p:bodyStyle>
      <a:lvl1pPr marL="128588" indent="-128588" algn="l" defTabSz="108108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+mn-lt"/>
          <a:ea typeface="ＭＳ Ｐゴシック" charset="0"/>
          <a:cs typeface="ＭＳ Ｐゴシック" charset="0"/>
        </a:defRPr>
      </a:lvl1pPr>
      <a:lvl2pPr marL="411163" indent="-168275" algn="l" defTabSz="1081088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CCCCCC"/>
        </a:buClr>
        <a:buSzPct val="125000"/>
        <a:buFont typeface="Times" charset="0"/>
        <a:buChar char="•"/>
        <a:defRPr sz="2700" b="1">
          <a:solidFill>
            <a:srgbClr val="CCCCCC"/>
          </a:solidFill>
          <a:latin typeface="+mn-lt"/>
          <a:ea typeface="ＭＳ Ｐゴシック" charset="0"/>
        </a:defRPr>
      </a:lvl2pPr>
      <a:lvl3pPr marL="647700" indent="-122238" algn="l" defTabSz="1081088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CCCCCC"/>
        </a:buClr>
        <a:buSzPct val="125000"/>
        <a:buChar char="-"/>
        <a:defRPr sz="2700" b="1">
          <a:solidFill>
            <a:srgbClr val="CCCCCC"/>
          </a:solidFill>
          <a:latin typeface="+mn-lt"/>
          <a:ea typeface="ＭＳ Ｐゴシック" charset="0"/>
        </a:defRPr>
      </a:lvl3pPr>
      <a:lvl4pPr marL="1825625" indent="-203200" algn="l" defTabSz="1081088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371725" indent="-207963" algn="l" defTabSz="10810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Form processing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for beginners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886200"/>
            <a:ext cx="89916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Philip Johnson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Collaborative Software Development Laboratory 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Information and Computer Sciences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University of Hawaii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Honolulu HI 96822</a:t>
            </a:r>
          </a:p>
        </p:txBody>
      </p:sp>
    </p:spTree>
  </p:cSld>
  <p:clrMapOvr>
    <a:masterClrMapping/>
  </p:clrMapOvr>
  <p:transition xmlns:p14="http://schemas.microsoft.com/office/powerpoint/2010/main" advTm="18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Web Applications, an HTML form is the basic building block for allowing users to create and modify database data. </a:t>
            </a:r>
          </a:p>
          <a:p>
            <a:endParaRPr lang="en-US" dirty="0"/>
          </a:p>
          <a:p>
            <a:r>
              <a:rPr lang="en-US" dirty="0" smtClean="0"/>
              <a:t>You can imagine many other ways to create and modify database data (waving your phone around!), but HTML forms are a basic, well understood way to do this. </a:t>
            </a:r>
          </a:p>
          <a:p>
            <a:endParaRPr lang="en-US" dirty="0"/>
          </a:p>
          <a:p>
            <a:r>
              <a:rPr lang="en-US" dirty="0" smtClean="0"/>
              <a:t>You can also collect data using a form without interacting with the database at all! (i.e. adjust the font size of the web app temporarily).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implementation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67313"/>
          </a:xfrm>
        </p:spPr>
        <p:txBody>
          <a:bodyPr/>
          <a:lstStyle/>
          <a:p>
            <a:r>
              <a:rPr lang="en-US" sz="2200" dirty="0" smtClean="0"/>
              <a:t>What are the fields in the form? </a:t>
            </a:r>
          </a:p>
          <a:p>
            <a:endParaRPr lang="en-US" sz="2200" dirty="0" smtClean="0"/>
          </a:p>
          <a:p>
            <a:r>
              <a:rPr lang="en-US" sz="2200" dirty="0" smtClean="0"/>
              <a:t>What are the constraints on the data that can be provided to a field (i.e. Integer? String? A value selected from a list? A Date?) </a:t>
            </a:r>
          </a:p>
          <a:p>
            <a:endParaRPr lang="en-US" sz="2200" dirty="0"/>
          </a:p>
          <a:p>
            <a:r>
              <a:rPr lang="en-US" sz="2200" dirty="0" smtClean="0"/>
              <a:t>How are these constraints verified?</a:t>
            </a:r>
          </a:p>
          <a:p>
            <a:endParaRPr lang="en-US" sz="2200" dirty="0"/>
          </a:p>
          <a:p>
            <a:r>
              <a:rPr lang="en-US" sz="2200" dirty="0" smtClean="0"/>
              <a:t>How are field values stored into (or retrieved from) the database? Do they correspond to a single table (collection), or do they impact on several tables (collections)?</a:t>
            </a:r>
          </a:p>
          <a:p>
            <a:endParaRPr lang="en-US" sz="2200" dirty="0"/>
          </a:p>
          <a:p>
            <a:r>
              <a:rPr lang="en-US" sz="2200" dirty="0" smtClean="0"/>
              <a:t>How are the fields laid out on the page? How are custom controllers (number spinners, date calendars, </a:t>
            </a:r>
            <a:r>
              <a:rPr lang="en-US" sz="2200" dirty="0" err="1" smtClean="0"/>
              <a:t>etc</a:t>
            </a:r>
            <a:r>
              <a:rPr lang="en-US" sz="2200" dirty="0" smtClean="0"/>
              <a:t>) specified?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552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67313"/>
          </a:xfrm>
        </p:spPr>
        <p:txBody>
          <a:bodyPr/>
          <a:lstStyle/>
          <a:p>
            <a:r>
              <a:rPr lang="en-US" dirty="0" smtClean="0"/>
              <a:t>Option 1: Implement your form with vanilla React and vanilla HTML</a:t>
            </a:r>
          </a:p>
          <a:p>
            <a:pPr lvl="1"/>
            <a:r>
              <a:rPr lang="en-US" dirty="0" smtClean="0"/>
              <a:t>Advantages:  Pretty simple to understand.</a:t>
            </a:r>
          </a:p>
          <a:p>
            <a:pPr lvl="1"/>
            <a:r>
              <a:rPr lang="en-US" dirty="0" smtClean="0"/>
              <a:t>Disadvantages: Verbose; Lots of boilerplate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Signup.jsx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Option 2: </a:t>
            </a:r>
            <a:r>
              <a:rPr lang="en-US" dirty="0" err="1" smtClean="0"/>
              <a:t>Usea</a:t>
            </a:r>
            <a:r>
              <a:rPr lang="en-US" dirty="0" smtClean="0"/>
              <a:t> library (Uniforms) that extracts out the boilerplate for you.</a:t>
            </a:r>
          </a:p>
          <a:p>
            <a:pPr lvl="1"/>
            <a:r>
              <a:rPr lang="en-US" dirty="0" smtClean="0"/>
              <a:t>Advantages: Code is simpler, shorter, less error-prone.</a:t>
            </a:r>
          </a:p>
          <a:p>
            <a:pPr lvl="1"/>
            <a:r>
              <a:rPr lang="en-US" dirty="0" smtClean="0"/>
              <a:t>Disadvantages: Need to learn the library.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AddStuff.jsx</a:t>
            </a:r>
            <a:r>
              <a:rPr lang="en-US" dirty="0" smtClean="0"/>
              <a:t>, </a:t>
            </a:r>
            <a:r>
              <a:rPr lang="en-US" dirty="0" err="1" smtClean="0"/>
              <a:t>EditStuff.jsx</a:t>
            </a:r>
            <a:r>
              <a:rPr lang="en-US" dirty="0" smtClean="0"/>
              <a:t/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77014"/>
      </p:ext>
    </p:extLst>
  </p:cSld>
  <p:clrMapOvr>
    <a:masterClrMapping/>
  </p:clrMapOvr>
</p:sld>
</file>

<file path=ppt/theme/theme1.xml><?xml version="1.0" encoding="utf-8"?>
<a:theme xmlns:a="http://schemas.openxmlformats.org/drawingml/2006/main" name="413.black">
  <a:themeElements>
    <a:clrScheme name="csdl.black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csdl.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dl.blac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dl.blac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dl.blac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dl.blac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dl.blac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dl.blac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413.black.thmx</Template>
  <TotalTime>28005</TotalTime>
  <Words>299</Words>
  <Application>Microsoft Macintosh PowerPoint</Application>
  <PresentationFormat>On-screen Show (4:3)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Comic Sans MS</vt:lpstr>
      <vt:lpstr>ＭＳ Ｐゴシック</vt:lpstr>
      <vt:lpstr>Arial</vt:lpstr>
      <vt:lpstr>Times</vt:lpstr>
      <vt:lpstr>Times New Roman</vt:lpstr>
      <vt:lpstr>413.black</vt:lpstr>
      <vt:lpstr>Form processing for beginners</vt:lpstr>
      <vt:lpstr>Why forms?</vt:lpstr>
      <vt:lpstr>Form implementation questions</vt:lpstr>
      <vt:lpstr>Forms in React</vt:lpstr>
    </vt:vector>
  </TitlesOfParts>
  <Company>CSDL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ICS 414</dc:title>
  <dc:creator>johnson</dc:creator>
  <cp:lastModifiedBy>Philip Johnson</cp:lastModifiedBy>
  <cp:revision>149</cp:revision>
  <dcterms:created xsi:type="dcterms:W3CDTF">2001-08-27T19:27:56Z</dcterms:created>
  <dcterms:modified xsi:type="dcterms:W3CDTF">2019-07-16T01:57:33Z</dcterms:modified>
</cp:coreProperties>
</file>