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4674"/>
  </p:normalViewPr>
  <p:slideViewPr>
    <p:cSldViewPr snapToGrid="0" snapToObjects="1">
      <p:cViewPr varScale="1">
        <p:scale>
          <a:sx n="158" d="100"/>
          <a:sy n="158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5F393B6E-D105-6D49-81CE-DE0E0899AE01}"/>
              </a:ext>
            </a:extLst>
          </p:cNvPr>
          <p:cNvSpPr/>
          <p:nvPr/>
        </p:nvSpPr>
        <p:spPr>
          <a:xfrm>
            <a:off x="1175468" y="186168"/>
            <a:ext cx="9902527" cy="6512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E33C853-A977-D848-9CAD-1676CB3D2E99}"/>
              </a:ext>
            </a:extLst>
          </p:cNvPr>
          <p:cNvSpPr/>
          <p:nvPr/>
        </p:nvSpPr>
        <p:spPr>
          <a:xfrm>
            <a:off x="1506712" y="593251"/>
            <a:ext cx="4589288" cy="178328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203" name="Graphic 2">
            <a:extLst>
              <a:ext uri="{FF2B5EF4-FFF2-40B4-BE49-F238E27FC236}">
                <a16:creationId xmlns:a16="http://schemas.microsoft.com/office/drawing/2014/main" id="{CC19A815-4C28-4F45-9CE0-0ADA0344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468" y="186168"/>
            <a:ext cx="330200" cy="330200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A7A074E6-1E10-F740-BB5A-2B9C6EC97605}"/>
              </a:ext>
            </a:extLst>
          </p:cNvPr>
          <p:cNvSpPr/>
          <p:nvPr/>
        </p:nvSpPr>
        <p:spPr>
          <a:xfrm>
            <a:off x="1506711" y="2453386"/>
            <a:ext cx="4583083" cy="407096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59AFEF5-C370-0E4A-AD4D-46A2FA333B7E}"/>
              </a:ext>
            </a:extLst>
          </p:cNvPr>
          <p:cNvSpPr/>
          <p:nvPr/>
        </p:nvSpPr>
        <p:spPr>
          <a:xfrm>
            <a:off x="6182543" y="2453386"/>
            <a:ext cx="4583083" cy="406873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Accounts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E74786F-F274-9B4E-ACBD-C18291751AFE}"/>
              </a:ext>
            </a:extLst>
          </p:cNvPr>
          <p:cNvSpPr/>
          <p:nvPr/>
        </p:nvSpPr>
        <p:spPr>
          <a:xfrm>
            <a:off x="6186244" y="594499"/>
            <a:ext cx="4579382" cy="178328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45" name="TextBox 2">
            <a:extLst>
              <a:ext uri="{FF2B5EF4-FFF2-40B4-BE49-F238E27FC236}">
                <a16:creationId xmlns:a16="http://schemas.microsoft.com/office/drawing/2014/main" id="{9B0DB50C-C9B1-9448-A81F-030280827857}"/>
              </a:ext>
            </a:extLst>
          </p:cNvPr>
          <p:cNvSpPr txBox="1"/>
          <p:nvPr/>
        </p:nvSpPr>
        <p:spPr>
          <a:xfrm>
            <a:off x="7731916" y="1628862"/>
            <a:ext cx="1484336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Solution Log and Finding S3 Buckets</a:t>
            </a:r>
          </a:p>
        </p:txBody>
      </p:sp>
      <p:pic>
        <p:nvPicPr>
          <p:cNvPr id="266" name="Graphic 14">
            <a:extLst>
              <a:ext uri="{FF2B5EF4-FFF2-40B4-BE49-F238E27FC236}">
                <a16:creationId xmlns:a16="http://schemas.microsoft.com/office/drawing/2014/main" id="{BCC21AA9-6F6F-154F-A023-C2B5FB86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5" y="1187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7024E7A9-C0E9-914F-A8DF-0FB301467205}"/>
              </a:ext>
            </a:extLst>
          </p:cNvPr>
          <p:cNvSpPr txBox="1"/>
          <p:nvPr/>
        </p:nvSpPr>
        <p:spPr>
          <a:xfrm>
            <a:off x="4947623" y="5379391"/>
            <a:ext cx="855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pic>
        <p:nvPicPr>
          <p:cNvPr id="305" name="Graphic 6">
            <a:extLst>
              <a:ext uri="{FF2B5EF4-FFF2-40B4-BE49-F238E27FC236}">
                <a16:creationId xmlns:a16="http://schemas.microsoft.com/office/drawing/2014/main" id="{4CB0D92C-BAA0-EE4E-A127-2DA39002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408" y="4914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5B39CAB-8A83-9123-3B1C-27F629E99BB8}"/>
              </a:ext>
            </a:extLst>
          </p:cNvPr>
          <p:cNvSpPr/>
          <p:nvPr/>
        </p:nvSpPr>
        <p:spPr>
          <a:xfrm>
            <a:off x="1682803" y="3078149"/>
            <a:ext cx="4246251" cy="323090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Delegated Administrator Account</a:t>
            </a:r>
          </a:p>
        </p:txBody>
      </p:sp>
      <p:sp>
        <p:nvSpPr>
          <p:cNvPr id="84" name="TextBox 30">
            <a:extLst>
              <a:ext uri="{FF2B5EF4-FFF2-40B4-BE49-F238E27FC236}">
                <a16:creationId xmlns:a16="http://schemas.microsoft.com/office/drawing/2014/main" id="{8435E48B-D5EC-8314-C9CF-5D115E7CF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101" y="5322979"/>
            <a:ext cx="145716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Access Analyzer (Organization)</a:t>
            </a:r>
          </a:p>
        </p:txBody>
      </p:sp>
      <p:pic>
        <p:nvPicPr>
          <p:cNvPr id="85" name="Graphic 51">
            <a:extLst>
              <a:ext uri="{FF2B5EF4-FFF2-40B4-BE49-F238E27FC236}">
                <a16:creationId xmlns:a16="http://schemas.microsoft.com/office/drawing/2014/main" id="{4CB06593-5339-82D4-40F6-55CD0FAD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12" y="48871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99B4C73-6044-20D8-0B2E-7F12BA6AFFBC}"/>
              </a:ext>
            </a:extLst>
          </p:cNvPr>
          <p:cNvSpPr txBox="1"/>
          <p:nvPr/>
        </p:nvSpPr>
        <p:spPr>
          <a:xfrm>
            <a:off x="1834798" y="5343265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pic>
        <p:nvPicPr>
          <p:cNvPr id="87" name="Graphic 19">
            <a:extLst>
              <a:ext uri="{FF2B5EF4-FFF2-40B4-BE49-F238E27FC236}">
                <a16:creationId xmlns:a16="http://schemas.microsoft.com/office/drawing/2014/main" id="{9370995F-7DF8-1F1B-CD9F-FB413B7FC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71" y="48871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C369299-AF37-B8B0-C429-C44EF337C47A}"/>
              </a:ext>
            </a:extLst>
          </p:cNvPr>
          <p:cNvSpPr txBox="1"/>
          <p:nvPr/>
        </p:nvSpPr>
        <p:spPr>
          <a:xfrm>
            <a:off x="4938608" y="4299729"/>
            <a:ext cx="855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Firewall Manager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83EDA187-5E4B-8213-4588-ABBDE3C844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2408" y="3846470"/>
            <a:ext cx="457200" cy="457200"/>
          </a:xfrm>
          <a:prstGeom prst="rect">
            <a:avLst/>
          </a:prstGeom>
        </p:spPr>
      </p:pic>
      <p:pic>
        <p:nvPicPr>
          <p:cNvPr id="90" name="Graphic 5">
            <a:extLst>
              <a:ext uri="{FF2B5EF4-FFF2-40B4-BE49-F238E27FC236}">
                <a16:creationId xmlns:a16="http://schemas.microsoft.com/office/drawing/2014/main" id="{EFD15FF0-CFA0-A16D-7D81-510B81071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80" y="3020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B2F1147-03A9-1CB9-57D3-0C871D4393DB}"/>
              </a:ext>
            </a:extLst>
          </p:cNvPr>
          <p:cNvSpPr txBox="1"/>
          <p:nvPr/>
        </p:nvSpPr>
        <p:spPr>
          <a:xfrm>
            <a:off x="9318422" y="3474461"/>
            <a:ext cx="1348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Encryption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3AE09D-BCCD-F0BE-3A6C-BC2BC0E1FDED}"/>
              </a:ext>
            </a:extLst>
          </p:cNvPr>
          <p:cNvSpPr txBox="1"/>
          <p:nvPr/>
        </p:nvSpPr>
        <p:spPr>
          <a:xfrm>
            <a:off x="3296676" y="4278481"/>
            <a:ext cx="1446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Organization Conformance Pack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0EEE94A-3581-DB44-F61E-42B8B700C8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2012" y="3846470"/>
            <a:ext cx="457200" cy="457200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BA9273DB-EF17-6F1F-29ED-73300C7A1D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0740" y="1186226"/>
            <a:ext cx="457200" cy="4572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ECC1912-EAF6-5CB3-AE70-97D3E4A86A4C}"/>
              </a:ext>
            </a:extLst>
          </p:cNvPr>
          <p:cNvSpPr txBox="1"/>
          <p:nvPr/>
        </p:nvSpPr>
        <p:spPr>
          <a:xfrm>
            <a:off x="2627433" y="1632127"/>
            <a:ext cx="114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CloudTrail</a:t>
            </a:r>
          </a:p>
        </p:txBody>
      </p:sp>
      <p:pic>
        <p:nvPicPr>
          <p:cNvPr id="98" name="Graphic 7">
            <a:extLst>
              <a:ext uri="{FF2B5EF4-FFF2-40B4-BE49-F238E27FC236}">
                <a16:creationId xmlns:a16="http://schemas.microsoft.com/office/drawing/2014/main" id="{2CE095AD-B8F8-7100-95F7-E97A00B8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385451" y="3020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29">
            <a:extLst>
              <a:ext uri="{FF2B5EF4-FFF2-40B4-BE49-F238E27FC236}">
                <a16:creationId xmlns:a16="http://schemas.microsoft.com/office/drawing/2014/main" id="{8EF4DA66-4ABA-8CCB-5797-9CBE9CCC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881" y="3459663"/>
            <a:ext cx="13483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Alternate Contacts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DD1F9E-46D6-9B8D-4C27-38F8DAA6C7AA}"/>
              </a:ext>
            </a:extLst>
          </p:cNvPr>
          <p:cNvSpPr txBox="1"/>
          <p:nvPr/>
        </p:nvSpPr>
        <p:spPr>
          <a:xfrm>
            <a:off x="1834798" y="4303670"/>
            <a:ext cx="102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101" name="Graphic 19">
            <a:extLst>
              <a:ext uri="{FF2B5EF4-FFF2-40B4-BE49-F238E27FC236}">
                <a16:creationId xmlns:a16="http://schemas.microsoft.com/office/drawing/2014/main" id="{A35EB525-A6D1-CAE0-5245-ACBEBDAF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71" y="3846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8">
            <a:extLst>
              <a:ext uri="{FF2B5EF4-FFF2-40B4-BE49-F238E27FC236}">
                <a16:creationId xmlns:a16="http://schemas.microsoft.com/office/drawing/2014/main" id="{3D785B35-688A-5396-FE72-ED85B1441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60" y="51754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9">
            <a:extLst>
              <a:ext uri="{FF2B5EF4-FFF2-40B4-BE49-F238E27FC236}">
                <a16:creationId xmlns:a16="http://schemas.microsoft.com/office/drawing/2014/main" id="{335E0C8C-7C69-FB10-682E-BE5C4992C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418" y="5632611"/>
            <a:ext cx="13875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Block Account Public Access</a:t>
            </a:r>
          </a:p>
        </p:txBody>
      </p:sp>
      <p:sp>
        <p:nvSpPr>
          <p:cNvPr id="104" name="TextBox 30">
            <a:extLst>
              <a:ext uri="{FF2B5EF4-FFF2-40B4-BE49-F238E27FC236}">
                <a16:creationId xmlns:a16="http://schemas.microsoft.com/office/drawing/2014/main" id="{BB6B8C5A-DC57-D785-5BEF-85AE294F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46" y="3429013"/>
            <a:ext cx="129444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Access Analyzer (Account)</a:t>
            </a:r>
          </a:p>
        </p:txBody>
      </p:sp>
      <p:pic>
        <p:nvPicPr>
          <p:cNvPr id="105" name="Graphic 51">
            <a:extLst>
              <a:ext uri="{FF2B5EF4-FFF2-40B4-BE49-F238E27FC236}">
                <a16:creationId xmlns:a16="http://schemas.microsoft.com/office/drawing/2014/main" id="{59B66BF5-1933-5041-F669-88A7EA85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55" y="3020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2">
            <a:extLst>
              <a:ext uri="{FF2B5EF4-FFF2-40B4-BE49-F238E27FC236}">
                <a16:creationId xmlns:a16="http://schemas.microsoft.com/office/drawing/2014/main" id="{54302C3D-9786-A366-A5D2-B9F66BF2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339" y="4526294"/>
            <a:ext cx="1216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 Policy</a:t>
            </a:r>
          </a:p>
        </p:txBody>
      </p:sp>
      <p:pic>
        <p:nvPicPr>
          <p:cNvPr id="107" name="Graphic 19">
            <a:extLst>
              <a:ext uri="{FF2B5EF4-FFF2-40B4-BE49-F238E27FC236}">
                <a16:creationId xmlns:a16="http://schemas.microsoft.com/office/drawing/2014/main" id="{98756B27-E7A9-B8DB-B936-1351F89C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47" y="40368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2EE2727-5187-920D-47C2-F41F79D29A8D}"/>
              </a:ext>
            </a:extLst>
          </p:cNvPr>
          <p:cNvSpPr txBox="1"/>
          <p:nvPr/>
        </p:nvSpPr>
        <p:spPr>
          <a:xfrm>
            <a:off x="9611477" y="4502008"/>
            <a:ext cx="855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 Member</a:t>
            </a:r>
          </a:p>
        </p:txBody>
      </p:sp>
      <p:pic>
        <p:nvPicPr>
          <p:cNvPr id="49" name="Graphic 6">
            <a:extLst>
              <a:ext uri="{FF2B5EF4-FFF2-40B4-BE49-F238E27FC236}">
                <a16:creationId xmlns:a16="http://schemas.microsoft.com/office/drawing/2014/main" id="{53EDAEB9-78AF-36F5-C9FA-D85CF388D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262" y="40368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63DB345-C267-453E-A3E3-165C78620EA2}"/>
              </a:ext>
            </a:extLst>
          </p:cNvPr>
          <p:cNvSpPr txBox="1"/>
          <p:nvPr/>
        </p:nvSpPr>
        <p:spPr>
          <a:xfrm>
            <a:off x="6673682" y="4526525"/>
            <a:ext cx="1047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 Member</a:t>
            </a:r>
          </a:p>
        </p:txBody>
      </p:sp>
      <p:pic>
        <p:nvPicPr>
          <p:cNvPr id="51" name="Graphic 19">
            <a:extLst>
              <a:ext uri="{FF2B5EF4-FFF2-40B4-BE49-F238E27FC236}">
                <a16:creationId xmlns:a16="http://schemas.microsoft.com/office/drawing/2014/main" id="{32575F9D-D712-89F7-4030-C72341C5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055" y="40368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B82916A-B21D-1AA4-3B25-A55B0538BFB3}"/>
              </a:ext>
            </a:extLst>
          </p:cNvPr>
          <p:cNvSpPr txBox="1"/>
          <p:nvPr/>
        </p:nvSpPr>
        <p:spPr>
          <a:xfrm>
            <a:off x="8146746" y="5632611"/>
            <a:ext cx="1027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 Member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038EE580-2951-5077-2782-714EA786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19" y="51754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188113E-D73B-2052-4C44-3FB244FB3277}"/>
              </a:ext>
            </a:extLst>
          </p:cNvPr>
          <p:cNvSpPr txBox="1"/>
          <p:nvPr/>
        </p:nvSpPr>
        <p:spPr>
          <a:xfrm>
            <a:off x="3606189" y="1628862"/>
            <a:ext cx="1378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Management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9CDC594-309B-5080-5D01-0B788D81F5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1884" y="11862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78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2020-06-10T20:47:35Z</dcterms:created>
  <dcterms:modified xsi:type="dcterms:W3CDTF">2022-07-26T17:17:23Z</dcterms:modified>
</cp:coreProperties>
</file>