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D1E596F-94A8-4843-9078-9508FDE2D2FD}"/>
              </a:ext>
            </a:extLst>
          </p:cNvPr>
          <p:cNvSpPr/>
          <p:nvPr/>
        </p:nvSpPr>
        <p:spPr>
          <a:xfrm>
            <a:off x="4258722" y="1597382"/>
            <a:ext cx="4058428" cy="3052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722" y="159738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4388803" y="2009655"/>
            <a:ext cx="3811615" cy="250397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4767497" y="3530414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2517" y="3073214"/>
            <a:ext cx="457200" cy="457200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4410764" y="203708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5200547" y="30799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4588922" y="2509737"/>
            <a:ext cx="3426670" cy="18287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78" name="TextBox 31">
            <a:extLst>
              <a:ext uri="{FF2B5EF4-FFF2-40B4-BE49-F238E27FC236}">
                <a16:creationId xmlns:a16="http://schemas.microsoft.com/office/drawing/2014/main" id="{41781371-D112-9343-B6E0-D4F1AAF4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004" y="3503072"/>
            <a:ext cx="1685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CFCT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</a:t>
            </a:r>
          </a:p>
        </p:txBody>
      </p:sp>
      <p:pic>
        <p:nvPicPr>
          <p:cNvPr id="74" name="Graphic 34">
            <a:extLst>
              <a:ext uri="{FF2B5EF4-FFF2-40B4-BE49-F238E27FC236}">
                <a16:creationId xmlns:a16="http://schemas.microsoft.com/office/drawing/2014/main" id="{7E9A781E-A35E-C242-A3B9-6FC6A310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71" y="30799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6784083" y="31145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6803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2020-06-10T20:47:35Z</dcterms:created>
  <dcterms:modified xsi:type="dcterms:W3CDTF">2022-03-07T02:16:15Z</dcterms:modified>
</cp:coreProperties>
</file>