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87"/>
    <p:restoredTop sz="94674"/>
  </p:normalViewPr>
  <p:slideViewPr>
    <p:cSldViewPr snapToGrid="0" snapToObjects="1">
      <p:cViewPr>
        <p:scale>
          <a:sx n="100" d="100"/>
          <a:sy n="100" d="100"/>
        </p:scale>
        <p:origin x="1992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09FB3F18-5D37-9F42-BE21-657A66F925D2}"/>
              </a:ext>
            </a:extLst>
          </p:cNvPr>
          <p:cNvSpPr/>
          <p:nvPr/>
        </p:nvSpPr>
        <p:spPr>
          <a:xfrm>
            <a:off x="3500846" y="77949"/>
            <a:ext cx="4249783" cy="62748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3625175" y="427173"/>
            <a:ext cx="4003534" cy="3101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00846" y="77949"/>
            <a:ext cx="330200" cy="330200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7B8BF6E7-84AF-DE4E-9817-454F0E8CE80F}"/>
              </a:ext>
            </a:extLst>
          </p:cNvPr>
          <p:cNvSpPr/>
          <p:nvPr/>
        </p:nvSpPr>
        <p:spPr>
          <a:xfrm>
            <a:off x="3828102" y="3606900"/>
            <a:ext cx="3639718" cy="2621889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Delegated Administrator Account (e.g. Audit)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OU: Security</a:t>
            </a:r>
          </a:p>
        </p:txBody>
      </p:sp>
      <p:sp>
        <p:nvSpPr>
          <p:cNvPr id="140" name="TextBox 2">
            <a:extLst>
              <a:ext uri="{FF2B5EF4-FFF2-40B4-BE49-F238E27FC236}">
                <a16:creationId xmlns:a16="http://schemas.microsoft.com/office/drawing/2014/main" id="{B5F7962F-8AB1-7644-826B-EA87E913FED5}"/>
              </a:ext>
            </a:extLst>
          </p:cNvPr>
          <p:cNvSpPr txBox="1"/>
          <p:nvPr/>
        </p:nvSpPr>
        <p:spPr>
          <a:xfrm>
            <a:off x="4918823" y="1985887"/>
            <a:ext cx="1307240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sp>
        <p:nvSpPr>
          <p:cNvPr id="142" name="TextBox 2">
            <a:extLst>
              <a:ext uri="{FF2B5EF4-FFF2-40B4-BE49-F238E27FC236}">
                <a16:creationId xmlns:a16="http://schemas.microsoft.com/office/drawing/2014/main" id="{D113A073-4FA6-4F4D-BFAE-1FDACEBA1D05}"/>
              </a:ext>
            </a:extLst>
          </p:cNvPr>
          <p:cNvSpPr txBox="1"/>
          <p:nvPr/>
        </p:nvSpPr>
        <p:spPr>
          <a:xfrm>
            <a:off x="5032320" y="2934437"/>
            <a:ext cx="1059578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1460688-CF57-0645-ADC6-FB4EF5AFD30A}"/>
              </a:ext>
            </a:extLst>
          </p:cNvPr>
          <p:cNvSpPr txBox="1"/>
          <p:nvPr/>
        </p:nvSpPr>
        <p:spPr>
          <a:xfrm>
            <a:off x="4984319" y="1062392"/>
            <a:ext cx="1103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Role</a:t>
            </a:r>
          </a:p>
        </p:txBody>
      </p:sp>
      <p:pic>
        <p:nvPicPr>
          <p:cNvPr id="145" name="Graphic 144">
            <a:extLst>
              <a:ext uri="{FF2B5EF4-FFF2-40B4-BE49-F238E27FC236}">
                <a16:creationId xmlns:a16="http://schemas.microsoft.com/office/drawing/2014/main" id="{C2D32431-760D-C84E-8B09-2C214FF2B2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99440" y="707714"/>
            <a:ext cx="469900" cy="469900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3758430" y="2386583"/>
            <a:ext cx="11908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399FFB55-9DC7-0642-93ED-5122528124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28729" y="1935401"/>
            <a:ext cx="457200" cy="457200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CB91CC3D-9B41-4F4E-A36E-8EBAE5690590}"/>
              </a:ext>
            </a:extLst>
          </p:cNvPr>
          <p:cNvSpPr/>
          <p:nvPr/>
        </p:nvSpPr>
        <p:spPr>
          <a:xfrm>
            <a:off x="3745152" y="1325880"/>
            <a:ext cx="3755449" cy="21031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Home-region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F0CA800E-A50B-114F-87E0-3783ED123AB8}"/>
              </a:ext>
            </a:extLst>
          </p:cNvPr>
          <p:cNvSpPr/>
          <p:nvPr/>
        </p:nvSpPr>
        <p:spPr>
          <a:xfrm>
            <a:off x="3950380" y="4173956"/>
            <a:ext cx="3405688" cy="192750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3657416" y="44740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4135779" y="194850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825B996-8DA9-604E-ADB8-7AADC93D3485}"/>
              </a:ext>
            </a:extLst>
          </p:cNvPr>
          <p:cNvSpPr/>
          <p:nvPr/>
        </p:nvSpPr>
        <p:spPr>
          <a:xfrm>
            <a:off x="5114682" y="153736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859652C7-00A9-F34A-9655-67677985A48F}"/>
              </a:ext>
            </a:extLst>
          </p:cNvPr>
          <p:cNvSpPr/>
          <p:nvPr/>
        </p:nvSpPr>
        <p:spPr>
          <a:xfrm>
            <a:off x="5109260" y="79400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A8B92BA9-A7C6-BB4E-B68F-9B0ADFBA3120}"/>
              </a:ext>
            </a:extLst>
          </p:cNvPr>
          <p:cNvSpPr/>
          <p:nvPr/>
        </p:nvSpPr>
        <p:spPr>
          <a:xfrm>
            <a:off x="5073263" y="257965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9BABBBA8-4173-384F-B7CD-669D9E9EFCCE}"/>
              </a:ext>
            </a:extLst>
          </p:cNvPr>
          <p:cNvSpPr/>
          <p:nvPr/>
        </p:nvSpPr>
        <p:spPr>
          <a:xfrm>
            <a:off x="3867084" y="365222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pic>
        <p:nvPicPr>
          <p:cNvPr id="99" name="Graphic 6">
            <a:extLst>
              <a:ext uri="{FF2B5EF4-FFF2-40B4-BE49-F238E27FC236}">
                <a16:creationId xmlns:a16="http://schemas.microsoft.com/office/drawing/2014/main" id="{DA04FC19-10A0-7F4E-9578-DD32A7FBE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65" y="157369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965990C3-D56B-694C-A33E-A52CD9811FE7}"/>
              </a:ext>
            </a:extLst>
          </p:cNvPr>
          <p:cNvSpPr txBox="1"/>
          <p:nvPr/>
        </p:nvSpPr>
        <p:spPr>
          <a:xfrm>
            <a:off x="6372524" y="2021243"/>
            <a:ext cx="11280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Organizations</a:t>
            </a:r>
          </a:p>
        </p:txBody>
      </p:sp>
      <p:pic>
        <p:nvPicPr>
          <p:cNvPr id="47" name="Graphic 51">
            <a:extLst>
              <a:ext uri="{FF2B5EF4-FFF2-40B4-BE49-F238E27FC236}">
                <a16:creationId xmlns:a16="http://schemas.microsoft.com/office/drawing/2014/main" id="{090942E6-08A5-3740-86D7-71BB96B31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933" y="55806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9CD15E8B-FAD8-6544-A665-21ABB1F4D0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66375" y="4567451"/>
            <a:ext cx="457200" cy="457200"/>
          </a:xfrm>
          <a:prstGeom prst="rect">
            <a:avLst/>
          </a:prstGeom>
        </p:spPr>
      </p:pic>
      <p:pic>
        <p:nvPicPr>
          <p:cNvPr id="50" name="Graphic 8">
            <a:extLst>
              <a:ext uri="{FF2B5EF4-FFF2-40B4-BE49-F238E27FC236}">
                <a16:creationId xmlns:a16="http://schemas.microsoft.com/office/drawing/2014/main" id="{5E95C931-EFB9-E54F-95CC-416F0092A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331" y="45730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Graphic 21">
            <a:extLst>
              <a:ext uri="{FF2B5EF4-FFF2-40B4-BE49-F238E27FC236}">
                <a16:creationId xmlns:a16="http://schemas.microsoft.com/office/drawing/2014/main" id="{71ADC633-1C97-6D44-A1E5-D15D18EA7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624" y="50912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Graphic 6">
            <a:extLst>
              <a:ext uri="{FF2B5EF4-FFF2-40B4-BE49-F238E27FC236}">
                <a16:creationId xmlns:a16="http://schemas.microsoft.com/office/drawing/2014/main" id="{03996523-FC1E-4F47-893D-1D06538CB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191" y="508541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Graphic 19">
            <a:extLst>
              <a:ext uri="{FF2B5EF4-FFF2-40B4-BE49-F238E27FC236}">
                <a16:creationId xmlns:a16="http://schemas.microsoft.com/office/drawing/2014/main" id="{B66A72F4-EB18-B149-9A19-2DC057650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138" y="508541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Graphic 22">
            <a:extLst>
              <a:ext uri="{FF2B5EF4-FFF2-40B4-BE49-F238E27FC236}">
                <a16:creationId xmlns:a16="http://schemas.microsoft.com/office/drawing/2014/main" id="{90F14319-BB18-164C-B41D-D8E2F8769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5718894" y="558999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4AF937-1129-344E-B773-04548F28B77F}"/>
              </a:ext>
            </a:extLst>
          </p:cNvPr>
          <p:cNvSpPr txBox="1"/>
          <p:nvPr/>
        </p:nvSpPr>
        <p:spPr>
          <a:xfrm>
            <a:off x="5224499" y="4257742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F130A54-D7AE-9E4D-A240-F78C7AB8BBD1}"/>
              </a:ext>
            </a:extLst>
          </p:cNvPr>
          <p:cNvSpPr/>
          <p:nvPr/>
        </p:nvSpPr>
        <p:spPr>
          <a:xfrm>
            <a:off x="3997111" y="421138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F1B2522-BB67-554B-BFD0-6C96EEA0E89A}"/>
              </a:ext>
            </a:extLst>
          </p:cNvPr>
          <p:cNvSpPr/>
          <p:nvPr/>
        </p:nvSpPr>
        <p:spPr>
          <a:xfrm>
            <a:off x="6709059" y="158008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pic>
        <p:nvPicPr>
          <p:cNvPr id="37" name="Graphic 13">
            <a:extLst>
              <a:ext uri="{FF2B5EF4-FFF2-40B4-BE49-F238E27FC236}">
                <a16:creationId xmlns:a16="http://schemas.microsoft.com/office/drawing/2014/main" id="{1C8986A3-EEE8-EC43-A681-FD4CCA224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128" y="156514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aphic 7">
            <a:extLst>
              <a:ext uri="{FF2B5EF4-FFF2-40B4-BE49-F238E27FC236}">
                <a16:creationId xmlns:a16="http://schemas.microsoft.com/office/drawing/2014/main" id="{B7DE7DE4-74E2-474A-97EC-1F6305054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673" y="254619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A7FD23D-D5F7-5340-839A-260CF0772E74}"/>
              </a:ext>
            </a:extLst>
          </p:cNvPr>
          <p:cNvCxnSpPr>
            <a:cxnSpLocks/>
            <a:stCxn id="140" idx="2"/>
            <a:endCxn id="38" idx="0"/>
          </p:cNvCxnSpPr>
          <p:nvPr/>
        </p:nvCxnSpPr>
        <p:spPr>
          <a:xfrm flipH="1">
            <a:off x="5570273" y="2247497"/>
            <a:ext cx="2170" cy="29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EC7A71-26DE-C14A-8A08-859851F00910}"/>
              </a:ext>
            </a:extLst>
          </p:cNvPr>
          <p:cNvCxnSpPr>
            <a:cxnSpLocks/>
          </p:cNvCxnSpPr>
          <p:nvPr/>
        </p:nvCxnSpPr>
        <p:spPr>
          <a:xfrm flipV="1">
            <a:off x="6080178" y="1802290"/>
            <a:ext cx="457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99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40</Words>
  <Application>Microsoft Macintosh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39</cp:revision>
  <dcterms:created xsi:type="dcterms:W3CDTF">2020-06-10T20:47:35Z</dcterms:created>
  <dcterms:modified xsi:type="dcterms:W3CDTF">2022-03-07T14:10:06Z</dcterms:modified>
</cp:coreProperties>
</file>