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1"/>
    <p:restoredTop sz="94674"/>
  </p:normalViewPr>
  <p:slideViewPr>
    <p:cSldViewPr snapToGrid="0" snapToObjects="1">
      <p:cViewPr>
        <p:scale>
          <a:sx n="170" d="100"/>
          <a:sy n="170" d="100"/>
        </p:scale>
        <p:origin x="-5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23010" y="650310"/>
            <a:ext cx="10942480" cy="59828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603" y="654483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03361" y="1065737"/>
            <a:ext cx="6813952" cy="507273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741279" y="1065737"/>
            <a:ext cx="3612636" cy="379458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51082" y="2193667"/>
            <a:ext cx="125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5788" y="174381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953241" y="1507790"/>
            <a:ext cx="6494832" cy="33525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25323" y="1093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255747" y="17541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760735" y="10855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15632" y="1646823"/>
            <a:ext cx="3260751" cy="30900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905272" y="3107133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6559" y="2649933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321785" y="26584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734" y="2287865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16" y="19190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053" y="322982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79" y="2750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39" y="39388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202" y="4389682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193939" y="3491439"/>
            <a:ext cx="151" cy="4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3804978" y="26271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818849" y="38962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787859" y="1977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50" name="Graphic 5">
            <a:extLst>
              <a:ext uri="{FF2B5EF4-FFF2-40B4-BE49-F238E27FC236}">
                <a16:creationId xmlns:a16="http://schemas.microsoft.com/office/drawing/2014/main" id="{40FBFA55-9063-8443-A476-F12F12A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03" y="3592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457281" y="2878112"/>
            <a:ext cx="1430803" cy="1729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CE4DBB-2EDB-8A43-B1A1-2E6E67E20ECB}"/>
              </a:ext>
            </a:extLst>
          </p:cNvPr>
          <p:cNvSpPr txBox="1"/>
          <p:nvPr/>
        </p:nvSpPr>
        <p:spPr>
          <a:xfrm>
            <a:off x="9592345" y="4047042"/>
            <a:ext cx="138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575019" y="3107133"/>
            <a:ext cx="1313065" cy="149920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9670907" y="3320081"/>
            <a:ext cx="1217178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167E33-5B13-4D4A-988F-A0AE7C434191}"/>
              </a:ext>
            </a:extLst>
          </p:cNvPr>
          <p:cNvSpPr/>
          <p:nvPr/>
        </p:nvSpPr>
        <p:spPr>
          <a:xfrm>
            <a:off x="10070446" y="3601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74" name="Graphic 5">
            <a:extLst>
              <a:ext uri="{FF2B5EF4-FFF2-40B4-BE49-F238E27FC236}">
                <a16:creationId xmlns:a16="http://schemas.microsoft.com/office/drawing/2014/main" id="{FC38848A-1989-AC45-91A2-AC985285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61" y="29208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3AED725-6341-C04F-9CED-CBAE8EBE8D05}"/>
              </a:ext>
            </a:extLst>
          </p:cNvPr>
          <p:cNvSpPr/>
          <p:nvPr/>
        </p:nvSpPr>
        <p:spPr>
          <a:xfrm>
            <a:off x="5876436" y="2247185"/>
            <a:ext cx="1400549" cy="1675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9BC746-6897-BF4A-9EDC-5C13AE02CFD6}"/>
              </a:ext>
            </a:extLst>
          </p:cNvPr>
          <p:cNvSpPr txBox="1"/>
          <p:nvPr/>
        </p:nvSpPr>
        <p:spPr>
          <a:xfrm>
            <a:off x="6030761" y="3376031"/>
            <a:ext cx="1313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83918F-345A-D04B-9632-7A1BB4B88B3B}"/>
              </a:ext>
            </a:extLst>
          </p:cNvPr>
          <p:cNvSpPr/>
          <p:nvPr/>
        </p:nvSpPr>
        <p:spPr>
          <a:xfrm>
            <a:off x="5994088" y="2442057"/>
            <a:ext cx="1282898" cy="14811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4C27D-1D38-6947-A9B3-603FEF0E565D}"/>
              </a:ext>
            </a:extLst>
          </p:cNvPr>
          <p:cNvSpPr/>
          <p:nvPr/>
        </p:nvSpPr>
        <p:spPr>
          <a:xfrm>
            <a:off x="6096000" y="2636929"/>
            <a:ext cx="1180986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9949FB-40D0-6E4E-A7FC-0F014B92188A}"/>
              </a:ext>
            </a:extLst>
          </p:cNvPr>
          <p:cNvSpPr/>
          <p:nvPr/>
        </p:nvSpPr>
        <p:spPr>
          <a:xfrm>
            <a:off x="953401" y="4950049"/>
            <a:ext cx="6494672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57" name="Graphic 24">
            <a:extLst>
              <a:ext uri="{FF2B5EF4-FFF2-40B4-BE49-F238E27FC236}">
                <a16:creationId xmlns:a16="http://schemas.microsoft.com/office/drawing/2014/main" id="{1212C2E4-D250-C240-BC81-C3A771B0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90" y="51214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6">
            <a:extLst>
              <a:ext uri="{FF2B5EF4-FFF2-40B4-BE49-F238E27FC236}">
                <a16:creationId xmlns:a16="http://schemas.microsoft.com/office/drawing/2014/main" id="{40F86E1C-3557-FF47-BC38-B6FF9D59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064" y="551027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779713-2E67-6E40-9CD6-D096C25241DE}"/>
              </a:ext>
            </a:extLst>
          </p:cNvPr>
          <p:cNvSpPr/>
          <p:nvPr/>
        </p:nvSpPr>
        <p:spPr>
          <a:xfrm>
            <a:off x="2282170" y="49908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68" name="TextBox 29">
            <a:extLst>
              <a:ext uri="{FF2B5EF4-FFF2-40B4-BE49-F238E27FC236}">
                <a16:creationId xmlns:a16="http://schemas.microsoft.com/office/drawing/2014/main" id="{7CEA0EB2-6C8A-B542-9593-BCD9EE8F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44" y="4534206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83" name="Graphic 49">
            <a:extLst>
              <a:ext uri="{FF2B5EF4-FFF2-40B4-BE49-F238E27FC236}">
                <a16:creationId xmlns:a16="http://schemas.microsoft.com/office/drawing/2014/main" id="{9AFC43DD-B9D3-124F-82EA-3AAEE443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50" y="41480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4D67D902-86F6-DC4A-9F15-79C10AFBF6E5}"/>
              </a:ext>
            </a:extLst>
          </p:cNvPr>
          <p:cNvSpPr/>
          <p:nvPr/>
        </p:nvSpPr>
        <p:spPr>
          <a:xfrm>
            <a:off x="1072367" y="41307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5" name="Graphic 24">
            <a:extLst>
              <a:ext uri="{FF2B5EF4-FFF2-40B4-BE49-F238E27FC236}">
                <a16:creationId xmlns:a16="http://schemas.microsoft.com/office/drawing/2014/main" id="{221406B4-F312-5247-AD40-83761B43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90" y="2761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26">
            <a:extLst>
              <a:ext uri="{FF2B5EF4-FFF2-40B4-BE49-F238E27FC236}">
                <a16:creationId xmlns:a16="http://schemas.microsoft.com/office/drawing/2014/main" id="{0A866B38-0DC0-DF47-9760-4012E1CD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897" y="3171795"/>
            <a:ext cx="10222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486D5B-ED07-324F-86D5-FFA18A6204BD}"/>
              </a:ext>
            </a:extLst>
          </p:cNvPr>
          <p:cNvCxnSpPr>
            <a:cxnSpLocks/>
          </p:cNvCxnSpPr>
          <p:nvPr/>
        </p:nvCxnSpPr>
        <p:spPr>
          <a:xfrm>
            <a:off x="4739400" y="2972629"/>
            <a:ext cx="78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E0AA6C2-0BE2-C54B-8807-24897C098AFA}"/>
              </a:ext>
            </a:extLst>
          </p:cNvPr>
          <p:cNvSpPr/>
          <p:nvPr/>
        </p:nvSpPr>
        <p:spPr>
          <a:xfrm>
            <a:off x="2292251" y="26652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89" name="Graphic 17">
            <a:extLst>
              <a:ext uri="{FF2B5EF4-FFF2-40B4-BE49-F238E27FC236}">
                <a16:creationId xmlns:a16="http://schemas.microsoft.com/office/drawing/2014/main" id="{4E807F12-F2B9-E846-BD29-021CF8B1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46" y="1565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">
            <a:extLst>
              <a:ext uri="{FF2B5EF4-FFF2-40B4-BE49-F238E27FC236}">
                <a16:creationId xmlns:a16="http://schemas.microsoft.com/office/drawing/2014/main" id="{1EE3938C-4E20-7749-931B-F85CCCF46788}"/>
              </a:ext>
            </a:extLst>
          </p:cNvPr>
          <p:cNvSpPr txBox="1"/>
          <p:nvPr/>
        </p:nvSpPr>
        <p:spPr>
          <a:xfrm>
            <a:off x="4994821" y="196711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91" name="Graphic 29">
            <a:extLst>
              <a:ext uri="{FF2B5EF4-FFF2-40B4-BE49-F238E27FC236}">
                <a16:creationId xmlns:a16="http://schemas.microsoft.com/office/drawing/2014/main" id="{C01609E9-9C04-3347-B67E-B6AB45A6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66" y="1564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2">
            <a:extLst>
              <a:ext uri="{FF2B5EF4-FFF2-40B4-BE49-F238E27FC236}">
                <a16:creationId xmlns:a16="http://schemas.microsoft.com/office/drawing/2014/main" id="{CD6A58A6-A8AF-5244-8BB1-6CF44D05A5C9}"/>
              </a:ext>
            </a:extLst>
          </p:cNvPr>
          <p:cNvSpPr txBox="1"/>
          <p:nvPr/>
        </p:nvSpPr>
        <p:spPr>
          <a:xfrm>
            <a:off x="3739460" y="1939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D5E600-5808-894E-828E-A55B40FE4DF5}"/>
              </a:ext>
            </a:extLst>
          </p:cNvPr>
          <p:cNvSpPr/>
          <p:nvPr/>
        </p:nvSpPr>
        <p:spPr>
          <a:xfrm>
            <a:off x="3818850" y="16087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FA9A287-0AFF-F34D-9FAF-3BFDED2805C9}"/>
              </a:ext>
            </a:extLst>
          </p:cNvPr>
          <p:cNvCxnSpPr>
            <a:cxnSpLocks/>
          </p:cNvCxnSpPr>
          <p:nvPr/>
        </p:nvCxnSpPr>
        <p:spPr>
          <a:xfrm>
            <a:off x="4611449" y="1793681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A958879-00CB-384E-A359-39049747990A}"/>
              </a:ext>
            </a:extLst>
          </p:cNvPr>
          <p:cNvSpPr/>
          <p:nvPr/>
        </p:nvSpPr>
        <p:spPr>
          <a:xfrm>
            <a:off x="5273695" y="16194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96" name="Graphic 17">
            <a:extLst>
              <a:ext uri="{FF2B5EF4-FFF2-40B4-BE49-F238E27FC236}">
                <a16:creationId xmlns:a16="http://schemas.microsoft.com/office/drawing/2014/main" id="{2CA3BC84-DFF5-F644-9536-42B537E5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24" y="38272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">
            <a:extLst>
              <a:ext uri="{FF2B5EF4-FFF2-40B4-BE49-F238E27FC236}">
                <a16:creationId xmlns:a16="http://schemas.microsoft.com/office/drawing/2014/main" id="{18EF822D-C83B-FC44-8C3F-AC38BC6F1044}"/>
              </a:ext>
            </a:extLst>
          </p:cNvPr>
          <p:cNvSpPr txBox="1"/>
          <p:nvPr/>
        </p:nvSpPr>
        <p:spPr>
          <a:xfrm>
            <a:off x="5010375" y="423379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75B10A1-F352-8E4F-9409-688907E4606C}"/>
              </a:ext>
            </a:extLst>
          </p:cNvPr>
          <p:cNvSpPr/>
          <p:nvPr/>
        </p:nvSpPr>
        <p:spPr>
          <a:xfrm>
            <a:off x="5278789" y="38800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148AF58-6496-4D4E-B1CE-F14699884605}"/>
              </a:ext>
            </a:extLst>
          </p:cNvPr>
          <p:cNvCxnSpPr>
            <a:cxnSpLocks/>
          </p:cNvCxnSpPr>
          <p:nvPr/>
        </p:nvCxnSpPr>
        <p:spPr>
          <a:xfrm>
            <a:off x="4829930" y="3457639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D98D682-388C-244A-8B06-D5140A86CD8E}"/>
              </a:ext>
            </a:extLst>
          </p:cNvPr>
          <p:cNvCxnSpPr>
            <a:cxnSpLocks/>
          </p:cNvCxnSpPr>
          <p:nvPr/>
        </p:nvCxnSpPr>
        <p:spPr>
          <a:xfrm>
            <a:off x="3068639" y="2989709"/>
            <a:ext cx="75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FA0D8B-0F7C-E24E-9BDD-B9A9A26DE747}"/>
              </a:ext>
            </a:extLst>
          </p:cNvPr>
          <p:cNvCxnSpPr>
            <a:cxnSpLocks/>
          </p:cNvCxnSpPr>
          <p:nvPr/>
        </p:nvCxnSpPr>
        <p:spPr>
          <a:xfrm flipV="1">
            <a:off x="4205598" y="2241424"/>
            <a:ext cx="0" cy="3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613BD3F7-46F7-7A41-AE5D-A74E7EC62C3F}"/>
              </a:ext>
            </a:extLst>
          </p:cNvPr>
          <p:cNvSpPr/>
          <p:nvPr/>
        </p:nvSpPr>
        <p:spPr>
          <a:xfrm>
            <a:off x="6461060" y="2927161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72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2020-06-10T20:47:35Z</dcterms:created>
  <dcterms:modified xsi:type="dcterms:W3CDTF">2022-05-15T14:21:41Z</dcterms:modified>
</cp:coreProperties>
</file>