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4"/>
    <p:restoredTop sz="94674"/>
  </p:normalViewPr>
  <p:slideViewPr>
    <p:cSldViewPr snapToGrid="0" snapToObjects="1">
      <p:cViewPr varScale="1">
        <p:scale>
          <a:sx n="130" d="100"/>
          <a:sy n="130" d="100"/>
        </p:scale>
        <p:origin x="20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09FB3F18-5D37-9F42-BE21-657A66F925D2}"/>
              </a:ext>
            </a:extLst>
          </p:cNvPr>
          <p:cNvSpPr/>
          <p:nvPr/>
        </p:nvSpPr>
        <p:spPr>
          <a:xfrm>
            <a:off x="1325530" y="331180"/>
            <a:ext cx="9540939" cy="60696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3706858" y="663814"/>
            <a:ext cx="4719295" cy="260167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5529" y="331179"/>
            <a:ext cx="330200" cy="330200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7B8BF6E7-84AF-DE4E-9817-454F0E8CE80F}"/>
              </a:ext>
            </a:extLst>
          </p:cNvPr>
          <p:cNvSpPr/>
          <p:nvPr/>
        </p:nvSpPr>
        <p:spPr>
          <a:xfrm>
            <a:off x="1485954" y="3373039"/>
            <a:ext cx="5537212" cy="2885183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 Account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Security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47041A4-100F-0D48-87F9-E63DDDFD96C6}"/>
              </a:ext>
            </a:extLst>
          </p:cNvPr>
          <p:cNvSpPr/>
          <p:nvPr/>
        </p:nvSpPr>
        <p:spPr>
          <a:xfrm>
            <a:off x="7158863" y="3373039"/>
            <a:ext cx="3546832" cy="2885183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Existing and Future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Member Accounts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3855070" y="2155437"/>
            <a:ext cx="1307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80090" y="1709572"/>
            <a:ext cx="457200" cy="457200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3855071" y="1075985"/>
            <a:ext cx="4447898" cy="204990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Home-region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4BAA3FC-2945-F644-9D2A-644DBD513EB6}"/>
              </a:ext>
            </a:extLst>
          </p:cNvPr>
          <p:cNvSpPr txBox="1"/>
          <p:nvPr/>
        </p:nvSpPr>
        <p:spPr>
          <a:xfrm>
            <a:off x="1638076" y="5182445"/>
            <a:ext cx="12959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5B61BE09-FD56-4142-8617-BBF4ACBE2C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59038" y="4725245"/>
            <a:ext cx="457200" cy="457200"/>
          </a:xfrm>
          <a:prstGeom prst="rect">
            <a:avLst/>
          </a:prstGeom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F0CA800E-A50B-114F-87E0-3783ED123AB8}"/>
              </a:ext>
            </a:extLst>
          </p:cNvPr>
          <p:cNvSpPr/>
          <p:nvPr/>
        </p:nvSpPr>
        <p:spPr>
          <a:xfrm>
            <a:off x="1655727" y="3902327"/>
            <a:ext cx="5215247" cy="221010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Home-region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3728352" y="68776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4280746" y="171627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9BABBBA8-4173-384F-B7CD-669D9E9EFCCE}"/>
              </a:ext>
            </a:extLst>
          </p:cNvPr>
          <p:cNvSpPr/>
          <p:nvPr/>
        </p:nvSpPr>
        <p:spPr>
          <a:xfrm>
            <a:off x="1514835" y="340394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4E5E3A8F-6978-7E4A-B538-0774C0EF83DA}"/>
              </a:ext>
            </a:extLst>
          </p:cNvPr>
          <p:cNvSpPr/>
          <p:nvPr/>
        </p:nvSpPr>
        <p:spPr>
          <a:xfrm>
            <a:off x="7207274" y="341556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3.0</a:t>
            </a: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6BA035C0-F86D-6346-86AE-2BA9D3B2E833}"/>
              </a:ext>
            </a:extLst>
          </p:cNvPr>
          <p:cNvSpPr/>
          <p:nvPr/>
        </p:nvSpPr>
        <p:spPr>
          <a:xfrm>
            <a:off x="2074264" y="473375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987F7DF-6CB9-144D-9E1D-1E6008DD66FB}"/>
              </a:ext>
            </a:extLst>
          </p:cNvPr>
          <p:cNvSpPr/>
          <p:nvPr/>
        </p:nvSpPr>
        <p:spPr>
          <a:xfrm>
            <a:off x="7331781" y="3916070"/>
            <a:ext cx="3213141" cy="219636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Home-region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5BD843E-4A99-344F-B2BC-AB0E5E2CB733}"/>
              </a:ext>
            </a:extLst>
          </p:cNvPr>
          <p:cNvSpPr txBox="1"/>
          <p:nvPr/>
        </p:nvSpPr>
        <p:spPr>
          <a:xfrm>
            <a:off x="7276917" y="5176837"/>
            <a:ext cx="12884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A640C55B-F6FD-3640-965F-605AEAB77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69397" y="4721178"/>
            <a:ext cx="457200" cy="457200"/>
          </a:xfrm>
          <a:prstGeom prst="rect">
            <a:avLst/>
          </a:prstGeom>
        </p:spPr>
      </p:pic>
      <p:sp>
        <p:nvSpPr>
          <p:cNvPr id="111" name="Oval 110">
            <a:extLst>
              <a:ext uri="{FF2B5EF4-FFF2-40B4-BE49-F238E27FC236}">
                <a16:creationId xmlns:a16="http://schemas.microsoft.com/office/drawing/2014/main" id="{FB20F0D1-0CBE-9546-BAA5-F1447A9E8B2F}"/>
              </a:ext>
            </a:extLst>
          </p:cNvPr>
          <p:cNvSpPr/>
          <p:nvPr/>
        </p:nvSpPr>
        <p:spPr>
          <a:xfrm>
            <a:off x="7684623" y="472968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270ECED-DD9C-3E4B-928B-E56EB7B6C956}"/>
              </a:ext>
            </a:extLst>
          </p:cNvPr>
          <p:cNvSpPr/>
          <p:nvPr/>
        </p:nvSpPr>
        <p:spPr>
          <a:xfrm>
            <a:off x="6351699" y="1268200"/>
            <a:ext cx="1789940" cy="175007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DC19F45-439B-C44B-AC97-AD82BECF5620}"/>
              </a:ext>
            </a:extLst>
          </p:cNvPr>
          <p:cNvSpPr/>
          <p:nvPr/>
        </p:nvSpPr>
        <p:spPr>
          <a:xfrm>
            <a:off x="6504099" y="1503992"/>
            <a:ext cx="1637540" cy="151428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E25A730-7E27-1A42-953F-B0FF827FC342}"/>
              </a:ext>
            </a:extLst>
          </p:cNvPr>
          <p:cNvSpPr/>
          <p:nvPr/>
        </p:nvSpPr>
        <p:spPr>
          <a:xfrm>
            <a:off x="6640368" y="1739783"/>
            <a:ext cx="1501271" cy="127849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115" name="TextBox 30">
            <a:extLst>
              <a:ext uri="{FF2B5EF4-FFF2-40B4-BE49-F238E27FC236}">
                <a16:creationId xmlns:a16="http://schemas.microsoft.com/office/drawing/2014/main" id="{6D12F8CB-3624-E440-9C06-563A163E9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3813" y="2471376"/>
            <a:ext cx="15541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Account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Access Analyzer</a:t>
            </a:r>
          </a:p>
        </p:txBody>
      </p:sp>
      <p:pic>
        <p:nvPicPr>
          <p:cNvPr id="116" name="Graphic 51">
            <a:extLst>
              <a:ext uri="{FF2B5EF4-FFF2-40B4-BE49-F238E27FC236}">
                <a16:creationId xmlns:a16="http://schemas.microsoft.com/office/drawing/2014/main" id="{5FEF8C89-A8A4-164D-B650-41763908E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496" y="206743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6">
            <a:extLst>
              <a:ext uri="{FF2B5EF4-FFF2-40B4-BE49-F238E27FC236}">
                <a16:creationId xmlns:a16="http://schemas.microsoft.com/office/drawing/2014/main" id="{FDBCA8AC-DC2F-784F-9466-E7A911466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787" y="171627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9">
            <a:extLst>
              <a:ext uri="{FF2B5EF4-FFF2-40B4-BE49-F238E27FC236}">
                <a16:creationId xmlns:a16="http://schemas.microsoft.com/office/drawing/2014/main" id="{03F35A8E-F973-C640-8117-70E1E1980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3206" y="2169238"/>
            <a:ext cx="134636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Organizations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5590E27-F70B-5645-9001-28E789346685}"/>
              </a:ext>
            </a:extLst>
          </p:cNvPr>
          <p:cNvSpPr/>
          <p:nvPr/>
        </p:nvSpPr>
        <p:spPr>
          <a:xfrm>
            <a:off x="5501397" y="171605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DD8FAA04-777E-EE44-9B90-88E0FAB6EFB8}"/>
              </a:ext>
            </a:extLst>
          </p:cNvPr>
          <p:cNvSpPr/>
          <p:nvPr/>
        </p:nvSpPr>
        <p:spPr>
          <a:xfrm>
            <a:off x="6841704" y="220521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2FAAFC8-62D5-9A45-859F-58E2740580AB}"/>
              </a:ext>
            </a:extLst>
          </p:cNvPr>
          <p:cNvSpPr/>
          <p:nvPr/>
        </p:nvSpPr>
        <p:spPr>
          <a:xfrm>
            <a:off x="2900409" y="4216709"/>
            <a:ext cx="1789940" cy="175007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98F097D-7825-3245-90D0-DB8AB7F20F36}"/>
              </a:ext>
            </a:extLst>
          </p:cNvPr>
          <p:cNvSpPr/>
          <p:nvPr/>
        </p:nvSpPr>
        <p:spPr>
          <a:xfrm>
            <a:off x="3052809" y="4452501"/>
            <a:ext cx="1637540" cy="151428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122753D-3D5B-7246-9844-3E3DBF659243}"/>
              </a:ext>
            </a:extLst>
          </p:cNvPr>
          <p:cNvSpPr/>
          <p:nvPr/>
        </p:nvSpPr>
        <p:spPr>
          <a:xfrm>
            <a:off x="3189078" y="4688292"/>
            <a:ext cx="1501271" cy="127849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61" name="TextBox 30">
            <a:extLst>
              <a:ext uri="{FF2B5EF4-FFF2-40B4-BE49-F238E27FC236}">
                <a16:creationId xmlns:a16="http://schemas.microsoft.com/office/drawing/2014/main" id="{422E484E-9214-744E-ACD6-86B0FEBBD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2523" y="5419885"/>
            <a:ext cx="15541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Account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Access Analyzer</a:t>
            </a:r>
          </a:p>
        </p:txBody>
      </p:sp>
      <p:pic>
        <p:nvPicPr>
          <p:cNvPr id="62" name="Graphic 51">
            <a:extLst>
              <a:ext uri="{FF2B5EF4-FFF2-40B4-BE49-F238E27FC236}">
                <a16:creationId xmlns:a16="http://schemas.microsoft.com/office/drawing/2014/main" id="{6897F0D9-1D0B-1849-8908-411F05624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206" y="50159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Oval 62">
            <a:extLst>
              <a:ext uri="{FF2B5EF4-FFF2-40B4-BE49-F238E27FC236}">
                <a16:creationId xmlns:a16="http://schemas.microsoft.com/office/drawing/2014/main" id="{3A4E898E-4EF3-B547-AA2A-40BD4613DC97}"/>
              </a:ext>
            </a:extLst>
          </p:cNvPr>
          <p:cNvSpPr/>
          <p:nvPr/>
        </p:nvSpPr>
        <p:spPr>
          <a:xfrm>
            <a:off x="3390414" y="515372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F8B0AE-0A2E-B240-A05B-76F8D887C8AD}"/>
              </a:ext>
            </a:extLst>
          </p:cNvPr>
          <p:cNvSpPr/>
          <p:nvPr/>
        </p:nvSpPr>
        <p:spPr>
          <a:xfrm>
            <a:off x="4876374" y="4240341"/>
            <a:ext cx="1789940" cy="175007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52BEB5A-1857-A74D-9647-40D9260547E3}"/>
              </a:ext>
            </a:extLst>
          </p:cNvPr>
          <p:cNvSpPr/>
          <p:nvPr/>
        </p:nvSpPr>
        <p:spPr>
          <a:xfrm>
            <a:off x="5028774" y="4476133"/>
            <a:ext cx="1637540" cy="151428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9ACD9B1-F792-6941-87D3-A3B580458DEE}"/>
              </a:ext>
            </a:extLst>
          </p:cNvPr>
          <p:cNvSpPr/>
          <p:nvPr/>
        </p:nvSpPr>
        <p:spPr>
          <a:xfrm>
            <a:off x="5165043" y="4711924"/>
            <a:ext cx="1501271" cy="127849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67" name="TextBox 30">
            <a:extLst>
              <a:ext uri="{FF2B5EF4-FFF2-40B4-BE49-F238E27FC236}">
                <a16:creationId xmlns:a16="http://schemas.microsoft.com/office/drawing/2014/main" id="{D2932CE0-613B-F84F-8E1F-892A7CBE9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8488" y="5443517"/>
            <a:ext cx="15541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Organization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Access Analyzer</a:t>
            </a:r>
          </a:p>
        </p:txBody>
      </p:sp>
      <p:pic>
        <p:nvPicPr>
          <p:cNvPr id="68" name="Graphic 51">
            <a:extLst>
              <a:ext uri="{FF2B5EF4-FFF2-40B4-BE49-F238E27FC236}">
                <a16:creationId xmlns:a16="http://schemas.microsoft.com/office/drawing/2014/main" id="{595361BB-D01B-E544-A8CF-0323E5276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171" y="503957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3C3A8B9D-E5BE-C24C-8D79-5F0CDCD42DC6}"/>
              </a:ext>
            </a:extLst>
          </p:cNvPr>
          <p:cNvSpPr/>
          <p:nvPr/>
        </p:nvSpPr>
        <p:spPr>
          <a:xfrm>
            <a:off x="5366379" y="517735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9D39093-54AF-8E47-9874-47C5FBE3E145}"/>
              </a:ext>
            </a:extLst>
          </p:cNvPr>
          <p:cNvSpPr/>
          <p:nvPr/>
        </p:nvSpPr>
        <p:spPr>
          <a:xfrm>
            <a:off x="8580641" y="4240341"/>
            <a:ext cx="1789940" cy="175007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8D4F985-E6E9-5549-A25C-5A12494BB983}"/>
              </a:ext>
            </a:extLst>
          </p:cNvPr>
          <p:cNvSpPr/>
          <p:nvPr/>
        </p:nvSpPr>
        <p:spPr>
          <a:xfrm>
            <a:off x="8733041" y="4476133"/>
            <a:ext cx="1637540" cy="151428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B5541E-D00D-344E-87C9-3BC115EAEA59}"/>
              </a:ext>
            </a:extLst>
          </p:cNvPr>
          <p:cNvSpPr/>
          <p:nvPr/>
        </p:nvSpPr>
        <p:spPr>
          <a:xfrm>
            <a:off x="8869310" y="4711924"/>
            <a:ext cx="1501271" cy="127849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79" name="TextBox 30">
            <a:extLst>
              <a:ext uri="{FF2B5EF4-FFF2-40B4-BE49-F238E27FC236}">
                <a16:creationId xmlns:a16="http://schemas.microsoft.com/office/drawing/2014/main" id="{3BDD8CC6-7921-294D-B374-F22A339E6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2755" y="5443517"/>
            <a:ext cx="15541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Account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Access Analyzer</a:t>
            </a:r>
          </a:p>
        </p:txBody>
      </p:sp>
      <p:pic>
        <p:nvPicPr>
          <p:cNvPr id="80" name="Graphic 51">
            <a:extLst>
              <a:ext uri="{FF2B5EF4-FFF2-40B4-BE49-F238E27FC236}">
                <a16:creationId xmlns:a16="http://schemas.microsoft.com/office/drawing/2014/main" id="{5F4A0F35-68A9-1F40-B7C8-90539CCB8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438" y="503957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9DC778C3-BE80-274B-9408-65440E202260}"/>
              </a:ext>
            </a:extLst>
          </p:cNvPr>
          <p:cNvSpPr/>
          <p:nvPr/>
        </p:nvSpPr>
        <p:spPr>
          <a:xfrm>
            <a:off x="9070646" y="517735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</a:p>
        </p:txBody>
      </p:sp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64</Words>
  <Application>Microsoft Macintosh PowerPoint</Application>
  <PresentationFormat>Widescreen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34</cp:revision>
  <dcterms:created xsi:type="dcterms:W3CDTF">2020-06-10T20:47:35Z</dcterms:created>
  <dcterms:modified xsi:type="dcterms:W3CDTF">2022-03-07T15:34:42Z</dcterms:modified>
</cp:coreProperties>
</file>