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>
        <p:scale>
          <a:sx n="117" d="100"/>
          <a:sy n="117" d="100"/>
        </p:scale>
        <p:origin x="-30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3805186" y="1437077"/>
            <a:ext cx="4581628" cy="33002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3948572" y="1896651"/>
            <a:ext cx="4282598" cy="2691259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Organization Accounts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5186" y="1443627"/>
            <a:ext cx="330200" cy="330200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3998348" y="3040155"/>
            <a:ext cx="130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3980263" y="192408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97" name="TextBox 12">
            <a:extLst>
              <a:ext uri="{FF2B5EF4-FFF2-40B4-BE49-F238E27FC236}">
                <a16:creationId xmlns:a16="http://schemas.microsoft.com/office/drawing/2014/main" id="{04627C49-0E20-1B4A-A3BA-EEBAA5DE5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809" y="2979929"/>
            <a:ext cx="129544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Password Policy</a:t>
            </a:r>
          </a:p>
        </p:txBody>
      </p:sp>
      <p:pic>
        <p:nvPicPr>
          <p:cNvPr id="48" name="Graphic 21">
            <a:extLst>
              <a:ext uri="{FF2B5EF4-FFF2-40B4-BE49-F238E27FC236}">
                <a16:creationId xmlns:a16="http://schemas.microsoft.com/office/drawing/2014/main" id="{C535E212-D1DB-CB48-AC9C-F66ABB333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623" y="25829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4456370" y="259323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50" name="TextBox 17">
            <a:extLst>
              <a:ext uri="{FF2B5EF4-FFF2-40B4-BE49-F238E27FC236}">
                <a16:creationId xmlns:a16="http://schemas.microsoft.com/office/drawing/2014/main" id="{EDB9D562-36EF-1945-8C01-C8FE5F3CF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386" y="3038565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51" name="Graphic 13">
            <a:extLst>
              <a:ext uri="{FF2B5EF4-FFF2-40B4-BE49-F238E27FC236}">
                <a16:creationId xmlns:a16="http://schemas.microsoft.com/office/drawing/2014/main" id="{50BDD637-D4B1-E84B-A4F4-6C8300DE0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312" y="25591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Graphic 7">
            <a:extLst>
              <a:ext uri="{FF2B5EF4-FFF2-40B4-BE49-F238E27FC236}">
                <a16:creationId xmlns:a16="http://schemas.microsoft.com/office/drawing/2014/main" id="{DC9D2C50-A64E-6840-851F-FFF73BCA1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672" y="35077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31">
            <a:extLst>
              <a:ext uri="{FF2B5EF4-FFF2-40B4-BE49-F238E27FC236}">
                <a16:creationId xmlns:a16="http://schemas.microsoft.com/office/drawing/2014/main" id="{BA84AF58-DC8E-2248-8120-4A4543417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5535" y="3958578"/>
            <a:ext cx="11636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54" name="TextBox 29">
            <a:extLst>
              <a:ext uri="{FF2B5EF4-FFF2-40B4-BE49-F238E27FC236}">
                <a16:creationId xmlns:a16="http://schemas.microsoft.com/office/drawing/2014/main" id="{81A54592-87A5-E64E-BE01-2E572FF1F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0249" y="3948180"/>
            <a:ext cx="11196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55" name="Graphic 49">
            <a:extLst>
              <a:ext uri="{FF2B5EF4-FFF2-40B4-BE49-F238E27FC236}">
                <a16:creationId xmlns:a16="http://schemas.microsoft.com/office/drawing/2014/main" id="{2D75FA22-FF73-4D4D-A15D-E7D5D06CF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38" y="35813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0720247-6D22-DD47-A167-742D770132E6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flipH="1">
            <a:off x="6048272" y="3300175"/>
            <a:ext cx="151" cy="20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71B7B4E-1E78-B842-868A-3BBF73B37F68}"/>
              </a:ext>
            </a:extLst>
          </p:cNvPr>
          <p:cNvSpPr/>
          <p:nvPr/>
        </p:nvSpPr>
        <p:spPr>
          <a:xfrm>
            <a:off x="4096916" y="2287241"/>
            <a:ext cx="3986072" cy="216487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Home-region</a:t>
            </a:r>
          </a:p>
        </p:txBody>
      </p:sp>
      <p:pic>
        <p:nvPicPr>
          <p:cNvPr id="58" name="Graphic 19">
            <a:extLst>
              <a:ext uri="{FF2B5EF4-FFF2-40B4-BE49-F238E27FC236}">
                <a16:creationId xmlns:a16="http://schemas.microsoft.com/office/drawing/2014/main" id="{1BC9126C-017A-234F-92BB-99BAED582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79" y="25227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id="{C69975ED-D724-5D4A-B63D-87D44AB2A082}"/>
              </a:ext>
            </a:extLst>
          </p:cNvPr>
          <p:cNvSpPr/>
          <p:nvPr/>
        </p:nvSpPr>
        <p:spPr>
          <a:xfrm>
            <a:off x="7186050" y="253643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825B996-8DA9-604E-ADB8-7AADC93D3485}"/>
              </a:ext>
            </a:extLst>
          </p:cNvPr>
          <p:cNvSpPr/>
          <p:nvPr/>
        </p:nvSpPr>
        <p:spPr>
          <a:xfrm>
            <a:off x="5574877" y="252877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859652C7-00A9-F34A-9655-67677985A48F}"/>
              </a:ext>
            </a:extLst>
          </p:cNvPr>
          <p:cNvSpPr/>
          <p:nvPr/>
        </p:nvSpPr>
        <p:spPr>
          <a:xfrm>
            <a:off x="4269958" y="359704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A8B92BA9-A7C6-BB4E-B68F-9B0ADFBA3120}"/>
              </a:ext>
            </a:extLst>
          </p:cNvPr>
          <p:cNvSpPr/>
          <p:nvPr/>
        </p:nvSpPr>
        <p:spPr>
          <a:xfrm>
            <a:off x="5561090" y="343187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9F0FED-1193-4646-A68C-561B18A8B69C}"/>
              </a:ext>
            </a:extLst>
          </p:cNvPr>
          <p:cNvCxnSpPr/>
          <p:nvPr/>
        </p:nvCxnSpPr>
        <p:spPr>
          <a:xfrm>
            <a:off x="6467221" y="2749334"/>
            <a:ext cx="456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25</Words>
  <Application>Microsoft Macintosh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35</cp:revision>
  <dcterms:created xsi:type="dcterms:W3CDTF">2020-06-10T20:47:35Z</dcterms:created>
  <dcterms:modified xsi:type="dcterms:W3CDTF">2022-03-07T23:16:36Z</dcterms:modified>
</cp:coreProperties>
</file>