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4" r:id="rId2"/>
    <p:sldId id="256" r:id="rId3"/>
    <p:sldId id="257" r:id="rId4"/>
    <p:sldId id="265" r:id="rId5"/>
    <p:sldId id="266" r:id="rId6"/>
    <p:sldId id="272" r:id="rId7"/>
    <p:sldId id="273" r:id="rId8"/>
    <p:sldId id="267" r:id="rId9"/>
    <p:sldId id="268" r:id="rId10"/>
    <p:sldId id="269" r:id="rId11"/>
    <p:sldId id="275" r:id="rId12"/>
    <p:sldId id="276" r:id="rId13"/>
    <p:sldId id="277" r:id="rId14"/>
    <p:sldId id="278" r:id="rId15"/>
    <p:sldId id="271" r:id="rId16"/>
    <p:sldId id="27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5187" autoAdjust="0"/>
  </p:normalViewPr>
  <p:slideViewPr>
    <p:cSldViewPr snapToGrid="0">
      <p:cViewPr varScale="1">
        <p:scale>
          <a:sx n="68" d="100"/>
          <a:sy n="68" d="100"/>
        </p:scale>
        <p:origin x="43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27" y="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CFD9C8-EC1C-4923-9667-137B734C78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8423A-F01C-45E5-99E1-E47D22C16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DE22-09E4-46C9-803B-7957CE87FE4E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73D1-A259-4114-B992-3426D242C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51E4-D9C2-4F79-935B-67990E3A5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6656-64A2-4989-8681-D6D5F543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1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106A1-2813-4F88-B905-BCA1B39DC01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1558-85F7-4576-A52A-B80AA11C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Amber Alert links to Slide 10</a:t>
            </a:r>
          </a:p>
          <a:p>
            <a:r>
              <a:rPr lang="en-US" dirty="0"/>
              <a:t>Natural Disaster links to Slide 11</a:t>
            </a:r>
          </a:p>
          <a:p>
            <a:r>
              <a:rPr lang="en-US" dirty="0"/>
              <a:t>Foreign Threats links to Slide 2</a:t>
            </a:r>
          </a:p>
          <a:p>
            <a:r>
              <a:rPr lang="en-US" dirty="0"/>
              <a:t>Cancel Alerts links to Slide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2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6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Links to Slide 13</a:t>
            </a:r>
          </a:p>
          <a:p>
            <a:r>
              <a:rPr lang="en-US" dirty="0"/>
              <a:t>Cancel links to Slide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Missile Attack Real links to Slide 3</a:t>
            </a:r>
          </a:p>
          <a:p>
            <a:r>
              <a:rPr lang="en-US" dirty="0"/>
              <a:t>Missile Attack Test links to 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 links to Slide 4</a:t>
            </a:r>
          </a:p>
          <a:p>
            <a:r>
              <a:rPr lang="en-US" dirty="0"/>
              <a:t>Cancel links to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  <a:p>
            <a:r>
              <a:rPr lang="en-US" dirty="0"/>
              <a:t>Cancel links to Slide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Message links to Slide 2</a:t>
            </a:r>
          </a:p>
          <a:p>
            <a:r>
              <a:rPr lang="en-US" dirty="0"/>
              <a:t>Cancel Alerts links to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Message links to Slide 3</a:t>
            </a:r>
          </a:p>
          <a:p>
            <a:r>
              <a:rPr lang="en-US" dirty="0"/>
              <a:t>Cancel Alerts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Message links to Slide 12</a:t>
            </a:r>
          </a:p>
          <a:p>
            <a:r>
              <a:rPr lang="en-US" dirty="0"/>
              <a:t>Cancel Alerts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AmberAlerts</a:t>
            </a:r>
            <a:r>
              <a:rPr lang="en-US" dirty="0"/>
              <a:t> link to Slide 10</a:t>
            </a:r>
          </a:p>
          <a:p>
            <a:r>
              <a:rPr lang="en-US" dirty="0"/>
              <a:t>Missile Alert links to Slide 9</a:t>
            </a:r>
          </a:p>
          <a:p>
            <a:r>
              <a:rPr lang="en-US" dirty="0"/>
              <a:t>Return to 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2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Menu links to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61558-85F7-4576-A52A-B80AA11CB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DFF5-5288-47F0-B782-40D9524C51B1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EEA3-5FED-495A-83D7-B787A4988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A07FA-C416-48C7-A38C-F8BA712F7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634FF403-51A4-4A1A-9661-A0717437ABE7}"/>
              </a:ext>
            </a:extLst>
          </p:cNvPr>
          <p:cNvSpPr/>
          <p:nvPr/>
        </p:nvSpPr>
        <p:spPr>
          <a:xfrm>
            <a:off x="1542699" y="4106385"/>
            <a:ext cx="1739043" cy="1991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A341493-5A46-48E4-8BD9-44DD6F459FE5}"/>
              </a:ext>
            </a:extLst>
          </p:cNvPr>
          <p:cNvSpPr/>
          <p:nvPr/>
        </p:nvSpPr>
        <p:spPr>
          <a:xfrm>
            <a:off x="5565531" y="4106385"/>
            <a:ext cx="1762857" cy="20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54E6627-30BE-420B-9770-C05ACD000E52}"/>
              </a:ext>
            </a:extLst>
          </p:cNvPr>
          <p:cNvSpPr/>
          <p:nvPr/>
        </p:nvSpPr>
        <p:spPr>
          <a:xfrm>
            <a:off x="1542699" y="1450731"/>
            <a:ext cx="1855528" cy="204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71F95724-AB4C-4DBC-8D3F-D02AF0F58B6D}"/>
              </a:ext>
            </a:extLst>
          </p:cNvPr>
          <p:cNvSpPr/>
          <p:nvPr/>
        </p:nvSpPr>
        <p:spPr>
          <a:xfrm>
            <a:off x="5521569" y="1371600"/>
            <a:ext cx="1806819" cy="2079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BADCC-A425-4A9D-B7A4-BD6BD40B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95" y="332676"/>
            <a:ext cx="4133850" cy="4371975"/>
          </a:xfrm>
          <a:prstGeom prst="rect">
            <a:avLst/>
          </a:prstGeom>
        </p:spPr>
      </p:pic>
      <p:pic>
        <p:nvPicPr>
          <p:cNvPr id="1026" name="Picture 2" descr="https://www.gannett-cdn.com/-mm-/438112d08852a5cf64fb668899b62a1c6abcfadb/c=0-104-5312-3105&amp;r=x1683&amp;c=3200x1680/local/-/media/2017/05/23/WIGroup/Appleton/636311326049773956-UC.jpg">
            <a:extLst>
              <a:ext uri="{FF2B5EF4-FFF2-40B4-BE49-F238E27FC236}">
                <a16:creationId xmlns:a16="http://schemas.microsoft.com/office/drawing/2014/main" id="{39CFC178-E808-4757-A356-EDDDF270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96" y="4832096"/>
            <a:ext cx="2797387" cy="14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5" action="ppaction://hlinksldjump"/>
            <a:extLst>
              <a:ext uri="{FF2B5EF4-FFF2-40B4-BE49-F238E27FC236}">
                <a16:creationId xmlns:a16="http://schemas.microsoft.com/office/drawing/2014/main" id="{6ED4887C-F21C-4CEF-BAFC-1830A7AE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31" y="4704651"/>
            <a:ext cx="3724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40B7FC-B495-4BD6-AD59-EB6BDFF57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7E52D12-A598-4000-AC4F-B60F0023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0" y="168729"/>
            <a:ext cx="8868292" cy="2959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CE857-ADC2-48C5-B325-0F4EF9664988}"/>
              </a:ext>
            </a:extLst>
          </p:cNvPr>
          <p:cNvSpPr txBox="1"/>
          <p:nvPr/>
        </p:nvSpPr>
        <p:spPr>
          <a:xfrm>
            <a:off x="2870200" y="1930401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Name: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117C1-8218-4EC5-9394-1FCFD0D8443E}"/>
              </a:ext>
            </a:extLst>
          </p:cNvPr>
          <p:cNvSpPr/>
          <p:nvPr/>
        </p:nvSpPr>
        <p:spPr>
          <a:xfrm>
            <a:off x="2891969" y="2651668"/>
            <a:ext cx="1810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Last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2F606-9D38-4636-B1E8-070D1FAEF77D}"/>
              </a:ext>
            </a:extLst>
          </p:cNvPr>
          <p:cNvSpPr/>
          <p:nvPr/>
        </p:nvSpPr>
        <p:spPr>
          <a:xfrm>
            <a:off x="6402144" y="3296644"/>
            <a:ext cx="832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Age: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B2706-5DE9-49F5-949D-C016767747BA}"/>
              </a:ext>
            </a:extLst>
          </p:cNvPr>
          <p:cNvSpPr txBox="1"/>
          <p:nvPr/>
        </p:nvSpPr>
        <p:spPr>
          <a:xfrm>
            <a:off x="472817" y="3218888"/>
            <a:ext cx="130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87F74-2F47-407B-B140-44FE7EFE3A31}"/>
              </a:ext>
            </a:extLst>
          </p:cNvPr>
          <p:cNvSpPr txBox="1"/>
          <p:nvPr/>
        </p:nvSpPr>
        <p:spPr>
          <a:xfrm>
            <a:off x="784504" y="3976824"/>
            <a:ext cx="996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6BD47-8A4D-4A34-ABD6-8043931D3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61" y="3207675"/>
            <a:ext cx="4255218" cy="612189"/>
          </a:xfrm>
          <a:prstGeom prst="rect">
            <a:avLst/>
          </a:prstGeom>
        </p:spPr>
      </p:pic>
      <p:pic>
        <p:nvPicPr>
          <p:cNvPr id="2050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6C55006C-F293-44A2-8683-E07A598A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1" y="3978172"/>
            <a:ext cx="6738391" cy="192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FEFE3-8374-4FD3-B7AF-E5C65FF32710}"/>
              </a:ext>
            </a:extLst>
          </p:cNvPr>
          <p:cNvCxnSpPr/>
          <p:nvPr/>
        </p:nvCxnSpPr>
        <p:spPr>
          <a:xfrm>
            <a:off x="2191802" y="4113588"/>
            <a:ext cx="0" cy="249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BA208E57-D495-4DCA-B86F-401D018E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19" y="1991827"/>
            <a:ext cx="3877734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EE19382D-54E9-4DA1-9AFF-0AD9BB82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19" y="2650333"/>
            <a:ext cx="3877734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B886753C-056A-4701-AAB5-A1F6BEEA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80" y="3296644"/>
            <a:ext cx="1367672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406AAE-BF6F-4251-8114-1DBA8C533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36" y="5954517"/>
            <a:ext cx="1959564" cy="833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009A6-4B90-4FD2-A1A3-DC75D9ED3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961" y="5938980"/>
            <a:ext cx="2215952" cy="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CC1BBD-B2AE-4553-96D3-000493C3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7" y="83244"/>
            <a:ext cx="8812742" cy="3067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CE857-ADC2-48C5-B325-0F4EF9664988}"/>
              </a:ext>
            </a:extLst>
          </p:cNvPr>
          <p:cNvSpPr txBox="1"/>
          <p:nvPr/>
        </p:nvSpPr>
        <p:spPr>
          <a:xfrm>
            <a:off x="2870200" y="1930401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Name: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117C1-8218-4EC5-9394-1FCFD0D8443E}"/>
              </a:ext>
            </a:extLst>
          </p:cNvPr>
          <p:cNvSpPr/>
          <p:nvPr/>
        </p:nvSpPr>
        <p:spPr>
          <a:xfrm>
            <a:off x="2891969" y="2651668"/>
            <a:ext cx="1810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Last Name: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2F606-9D38-4636-B1E8-070D1FAEF77D}"/>
              </a:ext>
            </a:extLst>
          </p:cNvPr>
          <p:cNvSpPr/>
          <p:nvPr/>
        </p:nvSpPr>
        <p:spPr>
          <a:xfrm>
            <a:off x="6402144" y="3296644"/>
            <a:ext cx="832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Age: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B2706-5DE9-49F5-949D-C016767747BA}"/>
              </a:ext>
            </a:extLst>
          </p:cNvPr>
          <p:cNvSpPr txBox="1"/>
          <p:nvPr/>
        </p:nvSpPr>
        <p:spPr>
          <a:xfrm>
            <a:off x="472817" y="3218888"/>
            <a:ext cx="130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87F74-2F47-407B-B140-44FE7EFE3A31}"/>
              </a:ext>
            </a:extLst>
          </p:cNvPr>
          <p:cNvSpPr txBox="1"/>
          <p:nvPr/>
        </p:nvSpPr>
        <p:spPr>
          <a:xfrm>
            <a:off x="784504" y="3976824"/>
            <a:ext cx="996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6BD47-8A4D-4A34-ABD6-8043931D3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61" y="3207675"/>
            <a:ext cx="4255218" cy="612189"/>
          </a:xfrm>
          <a:prstGeom prst="rect">
            <a:avLst/>
          </a:prstGeom>
        </p:spPr>
      </p:pic>
      <p:pic>
        <p:nvPicPr>
          <p:cNvPr id="2050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6C55006C-F293-44A2-8683-E07A598A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1" y="3978172"/>
            <a:ext cx="6738391" cy="192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FEFE3-8374-4FD3-B7AF-E5C65FF32710}"/>
              </a:ext>
            </a:extLst>
          </p:cNvPr>
          <p:cNvCxnSpPr/>
          <p:nvPr/>
        </p:nvCxnSpPr>
        <p:spPr>
          <a:xfrm>
            <a:off x="2191802" y="4113588"/>
            <a:ext cx="0" cy="249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BA208E57-D495-4DCA-B86F-401D018E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19" y="1991827"/>
            <a:ext cx="3877734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EE19382D-54E9-4DA1-9AFF-0AD9BB82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619" y="2650333"/>
            <a:ext cx="3877734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tse3.mm.bing.net/th?id=OIP.oPv62BkEvgN0oJFdMnOVUQHaC4&amp;pid=15.1&amp;P=0&amp;w=443&amp;h=173">
            <a:extLst>
              <a:ext uri="{FF2B5EF4-FFF2-40B4-BE49-F238E27FC236}">
                <a16:creationId xmlns:a16="http://schemas.microsoft.com/office/drawing/2014/main" id="{B886753C-056A-4701-AAB5-A1F6BEEA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680" y="3296644"/>
            <a:ext cx="1367672" cy="4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406AAE-BF6F-4251-8114-1DBA8C533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536" y="5954517"/>
            <a:ext cx="1959564" cy="833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009A6-4B90-4FD2-A1A3-DC75D9ED3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961" y="5938980"/>
            <a:ext cx="2215952" cy="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CC1BBD-B2AE-4553-96D3-000493C3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7" y="83244"/>
            <a:ext cx="8812742" cy="30679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FEFE3-8374-4FD3-B7AF-E5C65FF32710}"/>
              </a:ext>
            </a:extLst>
          </p:cNvPr>
          <p:cNvCxnSpPr/>
          <p:nvPr/>
        </p:nvCxnSpPr>
        <p:spPr>
          <a:xfrm>
            <a:off x="2191802" y="4113588"/>
            <a:ext cx="0" cy="2496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5542F0-C804-464E-946B-702DE61398A4}"/>
              </a:ext>
            </a:extLst>
          </p:cNvPr>
          <p:cNvSpPr txBox="1"/>
          <p:nvPr/>
        </p:nvSpPr>
        <p:spPr>
          <a:xfrm>
            <a:off x="2435337" y="4475506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288090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annett-cdn.com/-mm-/438112d08852a5cf64fb668899b62a1c6abcfadb/c=0-104-5312-3105&amp;r=x1683&amp;c=3200x1680/local/-/media/2017/05/23/WIGroup/Appleton/636311326049773956-UC.jpg">
            <a:extLst>
              <a:ext uri="{FF2B5EF4-FFF2-40B4-BE49-F238E27FC236}">
                <a16:creationId xmlns:a16="http://schemas.microsoft.com/office/drawing/2014/main" id="{39CFC178-E808-4757-A356-EDDDF270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96" y="4832096"/>
            <a:ext cx="2797387" cy="14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6ED4887C-F21C-4CEF-BAFC-1830A7AE0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31" y="4704651"/>
            <a:ext cx="3724795" cy="1991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EEFA72-4803-41DE-83BB-B7B46B065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256" y="85026"/>
            <a:ext cx="5848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50CCA-5802-4344-8A83-BA5EDF958840}"/>
              </a:ext>
            </a:extLst>
          </p:cNvPr>
          <p:cNvSpPr txBox="1"/>
          <p:nvPr/>
        </p:nvSpPr>
        <p:spPr>
          <a:xfrm>
            <a:off x="3253242" y="2858074"/>
            <a:ext cx="168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Disaster</a:t>
            </a:r>
          </a:p>
          <a:p>
            <a:r>
              <a:rPr lang="en-US" dirty="0"/>
              <a:t>Tsunami</a:t>
            </a:r>
          </a:p>
          <a:p>
            <a:r>
              <a:rPr lang="en-US" dirty="0"/>
              <a:t>Hurricane</a:t>
            </a:r>
          </a:p>
        </p:txBody>
      </p:sp>
    </p:spTree>
    <p:extLst>
      <p:ext uri="{BB962C8B-B14F-4D97-AF65-F5344CB8AC3E}">
        <p14:creationId xmlns:p14="http://schemas.microsoft.com/office/powerpoint/2010/main" val="27975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2C9F1-0C21-44F1-AF8C-567134C30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11"/>
            <a:ext cx="9144000" cy="6126178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C44B9954-00DB-4476-AB7D-55E68217C0A3}"/>
              </a:ext>
            </a:extLst>
          </p:cNvPr>
          <p:cNvSpPr/>
          <p:nvPr/>
        </p:nvSpPr>
        <p:spPr>
          <a:xfrm>
            <a:off x="3652157" y="4969329"/>
            <a:ext cx="1807029" cy="979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hlinkClick r:id="rId5" action="ppaction://hlinksldjump"/>
            <a:extLst>
              <a:ext uri="{FF2B5EF4-FFF2-40B4-BE49-F238E27FC236}">
                <a16:creationId xmlns:a16="http://schemas.microsoft.com/office/drawing/2014/main" id="{9EB22413-8129-4851-AC3C-252B0E94B1B1}"/>
              </a:ext>
            </a:extLst>
          </p:cNvPr>
          <p:cNvSpPr/>
          <p:nvPr/>
        </p:nvSpPr>
        <p:spPr>
          <a:xfrm>
            <a:off x="5108331" y="3319096"/>
            <a:ext cx="1230923" cy="8440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2C68-C8F8-4E3A-AAE4-D1B31FC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successful</a:t>
            </a:r>
          </a:p>
        </p:txBody>
      </p:sp>
      <p:pic>
        <p:nvPicPr>
          <p:cNvPr id="5" name="Content Placeholder 4">
            <a:hlinkClick r:id="rId3" action="ppaction://hlinksldjump"/>
            <a:extLst>
              <a:ext uri="{FF2B5EF4-FFF2-40B4-BE49-F238E27FC236}">
                <a16:creationId xmlns:a16="http://schemas.microsoft.com/office/drawing/2014/main" id="{B22A886E-4AA9-4241-B635-1C7A5F804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16" y="3163635"/>
            <a:ext cx="3724795" cy="1991003"/>
          </a:xfrm>
        </p:spPr>
      </p:pic>
    </p:spTree>
    <p:extLst>
      <p:ext uri="{BB962C8B-B14F-4D97-AF65-F5344CB8AC3E}">
        <p14:creationId xmlns:p14="http://schemas.microsoft.com/office/powerpoint/2010/main" val="7468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E5463EAB-2AA2-430E-B6F2-AE6780BA3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43C382E7-5CA8-4219-A288-D55B5C1E3B83}"/>
              </a:ext>
            </a:extLst>
          </p:cNvPr>
          <p:cNvSpPr/>
          <p:nvPr/>
        </p:nvSpPr>
        <p:spPr>
          <a:xfrm>
            <a:off x="1877158" y="1778853"/>
            <a:ext cx="1784838" cy="2523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C4F82580-9E8B-4185-A3AC-17FA6640E793}"/>
              </a:ext>
            </a:extLst>
          </p:cNvPr>
          <p:cNvSpPr/>
          <p:nvPr/>
        </p:nvSpPr>
        <p:spPr>
          <a:xfrm>
            <a:off x="4008804" y="4088912"/>
            <a:ext cx="1384788" cy="57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F1339-5255-498B-9AEF-31FC091238F0}"/>
              </a:ext>
            </a:extLst>
          </p:cNvPr>
          <p:cNvSpPr/>
          <p:nvPr/>
        </p:nvSpPr>
        <p:spPr>
          <a:xfrm>
            <a:off x="5539154" y="1727688"/>
            <a:ext cx="1907931" cy="248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8243B9-968C-4B02-A97F-E0990257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137"/>
            <a:ext cx="9144000" cy="6126179"/>
          </a:xfrm>
          <a:prstGeom prst="rect">
            <a:avLst/>
          </a:prstGeom>
        </p:spPr>
      </p:pic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A392DC12-E102-4996-9CE8-3FA450711594}"/>
              </a:ext>
            </a:extLst>
          </p:cNvPr>
          <p:cNvSpPr/>
          <p:nvPr/>
        </p:nvSpPr>
        <p:spPr>
          <a:xfrm>
            <a:off x="5134708" y="3235569"/>
            <a:ext cx="1156188" cy="91879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EB245EDB-5C7E-4A66-B44D-80602105AE54}"/>
              </a:ext>
            </a:extLst>
          </p:cNvPr>
          <p:cNvSpPr/>
          <p:nvPr/>
        </p:nvSpPr>
        <p:spPr>
          <a:xfrm>
            <a:off x="3649472" y="4990592"/>
            <a:ext cx="1792224" cy="890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EA5D8-CFF0-41C1-969D-814708FB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E74E9E6-4ABA-47B2-A789-2E5B7BD3E0A0}"/>
              </a:ext>
            </a:extLst>
          </p:cNvPr>
          <p:cNvSpPr/>
          <p:nvPr/>
        </p:nvSpPr>
        <p:spPr>
          <a:xfrm>
            <a:off x="97536" y="5222240"/>
            <a:ext cx="2763520" cy="14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5D6580A6-6EF9-4C61-9333-75A1E9BC699B}"/>
              </a:ext>
            </a:extLst>
          </p:cNvPr>
          <p:cNvSpPr/>
          <p:nvPr/>
        </p:nvSpPr>
        <p:spPr>
          <a:xfrm>
            <a:off x="6071616" y="5254752"/>
            <a:ext cx="2938272" cy="13492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F4D5E-E74C-492D-8EDE-E5DCFEDB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28591BBA-FFB6-4377-A8D5-D61469576C64}"/>
              </a:ext>
            </a:extLst>
          </p:cNvPr>
          <p:cNvSpPr/>
          <p:nvPr/>
        </p:nvSpPr>
        <p:spPr>
          <a:xfrm>
            <a:off x="2158512" y="4066442"/>
            <a:ext cx="1740876" cy="21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2E4F31A9-733C-45F9-AAE8-427C7B781728}"/>
              </a:ext>
            </a:extLst>
          </p:cNvPr>
          <p:cNvSpPr/>
          <p:nvPr/>
        </p:nvSpPr>
        <p:spPr>
          <a:xfrm>
            <a:off x="5534758" y="4066442"/>
            <a:ext cx="1762857" cy="2096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F4D5E-E74C-492D-8EDE-E5DCFEDB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ADDEDE75-B842-468C-BCCB-D94C459CDB50}"/>
              </a:ext>
            </a:extLst>
          </p:cNvPr>
          <p:cNvSpPr/>
          <p:nvPr/>
        </p:nvSpPr>
        <p:spPr>
          <a:xfrm>
            <a:off x="2105758" y="4026877"/>
            <a:ext cx="1833196" cy="2180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E082B040-7F82-4CA6-94BE-CC01540768EC}"/>
              </a:ext>
            </a:extLst>
          </p:cNvPr>
          <p:cNvSpPr/>
          <p:nvPr/>
        </p:nvSpPr>
        <p:spPr>
          <a:xfrm>
            <a:off x="5490796" y="4057650"/>
            <a:ext cx="1820008" cy="2101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F4D5E-E74C-492D-8EDE-E5DCFEDB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28591BBA-FFB6-4377-A8D5-D61469576C64}"/>
              </a:ext>
            </a:extLst>
          </p:cNvPr>
          <p:cNvSpPr/>
          <p:nvPr/>
        </p:nvSpPr>
        <p:spPr>
          <a:xfrm>
            <a:off x="2158512" y="4066442"/>
            <a:ext cx="1740876" cy="2167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2E4F31A9-733C-45F9-AAE8-427C7B781728}"/>
              </a:ext>
            </a:extLst>
          </p:cNvPr>
          <p:cNvSpPr/>
          <p:nvPr/>
        </p:nvSpPr>
        <p:spPr>
          <a:xfrm>
            <a:off x="5534758" y="4066442"/>
            <a:ext cx="1762857" cy="2096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F0810-167A-47C6-B749-94762FF5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: Rounded Corners 5">
            <a:hlinkClick r:id="rId4" action="ppaction://hlinksldjump"/>
            <a:extLst>
              <a:ext uri="{FF2B5EF4-FFF2-40B4-BE49-F238E27FC236}">
                <a16:creationId xmlns:a16="http://schemas.microsoft.com/office/drawing/2014/main" id="{CD2D235A-451C-4D81-899D-A7BD6A288DE3}"/>
              </a:ext>
            </a:extLst>
          </p:cNvPr>
          <p:cNvSpPr/>
          <p:nvPr/>
        </p:nvSpPr>
        <p:spPr>
          <a:xfrm>
            <a:off x="555171" y="2501203"/>
            <a:ext cx="8169729" cy="506186"/>
          </a:xfrm>
          <a:prstGeom prst="roundRect">
            <a:avLst/>
          </a:prstGeom>
          <a:solidFill>
            <a:srgbClr val="8FAADC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41D7691E-840D-4589-B131-B21F98CEAC0D}"/>
              </a:ext>
            </a:extLst>
          </p:cNvPr>
          <p:cNvSpPr/>
          <p:nvPr/>
        </p:nvSpPr>
        <p:spPr>
          <a:xfrm>
            <a:off x="553706" y="3330605"/>
            <a:ext cx="8169729" cy="506186"/>
          </a:xfrm>
          <a:prstGeom prst="roundRect">
            <a:avLst/>
          </a:prstGeom>
          <a:solidFill>
            <a:srgbClr val="8FAADC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04FFA116-5EE2-4855-A5C3-C9A1ED29E6AE}"/>
              </a:ext>
            </a:extLst>
          </p:cNvPr>
          <p:cNvSpPr/>
          <p:nvPr/>
        </p:nvSpPr>
        <p:spPr>
          <a:xfrm>
            <a:off x="566898" y="4187853"/>
            <a:ext cx="8169729" cy="506186"/>
          </a:xfrm>
          <a:prstGeom prst="roundRect">
            <a:avLst/>
          </a:prstGeom>
          <a:solidFill>
            <a:srgbClr val="8FAADC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85E0D68-B41E-45B5-89A0-4BAA68B218FD}"/>
              </a:ext>
            </a:extLst>
          </p:cNvPr>
          <p:cNvSpPr/>
          <p:nvPr/>
        </p:nvSpPr>
        <p:spPr>
          <a:xfrm>
            <a:off x="4057650" y="4928088"/>
            <a:ext cx="1283677" cy="1688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F9299-24DF-4CB5-A6BC-CED7ACB29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11"/>
            <a:ext cx="9144000" cy="6126178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40B3AA22-0A4F-49F2-B05D-503405296864}"/>
              </a:ext>
            </a:extLst>
          </p:cNvPr>
          <p:cNvSpPr/>
          <p:nvPr/>
        </p:nvSpPr>
        <p:spPr>
          <a:xfrm>
            <a:off x="5468815" y="4783015"/>
            <a:ext cx="2804747" cy="122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232</Words>
  <Application>Microsoft Office PowerPoint</Application>
  <PresentationFormat>On-screen Show (4:3)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successful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Len</dc:creator>
  <cp:lastModifiedBy>Jason Len</cp:lastModifiedBy>
  <cp:revision>21</cp:revision>
  <cp:lastPrinted>2018-03-03T03:35:59Z</cp:lastPrinted>
  <dcterms:created xsi:type="dcterms:W3CDTF">2018-03-02T08:53:51Z</dcterms:created>
  <dcterms:modified xsi:type="dcterms:W3CDTF">2018-04-28T08:23:02Z</dcterms:modified>
</cp:coreProperties>
</file>