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3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E9C-5D2D-4BC4-9A37-717F7C223BCE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5DF9-BA26-47DB-BD8B-2A3798BE1B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E9C-5D2D-4BC4-9A37-717F7C223BCE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5DF9-BA26-47DB-BD8B-2A3798BE1B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E9C-5D2D-4BC4-9A37-717F7C223BCE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5DF9-BA26-47DB-BD8B-2A3798BE1B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8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E9C-5D2D-4BC4-9A37-717F7C223BCE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5DF9-BA26-47DB-BD8B-2A3798BE1B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8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E9C-5D2D-4BC4-9A37-717F7C223BCE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5DF9-BA26-47DB-BD8B-2A3798BE1B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E9C-5D2D-4BC4-9A37-717F7C223BCE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5DF9-BA26-47DB-BD8B-2A3798BE1B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E9C-5D2D-4BC4-9A37-717F7C223BCE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5DF9-BA26-47DB-BD8B-2A3798BE1B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E9C-5D2D-4BC4-9A37-717F7C223BCE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5DF9-BA26-47DB-BD8B-2A3798BE1B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1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E9C-5D2D-4BC4-9A37-717F7C223BCE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5DF9-BA26-47DB-BD8B-2A3798BE1B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E9C-5D2D-4BC4-9A37-717F7C223BCE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5DF9-BA26-47DB-BD8B-2A3798BE1B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E9C-5D2D-4BC4-9A37-717F7C223BCE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5DF9-BA26-47DB-BD8B-2A3798BE1B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2E9C-5D2D-4BC4-9A37-717F7C223BCE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45DF9-BA26-47DB-BD8B-2A3798BE1B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37" y="1004887"/>
            <a:ext cx="5663411" cy="354529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078386" y="412694"/>
            <a:ext cx="368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Roteador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DIR 3040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68" y="4010277"/>
            <a:ext cx="3709673" cy="304193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4074" y="1092424"/>
            <a:ext cx="64979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Fabricante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D-Link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Espicificações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Hardware: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Processador Dual-Core 880MHz;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SDRAM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256MB;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Flash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128M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Interfaces físicas e Wi-Fi: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LAN 10/100/1000Mbps;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WAN 10/100/1000Mbps;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USB 2.0;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USB 3.0;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802.11ac/n/g/a/b;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Frequência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2.4GHz e 5 GHz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85805" y="4142873"/>
            <a:ext cx="5696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WPA / WPA2 / WPS/ VPN;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Controle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dos pais;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Filtro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sites;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Firewall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IPV4 e IPV6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Aplicativo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D-link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/IOS; Rotas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Estaticas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 Suporta IPV4 e IPV6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886" r="21641" b="-1886"/>
          <a:stretch/>
        </p:blipFill>
        <p:spPr>
          <a:xfrm>
            <a:off x="2806062" y="1212398"/>
            <a:ext cx="2921225" cy="38606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8" r="31855"/>
          <a:stretch/>
        </p:blipFill>
        <p:spPr>
          <a:xfrm>
            <a:off x="412694" y="237211"/>
            <a:ext cx="1391830" cy="29055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9" r="20244"/>
          <a:stretch/>
        </p:blipFill>
        <p:spPr>
          <a:xfrm>
            <a:off x="273254" y="3142743"/>
            <a:ext cx="2767477" cy="349980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625231" y="325447"/>
            <a:ext cx="456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Roteador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Archer C9 V5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73539" y="1212398"/>
            <a:ext cx="6257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Fabricante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TP-Link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Espicificações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Hardware: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rocessador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1.8GHz 64bit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Quad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-core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Interfaces físicas e Wi-Fi: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Gigabit e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WAN Gigabit;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3.0 e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2.0;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802.11ac/n/a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5GHz,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802.11n/b/g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2.4GHz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WPA/ WPA2/ WEP/ VPN; App block;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 Limit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79575" y="5223281"/>
            <a:ext cx="7962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FTP server; Apple time Machine; Media Server; Samba Server: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Suporta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IPV4 e IPV6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2" y="3366235"/>
            <a:ext cx="7819267" cy="332564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86" y="4301126"/>
            <a:ext cx="3978164" cy="145586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74379" y="582627"/>
            <a:ext cx="493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Switch Asus GX – U1081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20192" y="1521303"/>
            <a:ext cx="377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Buffer de memoria de 192Kbits;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MAC de até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4k;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Compacto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 plug-and-play;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Conexão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Ethernet RJ45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33247" y="1659802"/>
            <a:ext cx="6805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Negociação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automática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velocidade 1000/100/10Mbps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Porta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VIP com largura de banda prioritária e dedicada;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Portas Gigabit de 1Gbps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20"/>
                    </a14:imgEffect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65" y="4434498"/>
            <a:ext cx="10058400" cy="223967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29" y="3571627"/>
            <a:ext cx="6514088" cy="66877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657600" y="644893"/>
            <a:ext cx="5390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Switch Cisco CBS110-24PP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80674" y="1862586"/>
            <a:ext cx="352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Buffer de 2Mbit;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até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8k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Plug-and-play Ethernet RJ45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315199" y="2001085"/>
            <a:ext cx="428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Gigabit 10/100/1000Mbps;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Ethernet; </a:t>
            </a:r>
          </a:p>
        </p:txBody>
      </p:sp>
    </p:spTree>
    <p:extLst>
      <p:ext uri="{BB962C8B-B14F-4D97-AF65-F5344CB8AC3E}">
        <p14:creationId xmlns:p14="http://schemas.microsoft.com/office/powerpoint/2010/main" val="88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96766" y="750771"/>
            <a:ext cx="1098242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https://www.dlink.com.br/produto/dir-3040-roteador-smart-ac3000-high-power-wi-fi-tri-band-gigabit-mesh/</a:t>
            </a:r>
            <a:r>
              <a:rPr lang="en-US" dirty="0" smtClean="0"/>
              <a:t> </a:t>
            </a:r>
          </a:p>
          <a:p>
            <a:r>
              <a:rPr lang="en-US" dirty="0"/>
              <a:t>https://us.dlink.com/en/products/dir-3040-smart-ac3000-high-power-wi-fi-tri-band-gigabit-router</a:t>
            </a:r>
            <a:r>
              <a:rPr lang="en-US" dirty="0" smtClean="0"/>
              <a:t> </a:t>
            </a:r>
          </a:p>
          <a:p>
            <a:r>
              <a:rPr lang="en-US" dirty="0"/>
              <a:t>https://www.tp-link.com/pt/home-networking/wifi-router/archer-c9/</a:t>
            </a:r>
            <a:r>
              <a:rPr lang="en-US" dirty="0" smtClean="0"/>
              <a:t> </a:t>
            </a:r>
          </a:p>
          <a:p>
            <a:r>
              <a:rPr lang="en-US" dirty="0"/>
              <a:t>https://www.asus.com/pt/Networking-IoT-Servers/Wired-Networking/All-series/GX-U1081/</a:t>
            </a:r>
            <a:r>
              <a:rPr lang="en-US" dirty="0" smtClean="0"/>
              <a:t> </a:t>
            </a:r>
          </a:p>
          <a:p>
            <a:r>
              <a:rPr lang="en-US" dirty="0"/>
              <a:t>https://www.cisco.com/c/en/us/products/collateral/switches/business-110-series-unmanaged-switches/datasheet-c78-744158.html?ccid=cc001531</a:t>
            </a:r>
            <a:r>
              <a:rPr lang="en-US" dirty="0" smtClean="0"/>
              <a:t>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Iuri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Carvalho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Salgado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Superior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Tecnólogo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https://www.linkedin.com/in/icsalgado/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Agosto de 2021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100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ICSalgado</dc:creator>
  <cp:lastModifiedBy>ICSalgado</cp:lastModifiedBy>
  <cp:revision>8</cp:revision>
  <dcterms:created xsi:type="dcterms:W3CDTF">2021-08-20T15:11:06Z</dcterms:created>
  <dcterms:modified xsi:type="dcterms:W3CDTF">2021-08-20T16:20:30Z</dcterms:modified>
</cp:coreProperties>
</file>