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30"/>
  </p:notesMasterIdLst>
  <p:sldIdLst>
    <p:sldId id="286" r:id="rId2"/>
    <p:sldId id="330" r:id="rId3"/>
    <p:sldId id="353" r:id="rId4"/>
    <p:sldId id="351" r:id="rId5"/>
    <p:sldId id="373" r:id="rId6"/>
    <p:sldId id="374" r:id="rId7"/>
    <p:sldId id="335" r:id="rId8"/>
    <p:sldId id="336" r:id="rId9"/>
    <p:sldId id="375" r:id="rId10"/>
    <p:sldId id="339" r:id="rId11"/>
    <p:sldId id="376" r:id="rId12"/>
    <p:sldId id="377" r:id="rId13"/>
    <p:sldId id="378" r:id="rId14"/>
    <p:sldId id="379" r:id="rId15"/>
    <p:sldId id="380" r:id="rId16"/>
    <p:sldId id="381" r:id="rId17"/>
    <p:sldId id="382" r:id="rId18"/>
    <p:sldId id="384" r:id="rId19"/>
    <p:sldId id="383" r:id="rId20"/>
    <p:sldId id="386" r:id="rId21"/>
    <p:sldId id="349" r:id="rId22"/>
    <p:sldId id="350" r:id="rId23"/>
    <p:sldId id="352" r:id="rId24"/>
    <p:sldId id="354" r:id="rId25"/>
    <p:sldId id="340" r:id="rId26"/>
    <p:sldId id="341" r:id="rId27"/>
    <p:sldId id="385" r:id="rId28"/>
    <p:sldId id="329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2413"/>
    <a:srgbClr val="1C1C1C"/>
    <a:srgbClr val="2B2221"/>
    <a:srgbClr val="231C1B"/>
    <a:srgbClr val="DFB5AB"/>
    <a:srgbClr val="518D41"/>
    <a:srgbClr val="808080"/>
    <a:srgbClr val="ACB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88" autoAdjust="0"/>
    <p:restoredTop sz="89421" autoAdjust="0"/>
  </p:normalViewPr>
  <p:slideViewPr>
    <p:cSldViewPr>
      <p:cViewPr>
        <p:scale>
          <a:sx n="90" d="100"/>
          <a:sy n="90" d="100"/>
        </p:scale>
        <p:origin x="-1112" y="200"/>
      </p:cViewPr>
      <p:guideLst>
        <p:guide orient="horz" pos="4319"/>
        <p:guide pos="6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A0277B-A0CB-7042-B6CC-62FBBE0A4B23}" type="doc">
      <dgm:prSet loTypeId="urn:microsoft.com/office/officeart/2005/8/layout/cycle5" loCatId="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en-US"/>
        </a:p>
      </dgm:t>
    </dgm:pt>
    <dgm:pt modelId="{24D0C17A-E90B-D342-A19A-6A08BA0394BC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dirty="0" err="1" smtClean="0"/>
            <a:t>Compreender</a:t>
          </a:r>
          <a:r>
            <a:rPr lang="en-US" dirty="0" smtClean="0"/>
            <a:t> </a:t>
          </a:r>
          <a:r>
            <a:rPr lang="en-US" dirty="0" err="1" smtClean="0"/>
            <a:t>Requisitos</a:t>
          </a:r>
          <a:endParaRPr lang="en-US" dirty="0"/>
        </a:p>
      </dgm:t>
    </dgm:pt>
    <dgm:pt modelId="{A2DC1118-1F8C-C240-BEF8-F16FA65B5D76}" type="parTrans" cxnId="{747753B9-30D6-F646-9A9A-87E00E9D447C}">
      <dgm:prSet/>
      <dgm:spPr/>
      <dgm:t>
        <a:bodyPr/>
        <a:lstStyle/>
        <a:p>
          <a:endParaRPr lang="en-US"/>
        </a:p>
      </dgm:t>
    </dgm:pt>
    <dgm:pt modelId="{BE65AE85-A1A5-214A-857D-1DE1BD205A37}" type="sibTrans" cxnId="{747753B9-30D6-F646-9A9A-87E00E9D447C}">
      <dgm:prSet/>
      <dgm:spPr>
        <a:ln w="28575" cmpd="sng"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/>
        </a:p>
      </dgm:t>
    </dgm:pt>
    <dgm:pt modelId="{84842795-A1D4-5F41-854C-2F2116C5BD76}">
      <dgm:prSet phldrT="[Text]"/>
      <dgm:spPr>
        <a:solidFill>
          <a:srgbClr val="A6A6A6"/>
        </a:solidFill>
      </dgm:spPr>
      <dgm:t>
        <a:bodyPr/>
        <a:lstStyle/>
        <a:p>
          <a:r>
            <a:rPr lang="en-US" dirty="0" err="1" smtClean="0"/>
            <a:t>Satisfazer</a:t>
          </a:r>
          <a:r>
            <a:rPr lang="en-US" dirty="0" smtClean="0"/>
            <a:t> </a:t>
          </a:r>
          <a:r>
            <a:rPr lang="en-US" dirty="0" err="1" smtClean="0"/>
            <a:t>Requisitos</a:t>
          </a:r>
          <a:endParaRPr lang="en-US" dirty="0"/>
        </a:p>
      </dgm:t>
    </dgm:pt>
    <dgm:pt modelId="{A950455B-E2DF-834C-B80F-CDDE810A53A8}" type="parTrans" cxnId="{CE8B7C36-A778-184C-A4E9-302D86DC4A39}">
      <dgm:prSet/>
      <dgm:spPr/>
      <dgm:t>
        <a:bodyPr/>
        <a:lstStyle/>
        <a:p>
          <a:endParaRPr lang="en-US"/>
        </a:p>
      </dgm:t>
    </dgm:pt>
    <dgm:pt modelId="{70B74401-17F1-A941-B874-374836549132}" type="sibTrans" cxnId="{CE8B7C36-A778-184C-A4E9-302D86DC4A39}">
      <dgm:prSet/>
      <dgm:spPr>
        <a:ln w="28575" cmpd="sng">
          <a:solidFill>
            <a:srgbClr val="A6A6A6"/>
          </a:solidFill>
        </a:ln>
      </dgm:spPr>
      <dgm:t>
        <a:bodyPr/>
        <a:lstStyle/>
        <a:p>
          <a:endParaRPr lang="en-US"/>
        </a:p>
      </dgm:t>
    </dgm:pt>
    <dgm:pt modelId="{DDDF170C-0640-8340-BEA8-87FBB72D10D4}">
      <dgm:prSet phldrT="[Text]"/>
      <dgm:spPr>
        <a:solidFill>
          <a:srgbClr val="A6A6A6"/>
        </a:solidFill>
      </dgm:spPr>
      <dgm:t>
        <a:bodyPr/>
        <a:lstStyle/>
        <a:p>
          <a:r>
            <a:rPr lang="en-US" dirty="0" err="1" smtClean="0"/>
            <a:t>Avaliá</a:t>
          </a:r>
          <a:r>
            <a:rPr lang="en-US" dirty="0" smtClean="0"/>
            <a:t>-los</a:t>
          </a:r>
          <a:endParaRPr lang="en-US" dirty="0"/>
        </a:p>
      </dgm:t>
    </dgm:pt>
    <dgm:pt modelId="{231D8B2D-8E67-2047-B2F8-10B4CE0F6914}" type="parTrans" cxnId="{FDF99C98-D440-7142-86F9-BB9C49393D0C}">
      <dgm:prSet/>
      <dgm:spPr/>
      <dgm:t>
        <a:bodyPr/>
        <a:lstStyle/>
        <a:p>
          <a:endParaRPr lang="en-US"/>
        </a:p>
      </dgm:t>
    </dgm:pt>
    <dgm:pt modelId="{FC9E08B0-653C-6C43-B20B-CC545F95FCB6}" type="sibTrans" cxnId="{FDF99C98-D440-7142-86F9-BB9C49393D0C}">
      <dgm:prSet/>
      <dgm:spPr>
        <a:ln w="28575" cmpd="sng">
          <a:solidFill>
            <a:srgbClr val="A6A6A6"/>
          </a:solidFill>
        </a:ln>
      </dgm:spPr>
      <dgm:t>
        <a:bodyPr/>
        <a:lstStyle/>
        <a:p>
          <a:endParaRPr lang="en-US"/>
        </a:p>
      </dgm:t>
    </dgm:pt>
    <dgm:pt modelId="{A30CD7FD-27B0-2241-8B1D-2084AF6D5EF4}" type="pres">
      <dgm:prSet presAssocID="{C0A0277B-A0CB-7042-B6CC-62FBBE0A4B2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DA28E6D3-7FFE-184C-9ED2-8FA103947A2B}" type="pres">
      <dgm:prSet presAssocID="{24D0C17A-E90B-D342-A19A-6A08BA0394B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B2F7249-5005-AA46-8AEA-E9005B05E259}" type="pres">
      <dgm:prSet presAssocID="{24D0C17A-E90B-D342-A19A-6A08BA0394BC}" presName="spNode" presStyleCnt="0"/>
      <dgm:spPr/>
    </dgm:pt>
    <dgm:pt modelId="{6FDE1423-CB00-554A-B215-061CF821ED1B}" type="pres">
      <dgm:prSet presAssocID="{BE65AE85-A1A5-214A-857D-1DE1BD205A37}" presName="sibTrans" presStyleLbl="sibTrans1D1" presStyleIdx="0" presStyleCnt="3"/>
      <dgm:spPr/>
      <dgm:t>
        <a:bodyPr/>
        <a:lstStyle/>
        <a:p>
          <a:endParaRPr lang="pt-BR"/>
        </a:p>
      </dgm:t>
    </dgm:pt>
    <dgm:pt modelId="{790F0450-7C0B-7047-A2C8-0523BB9F4A4E}" type="pres">
      <dgm:prSet presAssocID="{84842795-A1D4-5F41-854C-2F2116C5BD76}" presName="node" presStyleLbl="node1" presStyleIdx="1" presStyleCnt="3" custRadScaleRad="111444" custRadScaleInc="-2484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8E9EF28-617A-1143-BAF2-9D61EC5309FA}" type="pres">
      <dgm:prSet presAssocID="{84842795-A1D4-5F41-854C-2F2116C5BD76}" presName="spNode" presStyleCnt="0"/>
      <dgm:spPr/>
    </dgm:pt>
    <dgm:pt modelId="{C31E2F16-61FD-304E-9F04-39F79CE0C9F1}" type="pres">
      <dgm:prSet presAssocID="{70B74401-17F1-A941-B874-374836549132}" presName="sibTrans" presStyleLbl="sibTrans1D1" presStyleIdx="1" presStyleCnt="3"/>
      <dgm:spPr/>
      <dgm:t>
        <a:bodyPr/>
        <a:lstStyle/>
        <a:p>
          <a:endParaRPr lang="pt-BR"/>
        </a:p>
      </dgm:t>
    </dgm:pt>
    <dgm:pt modelId="{FFDA6EF9-1DF0-AB44-9EE8-D63E268C6F18}" type="pres">
      <dgm:prSet presAssocID="{DDDF170C-0640-8340-BEA8-87FBB72D10D4}" presName="node" presStyleLbl="node1" presStyleIdx="2" presStyleCnt="3" custRadScaleRad="111444" custRadScaleInc="248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9E00E5-E4DD-394A-8384-362EF15E36BD}" type="pres">
      <dgm:prSet presAssocID="{DDDF170C-0640-8340-BEA8-87FBB72D10D4}" presName="spNode" presStyleCnt="0"/>
      <dgm:spPr/>
    </dgm:pt>
    <dgm:pt modelId="{EE18570E-18AB-9D4F-A39D-3030F72648F6}" type="pres">
      <dgm:prSet presAssocID="{FC9E08B0-653C-6C43-B20B-CC545F95FCB6}" presName="sibTrans" presStyleLbl="sibTrans1D1" presStyleIdx="2" presStyleCnt="3"/>
      <dgm:spPr/>
      <dgm:t>
        <a:bodyPr/>
        <a:lstStyle/>
        <a:p>
          <a:endParaRPr lang="pt-BR"/>
        </a:p>
      </dgm:t>
    </dgm:pt>
  </dgm:ptLst>
  <dgm:cxnLst>
    <dgm:cxn modelId="{CE8B7C36-A778-184C-A4E9-302D86DC4A39}" srcId="{C0A0277B-A0CB-7042-B6CC-62FBBE0A4B23}" destId="{84842795-A1D4-5F41-854C-2F2116C5BD76}" srcOrd="1" destOrd="0" parTransId="{A950455B-E2DF-834C-B80F-CDDE810A53A8}" sibTransId="{70B74401-17F1-A941-B874-374836549132}"/>
    <dgm:cxn modelId="{D90EF8CC-EE98-BD4C-ABC0-B075E99AF1AA}" type="presOf" srcId="{C0A0277B-A0CB-7042-B6CC-62FBBE0A4B23}" destId="{A30CD7FD-27B0-2241-8B1D-2084AF6D5EF4}" srcOrd="0" destOrd="0" presId="urn:microsoft.com/office/officeart/2005/8/layout/cycle5"/>
    <dgm:cxn modelId="{FDF99C98-D440-7142-86F9-BB9C49393D0C}" srcId="{C0A0277B-A0CB-7042-B6CC-62FBBE0A4B23}" destId="{DDDF170C-0640-8340-BEA8-87FBB72D10D4}" srcOrd="2" destOrd="0" parTransId="{231D8B2D-8E67-2047-B2F8-10B4CE0F6914}" sibTransId="{FC9E08B0-653C-6C43-B20B-CC545F95FCB6}"/>
    <dgm:cxn modelId="{AAC78EB7-397A-B14F-9083-AE44DE4A00DF}" type="presOf" srcId="{84842795-A1D4-5F41-854C-2F2116C5BD76}" destId="{790F0450-7C0B-7047-A2C8-0523BB9F4A4E}" srcOrd="0" destOrd="0" presId="urn:microsoft.com/office/officeart/2005/8/layout/cycle5"/>
    <dgm:cxn modelId="{2F07EAC4-6CDF-5646-9BB3-678006AA4231}" type="presOf" srcId="{DDDF170C-0640-8340-BEA8-87FBB72D10D4}" destId="{FFDA6EF9-1DF0-AB44-9EE8-D63E268C6F18}" srcOrd="0" destOrd="0" presId="urn:microsoft.com/office/officeart/2005/8/layout/cycle5"/>
    <dgm:cxn modelId="{888AD832-7AB0-BE40-9B37-9297F2E732E8}" type="presOf" srcId="{FC9E08B0-653C-6C43-B20B-CC545F95FCB6}" destId="{EE18570E-18AB-9D4F-A39D-3030F72648F6}" srcOrd="0" destOrd="0" presId="urn:microsoft.com/office/officeart/2005/8/layout/cycle5"/>
    <dgm:cxn modelId="{ED42961C-C38B-914E-8A3E-C72A526A5292}" type="presOf" srcId="{BE65AE85-A1A5-214A-857D-1DE1BD205A37}" destId="{6FDE1423-CB00-554A-B215-061CF821ED1B}" srcOrd="0" destOrd="0" presId="urn:microsoft.com/office/officeart/2005/8/layout/cycle5"/>
    <dgm:cxn modelId="{42EA8B49-652F-884A-A8AB-AAE3AFD8F37F}" type="presOf" srcId="{24D0C17A-E90B-D342-A19A-6A08BA0394BC}" destId="{DA28E6D3-7FFE-184C-9ED2-8FA103947A2B}" srcOrd="0" destOrd="0" presId="urn:microsoft.com/office/officeart/2005/8/layout/cycle5"/>
    <dgm:cxn modelId="{747753B9-30D6-F646-9A9A-87E00E9D447C}" srcId="{C0A0277B-A0CB-7042-B6CC-62FBBE0A4B23}" destId="{24D0C17A-E90B-D342-A19A-6A08BA0394BC}" srcOrd="0" destOrd="0" parTransId="{A2DC1118-1F8C-C240-BEF8-F16FA65B5D76}" sibTransId="{BE65AE85-A1A5-214A-857D-1DE1BD205A37}"/>
    <dgm:cxn modelId="{A825E715-C2CC-8842-A08F-11A8DBFEB383}" type="presOf" srcId="{70B74401-17F1-A941-B874-374836549132}" destId="{C31E2F16-61FD-304E-9F04-39F79CE0C9F1}" srcOrd="0" destOrd="0" presId="urn:microsoft.com/office/officeart/2005/8/layout/cycle5"/>
    <dgm:cxn modelId="{F9276A72-CF26-F347-A8CD-1E4BB0220822}" type="presParOf" srcId="{A30CD7FD-27B0-2241-8B1D-2084AF6D5EF4}" destId="{DA28E6D3-7FFE-184C-9ED2-8FA103947A2B}" srcOrd="0" destOrd="0" presId="urn:microsoft.com/office/officeart/2005/8/layout/cycle5"/>
    <dgm:cxn modelId="{7F5A0AE2-4DD5-D246-A5FF-5AD076CB58C5}" type="presParOf" srcId="{A30CD7FD-27B0-2241-8B1D-2084AF6D5EF4}" destId="{2B2F7249-5005-AA46-8AEA-E9005B05E259}" srcOrd="1" destOrd="0" presId="urn:microsoft.com/office/officeart/2005/8/layout/cycle5"/>
    <dgm:cxn modelId="{AF16238D-8D9A-3C42-BA71-992771CBAB6D}" type="presParOf" srcId="{A30CD7FD-27B0-2241-8B1D-2084AF6D5EF4}" destId="{6FDE1423-CB00-554A-B215-061CF821ED1B}" srcOrd="2" destOrd="0" presId="urn:microsoft.com/office/officeart/2005/8/layout/cycle5"/>
    <dgm:cxn modelId="{66615206-9989-F442-BFE1-C0A28B59A422}" type="presParOf" srcId="{A30CD7FD-27B0-2241-8B1D-2084AF6D5EF4}" destId="{790F0450-7C0B-7047-A2C8-0523BB9F4A4E}" srcOrd="3" destOrd="0" presId="urn:microsoft.com/office/officeart/2005/8/layout/cycle5"/>
    <dgm:cxn modelId="{89752471-E2C2-D34A-947A-C58FFEE2DE56}" type="presParOf" srcId="{A30CD7FD-27B0-2241-8B1D-2084AF6D5EF4}" destId="{58E9EF28-617A-1143-BAF2-9D61EC5309FA}" srcOrd="4" destOrd="0" presId="urn:microsoft.com/office/officeart/2005/8/layout/cycle5"/>
    <dgm:cxn modelId="{2EB93A45-ED66-3B46-82EA-EEC14DE0BF44}" type="presParOf" srcId="{A30CD7FD-27B0-2241-8B1D-2084AF6D5EF4}" destId="{C31E2F16-61FD-304E-9F04-39F79CE0C9F1}" srcOrd="5" destOrd="0" presId="urn:microsoft.com/office/officeart/2005/8/layout/cycle5"/>
    <dgm:cxn modelId="{60BBCA2F-6B8D-2E45-82E7-1957DD005BFB}" type="presParOf" srcId="{A30CD7FD-27B0-2241-8B1D-2084AF6D5EF4}" destId="{FFDA6EF9-1DF0-AB44-9EE8-D63E268C6F18}" srcOrd="6" destOrd="0" presId="urn:microsoft.com/office/officeart/2005/8/layout/cycle5"/>
    <dgm:cxn modelId="{E3EC26E3-CFB8-C74A-B706-BCE9BD33917A}" type="presParOf" srcId="{A30CD7FD-27B0-2241-8B1D-2084AF6D5EF4}" destId="{409E00E5-E4DD-394A-8384-362EF15E36BD}" srcOrd="7" destOrd="0" presId="urn:microsoft.com/office/officeart/2005/8/layout/cycle5"/>
    <dgm:cxn modelId="{C8D2F3E2-6C2D-664F-BA0E-CF58E1FB8060}" type="presParOf" srcId="{A30CD7FD-27B0-2241-8B1D-2084AF6D5EF4}" destId="{EE18570E-18AB-9D4F-A39D-3030F72648F6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25AADA-1878-C948-BF93-B0A5E27F5A27}" type="doc">
      <dgm:prSet loTypeId="urn:microsoft.com/office/officeart/2005/8/layout/cycle6" loCatId="" qsTypeId="urn:microsoft.com/office/officeart/2005/8/quickstyle/simple1#2" qsCatId="simple" csTypeId="urn:microsoft.com/office/officeart/2005/8/colors/accent1_2#2" csCatId="accent1" phldr="1"/>
      <dgm:spPr/>
      <dgm:t>
        <a:bodyPr/>
        <a:lstStyle/>
        <a:p>
          <a:endParaRPr lang="en-US"/>
        </a:p>
      </dgm:t>
    </dgm:pt>
    <dgm:pt modelId="{F6DF33E9-9869-B04E-A056-D536959C7A7F}">
      <dgm:prSet phldrT="[Text]"/>
      <dgm:spPr/>
      <dgm:t>
        <a:bodyPr/>
        <a:lstStyle/>
        <a:p>
          <a:r>
            <a:rPr lang="en-US" b="1" dirty="0" err="1" smtClean="0"/>
            <a:t>Necessidades</a:t>
          </a:r>
          <a:r>
            <a:rPr lang="en-US" b="1" dirty="0" smtClean="0"/>
            <a:t> /  </a:t>
          </a:r>
          <a:r>
            <a:rPr lang="en-US" b="1" dirty="0" err="1" smtClean="0"/>
            <a:t>Requisitos</a:t>
          </a:r>
          <a:endParaRPr lang="en-US" b="1" dirty="0"/>
        </a:p>
      </dgm:t>
    </dgm:pt>
    <dgm:pt modelId="{F7D338ED-DA47-1E49-9E2B-E67EC4F9483F}" type="parTrans" cxnId="{3F9741DF-F895-0A42-B1E8-0E961A421A83}">
      <dgm:prSet/>
      <dgm:spPr/>
      <dgm:t>
        <a:bodyPr/>
        <a:lstStyle/>
        <a:p>
          <a:endParaRPr lang="en-US"/>
        </a:p>
      </dgm:t>
    </dgm:pt>
    <dgm:pt modelId="{3BE3A89B-8808-7A4B-9620-27338C3837AE}" type="sibTrans" cxnId="{3F9741DF-F895-0A42-B1E8-0E961A421A83}">
      <dgm:prSet/>
      <dgm:spPr>
        <a:ln w="38100" cmpd="sng">
          <a:solidFill>
            <a:srgbClr val="6076B4"/>
          </a:solidFill>
          <a:headEnd type="none"/>
          <a:tailEnd type="arrow"/>
        </a:ln>
      </dgm:spPr>
      <dgm:t>
        <a:bodyPr/>
        <a:lstStyle/>
        <a:p>
          <a:endParaRPr lang="en-US"/>
        </a:p>
      </dgm:t>
    </dgm:pt>
    <dgm:pt modelId="{1C093272-9766-1D40-86EE-E1E24C0C420A}">
      <dgm:prSet phldrT="[Text]"/>
      <dgm:spPr/>
      <dgm:t>
        <a:bodyPr/>
        <a:lstStyle/>
        <a:p>
          <a:r>
            <a:rPr lang="en-US" b="1" dirty="0" smtClean="0"/>
            <a:t>(re)design</a:t>
          </a:r>
        </a:p>
        <a:p>
          <a:r>
            <a:rPr lang="en-US" b="1" dirty="0" smtClean="0"/>
            <a:t>(</a:t>
          </a:r>
          <a:r>
            <a:rPr lang="en-US" b="1" dirty="0" err="1" smtClean="0"/>
            <a:t>alternativas</a:t>
          </a:r>
          <a:r>
            <a:rPr lang="en-US" b="1" dirty="0" smtClean="0"/>
            <a:t>)</a:t>
          </a:r>
          <a:endParaRPr lang="en-US" b="1" dirty="0"/>
        </a:p>
      </dgm:t>
    </dgm:pt>
    <dgm:pt modelId="{D8755450-A05E-8F43-8BB9-2DC3A13CD20F}" type="parTrans" cxnId="{7231548A-1C03-A644-BDA9-E9B359A61F2F}">
      <dgm:prSet/>
      <dgm:spPr/>
      <dgm:t>
        <a:bodyPr/>
        <a:lstStyle/>
        <a:p>
          <a:endParaRPr lang="en-US"/>
        </a:p>
      </dgm:t>
    </dgm:pt>
    <dgm:pt modelId="{9E6E1E51-8D09-9049-BB01-4F2141515D0B}" type="sibTrans" cxnId="{7231548A-1C03-A644-BDA9-E9B359A61F2F}">
      <dgm:prSet/>
      <dgm:spPr>
        <a:ln w="38100" cmpd="sng">
          <a:solidFill>
            <a:srgbClr val="6076B4"/>
          </a:solidFill>
          <a:headEnd type="none"/>
          <a:tailEnd type="arrow"/>
        </a:ln>
      </dgm:spPr>
      <dgm:t>
        <a:bodyPr/>
        <a:lstStyle/>
        <a:p>
          <a:endParaRPr lang="en-US"/>
        </a:p>
      </dgm:t>
    </dgm:pt>
    <dgm:pt modelId="{8A42D020-7E80-7444-920A-1001645AD54E}">
      <dgm:prSet phldrT="[Text]"/>
      <dgm:spPr/>
      <dgm:t>
        <a:bodyPr/>
        <a:lstStyle/>
        <a:p>
          <a:r>
            <a:rPr lang="en-US" b="1" dirty="0" err="1" smtClean="0"/>
            <a:t>Prototipar</a:t>
          </a:r>
          <a:endParaRPr lang="en-US" b="1" dirty="0" smtClean="0"/>
        </a:p>
        <a:p>
          <a:r>
            <a:rPr lang="en-US" b="1" dirty="0" smtClean="0"/>
            <a:t>(</a:t>
          </a:r>
          <a:r>
            <a:rPr lang="en-US" b="1" dirty="0" err="1" smtClean="0"/>
            <a:t>versão</a:t>
          </a:r>
          <a:r>
            <a:rPr lang="en-US" b="1" dirty="0" smtClean="0"/>
            <a:t> </a:t>
          </a:r>
          <a:r>
            <a:rPr lang="en-US" b="1" dirty="0" err="1" smtClean="0"/>
            <a:t>interativa</a:t>
          </a:r>
          <a:r>
            <a:rPr lang="en-US" b="1" dirty="0" smtClean="0"/>
            <a:t>)</a:t>
          </a:r>
          <a:endParaRPr lang="en-US" b="1" dirty="0"/>
        </a:p>
      </dgm:t>
    </dgm:pt>
    <dgm:pt modelId="{43002B0A-2FF4-ED48-A5BC-80EA03001122}" type="parTrans" cxnId="{6E442476-26B9-2F43-8541-A763975B21D0}">
      <dgm:prSet/>
      <dgm:spPr/>
      <dgm:t>
        <a:bodyPr/>
        <a:lstStyle/>
        <a:p>
          <a:endParaRPr lang="en-US"/>
        </a:p>
      </dgm:t>
    </dgm:pt>
    <dgm:pt modelId="{374273A4-BDB8-1B40-8DFB-2767CD177537}" type="sibTrans" cxnId="{6E442476-26B9-2F43-8541-A763975B21D0}">
      <dgm:prSet/>
      <dgm:spPr>
        <a:ln w="38100" cmpd="sng">
          <a:solidFill>
            <a:srgbClr val="6076B4"/>
          </a:solidFill>
          <a:headEnd type="none"/>
          <a:tailEnd type="arrow"/>
        </a:ln>
      </dgm:spPr>
      <dgm:t>
        <a:bodyPr/>
        <a:lstStyle/>
        <a:p>
          <a:endParaRPr lang="en-US"/>
        </a:p>
      </dgm:t>
    </dgm:pt>
    <dgm:pt modelId="{0D269A51-D88A-D247-8415-E36F51567CDF}">
      <dgm:prSet phldrT="[Text]"/>
      <dgm:spPr/>
      <dgm:t>
        <a:bodyPr/>
        <a:lstStyle/>
        <a:p>
          <a:r>
            <a:rPr lang="en-US" b="1" dirty="0" err="1" smtClean="0"/>
            <a:t>avaliar</a:t>
          </a:r>
          <a:endParaRPr lang="en-US" b="1" dirty="0"/>
        </a:p>
      </dgm:t>
    </dgm:pt>
    <dgm:pt modelId="{6F40C6DB-6BAD-0D4D-BEE6-264AFF1E8FF8}" type="parTrans" cxnId="{5FC78730-35A3-E941-B9A3-8275EA355375}">
      <dgm:prSet/>
      <dgm:spPr/>
      <dgm:t>
        <a:bodyPr/>
        <a:lstStyle/>
        <a:p>
          <a:endParaRPr lang="en-US"/>
        </a:p>
      </dgm:t>
    </dgm:pt>
    <dgm:pt modelId="{C01F3175-6D94-F346-AFA0-223AA8E13CB6}" type="sibTrans" cxnId="{5FC78730-35A3-E941-B9A3-8275EA355375}">
      <dgm:prSet/>
      <dgm:spPr>
        <a:ln w="38100" cmpd="sng">
          <a:solidFill>
            <a:srgbClr val="6076B4"/>
          </a:solidFill>
          <a:headEnd type="none"/>
          <a:tailEnd type="arrow"/>
        </a:ln>
      </dgm:spPr>
      <dgm:t>
        <a:bodyPr/>
        <a:lstStyle/>
        <a:p>
          <a:endParaRPr lang="en-US"/>
        </a:p>
      </dgm:t>
    </dgm:pt>
    <dgm:pt modelId="{46AB0602-8189-1D48-94E8-D41BD5CC9364}" type="pres">
      <dgm:prSet presAssocID="{B325AADA-1878-C948-BF93-B0A5E27F5A2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14960E14-16E6-0F4B-B9ED-0F721EC7E491}" type="pres">
      <dgm:prSet presAssocID="{F6DF33E9-9869-B04E-A056-D536959C7A7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34EABB-F311-0849-A127-14C7A426BF2E}" type="pres">
      <dgm:prSet presAssocID="{F6DF33E9-9869-B04E-A056-D536959C7A7F}" presName="spNode" presStyleCnt="0"/>
      <dgm:spPr/>
    </dgm:pt>
    <dgm:pt modelId="{1274A072-3592-2A4B-965B-92617E5C60E4}" type="pres">
      <dgm:prSet presAssocID="{3BE3A89B-8808-7A4B-9620-27338C3837AE}" presName="sibTrans" presStyleLbl="sibTrans1D1" presStyleIdx="0" presStyleCnt="4"/>
      <dgm:spPr/>
      <dgm:t>
        <a:bodyPr/>
        <a:lstStyle/>
        <a:p>
          <a:endParaRPr lang="pt-BR"/>
        </a:p>
      </dgm:t>
    </dgm:pt>
    <dgm:pt modelId="{B248C93F-E383-7341-80A0-970CB0D1F473}" type="pres">
      <dgm:prSet presAssocID="{1C093272-9766-1D40-86EE-E1E24C0C420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4E86D7-2C8B-F54E-8121-C7C9F068B5C8}" type="pres">
      <dgm:prSet presAssocID="{1C093272-9766-1D40-86EE-E1E24C0C420A}" presName="spNode" presStyleCnt="0"/>
      <dgm:spPr/>
    </dgm:pt>
    <dgm:pt modelId="{A4C61507-6C9A-054A-A631-218B0FFDD5CB}" type="pres">
      <dgm:prSet presAssocID="{9E6E1E51-8D09-9049-BB01-4F2141515D0B}" presName="sibTrans" presStyleLbl="sibTrans1D1" presStyleIdx="1" presStyleCnt="4"/>
      <dgm:spPr/>
      <dgm:t>
        <a:bodyPr/>
        <a:lstStyle/>
        <a:p>
          <a:endParaRPr lang="pt-BR"/>
        </a:p>
      </dgm:t>
    </dgm:pt>
    <dgm:pt modelId="{B7A141EB-531D-034A-9D2F-D812EB4377BF}" type="pres">
      <dgm:prSet presAssocID="{8A42D020-7E80-7444-920A-1001645AD54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75ADAC-0F50-0646-B735-AF2300A97D94}" type="pres">
      <dgm:prSet presAssocID="{8A42D020-7E80-7444-920A-1001645AD54E}" presName="spNode" presStyleCnt="0"/>
      <dgm:spPr/>
    </dgm:pt>
    <dgm:pt modelId="{13836010-8BD9-DC46-A0F5-277FD3B8C203}" type="pres">
      <dgm:prSet presAssocID="{374273A4-BDB8-1B40-8DFB-2767CD177537}" presName="sibTrans" presStyleLbl="sibTrans1D1" presStyleIdx="2" presStyleCnt="4"/>
      <dgm:spPr/>
      <dgm:t>
        <a:bodyPr/>
        <a:lstStyle/>
        <a:p>
          <a:endParaRPr lang="pt-BR"/>
        </a:p>
      </dgm:t>
    </dgm:pt>
    <dgm:pt modelId="{B87D3360-1D80-F64D-8FF0-DD943A4FFE99}" type="pres">
      <dgm:prSet presAssocID="{0D269A51-D88A-D247-8415-E36F51567CD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7FEFA41-F340-844A-90B1-D1AF580BDF23}" type="pres">
      <dgm:prSet presAssocID="{0D269A51-D88A-D247-8415-E36F51567CDF}" presName="spNode" presStyleCnt="0"/>
      <dgm:spPr/>
    </dgm:pt>
    <dgm:pt modelId="{4454B497-B720-E844-9A82-8D7DE90862CE}" type="pres">
      <dgm:prSet presAssocID="{C01F3175-6D94-F346-AFA0-223AA8E13CB6}" presName="sibTrans" presStyleLbl="sibTrans1D1" presStyleIdx="3" presStyleCnt="4"/>
      <dgm:spPr/>
      <dgm:t>
        <a:bodyPr/>
        <a:lstStyle/>
        <a:p>
          <a:endParaRPr lang="pt-BR"/>
        </a:p>
      </dgm:t>
    </dgm:pt>
  </dgm:ptLst>
  <dgm:cxnLst>
    <dgm:cxn modelId="{6E442476-26B9-2F43-8541-A763975B21D0}" srcId="{B325AADA-1878-C948-BF93-B0A5E27F5A27}" destId="{8A42D020-7E80-7444-920A-1001645AD54E}" srcOrd="2" destOrd="0" parTransId="{43002B0A-2FF4-ED48-A5BC-80EA03001122}" sibTransId="{374273A4-BDB8-1B40-8DFB-2767CD177537}"/>
    <dgm:cxn modelId="{448E0BAA-3E1F-D041-B5E4-E6DA5AA027DC}" type="presOf" srcId="{C01F3175-6D94-F346-AFA0-223AA8E13CB6}" destId="{4454B497-B720-E844-9A82-8D7DE90862CE}" srcOrd="0" destOrd="0" presId="urn:microsoft.com/office/officeart/2005/8/layout/cycle6"/>
    <dgm:cxn modelId="{C3F4414B-2AD5-7E44-BB27-1D0D6953CB8C}" type="presOf" srcId="{0D269A51-D88A-D247-8415-E36F51567CDF}" destId="{B87D3360-1D80-F64D-8FF0-DD943A4FFE99}" srcOrd="0" destOrd="0" presId="urn:microsoft.com/office/officeart/2005/8/layout/cycle6"/>
    <dgm:cxn modelId="{32C55EC7-DB19-EF42-8E69-DF87D310E316}" type="presOf" srcId="{B325AADA-1878-C948-BF93-B0A5E27F5A27}" destId="{46AB0602-8189-1D48-94E8-D41BD5CC9364}" srcOrd="0" destOrd="0" presId="urn:microsoft.com/office/officeart/2005/8/layout/cycle6"/>
    <dgm:cxn modelId="{F9ECA906-945B-834D-AFC6-98CA6EA5720C}" type="presOf" srcId="{F6DF33E9-9869-B04E-A056-D536959C7A7F}" destId="{14960E14-16E6-0F4B-B9ED-0F721EC7E491}" srcOrd="0" destOrd="0" presId="urn:microsoft.com/office/officeart/2005/8/layout/cycle6"/>
    <dgm:cxn modelId="{7231548A-1C03-A644-BDA9-E9B359A61F2F}" srcId="{B325AADA-1878-C948-BF93-B0A5E27F5A27}" destId="{1C093272-9766-1D40-86EE-E1E24C0C420A}" srcOrd="1" destOrd="0" parTransId="{D8755450-A05E-8F43-8BB9-2DC3A13CD20F}" sibTransId="{9E6E1E51-8D09-9049-BB01-4F2141515D0B}"/>
    <dgm:cxn modelId="{3F9741DF-F895-0A42-B1E8-0E961A421A83}" srcId="{B325AADA-1878-C948-BF93-B0A5E27F5A27}" destId="{F6DF33E9-9869-B04E-A056-D536959C7A7F}" srcOrd="0" destOrd="0" parTransId="{F7D338ED-DA47-1E49-9E2B-E67EC4F9483F}" sibTransId="{3BE3A89B-8808-7A4B-9620-27338C3837AE}"/>
    <dgm:cxn modelId="{5FC78730-35A3-E941-B9A3-8275EA355375}" srcId="{B325AADA-1878-C948-BF93-B0A5E27F5A27}" destId="{0D269A51-D88A-D247-8415-E36F51567CDF}" srcOrd="3" destOrd="0" parTransId="{6F40C6DB-6BAD-0D4D-BEE6-264AFF1E8FF8}" sibTransId="{C01F3175-6D94-F346-AFA0-223AA8E13CB6}"/>
    <dgm:cxn modelId="{AE779787-250B-2E4A-8066-BEE3AF400B10}" type="presOf" srcId="{3BE3A89B-8808-7A4B-9620-27338C3837AE}" destId="{1274A072-3592-2A4B-965B-92617E5C60E4}" srcOrd="0" destOrd="0" presId="urn:microsoft.com/office/officeart/2005/8/layout/cycle6"/>
    <dgm:cxn modelId="{CC0C6441-5856-6A46-842E-5D8B8C5301EA}" type="presOf" srcId="{1C093272-9766-1D40-86EE-E1E24C0C420A}" destId="{B248C93F-E383-7341-80A0-970CB0D1F473}" srcOrd="0" destOrd="0" presId="urn:microsoft.com/office/officeart/2005/8/layout/cycle6"/>
    <dgm:cxn modelId="{8CBC8CFF-24BF-3B49-AD66-FB84695E2839}" type="presOf" srcId="{8A42D020-7E80-7444-920A-1001645AD54E}" destId="{B7A141EB-531D-034A-9D2F-D812EB4377BF}" srcOrd="0" destOrd="0" presId="urn:microsoft.com/office/officeart/2005/8/layout/cycle6"/>
    <dgm:cxn modelId="{FF2771D1-2856-3E40-BBC1-86A80128E30A}" type="presOf" srcId="{374273A4-BDB8-1B40-8DFB-2767CD177537}" destId="{13836010-8BD9-DC46-A0F5-277FD3B8C203}" srcOrd="0" destOrd="0" presId="urn:microsoft.com/office/officeart/2005/8/layout/cycle6"/>
    <dgm:cxn modelId="{F5998734-113F-B847-A911-A2466B845B18}" type="presOf" srcId="{9E6E1E51-8D09-9049-BB01-4F2141515D0B}" destId="{A4C61507-6C9A-054A-A631-218B0FFDD5CB}" srcOrd="0" destOrd="0" presId="urn:microsoft.com/office/officeart/2005/8/layout/cycle6"/>
    <dgm:cxn modelId="{D6E6EC91-2E9D-D44B-9711-9C6B52D2CA57}" type="presParOf" srcId="{46AB0602-8189-1D48-94E8-D41BD5CC9364}" destId="{14960E14-16E6-0F4B-B9ED-0F721EC7E491}" srcOrd="0" destOrd="0" presId="urn:microsoft.com/office/officeart/2005/8/layout/cycle6"/>
    <dgm:cxn modelId="{199E212B-2220-404C-86FF-516BC2C948F3}" type="presParOf" srcId="{46AB0602-8189-1D48-94E8-D41BD5CC9364}" destId="{6834EABB-F311-0849-A127-14C7A426BF2E}" srcOrd="1" destOrd="0" presId="urn:microsoft.com/office/officeart/2005/8/layout/cycle6"/>
    <dgm:cxn modelId="{517C82E5-DB4B-D14C-B392-80E0A117A5C7}" type="presParOf" srcId="{46AB0602-8189-1D48-94E8-D41BD5CC9364}" destId="{1274A072-3592-2A4B-965B-92617E5C60E4}" srcOrd="2" destOrd="0" presId="urn:microsoft.com/office/officeart/2005/8/layout/cycle6"/>
    <dgm:cxn modelId="{5AF6C2C2-D440-294D-AE04-825489D584E4}" type="presParOf" srcId="{46AB0602-8189-1D48-94E8-D41BD5CC9364}" destId="{B248C93F-E383-7341-80A0-970CB0D1F473}" srcOrd="3" destOrd="0" presId="urn:microsoft.com/office/officeart/2005/8/layout/cycle6"/>
    <dgm:cxn modelId="{8C0448E4-0D70-A349-92A4-EC882BAE13C4}" type="presParOf" srcId="{46AB0602-8189-1D48-94E8-D41BD5CC9364}" destId="{754E86D7-2C8B-F54E-8121-C7C9F068B5C8}" srcOrd="4" destOrd="0" presId="urn:microsoft.com/office/officeart/2005/8/layout/cycle6"/>
    <dgm:cxn modelId="{71EFEEC8-A997-AD48-BE5F-E382F6024A4B}" type="presParOf" srcId="{46AB0602-8189-1D48-94E8-D41BD5CC9364}" destId="{A4C61507-6C9A-054A-A631-218B0FFDD5CB}" srcOrd="5" destOrd="0" presId="urn:microsoft.com/office/officeart/2005/8/layout/cycle6"/>
    <dgm:cxn modelId="{9553FAB2-7891-6C4D-8CEE-E5014CFCACF1}" type="presParOf" srcId="{46AB0602-8189-1D48-94E8-D41BD5CC9364}" destId="{B7A141EB-531D-034A-9D2F-D812EB4377BF}" srcOrd="6" destOrd="0" presId="urn:microsoft.com/office/officeart/2005/8/layout/cycle6"/>
    <dgm:cxn modelId="{0995AAFE-A26E-2C49-86BC-26DADA75528D}" type="presParOf" srcId="{46AB0602-8189-1D48-94E8-D41BD5CC9364}" destId="{6A75ADAC-0F50-0646-B735-AF2300A97D94}" srcOrd="7" destOrd="0" presId="urn:microsoft.com/office/officeart/2005/8/layout/cycle6"/>
    <dgm:cxn modelId="{BA373B14-F5C0-9241-8E8B-454337CFC01E}" type="presParOf" srcId="{46AB0602-8189-1D48-94E8-D41BD5CC9364}" destId="{13836010-8BD9-DC46-A0F5-277FD3B8C203}" srcOrd="8" destOrd="0" presId="urn:microsoft.com/office/officeart/2005/8/layout/cycle6"/>
    <dgm:cxn modelId="{4AD4B2F0-C96A-7247-BB7D-8C49C2A2F27B}" type="presParOf" srcId="{46AB0602-8189-1D48-94E8-D41BD5CC9364}" destId="{B87D3360-1D80-F64D-8FF0-DD943A4FFE99}" srcOrd="9" destOrd="0" presId="urn:microsoft.com/office/officeart/2005/8/layout/cycle6"/>
    <dgm:cxn modelId="{D52D5A79-95BC-B743-8015-12B64A3C5B4B}" type="presParOf" srcId="{46AB0602-8189-1D48-94E8-D41BD5CC9364}" destId="{E7FEFA41-F340-844A-90B1-D1AF580BDF23}" srcOrd="10" destOrd="0" presId="urn:microsoft.com/office/officeart/2005/8/layout/cycle6"/>
    <dgm:cxn modelId="{7726B850-4D9A-F54B-ADB2-FA6E3E4E229B}" type="presParOf" srcId="{46AB0602-8189-1D48-94E8-D41BD5CC9364}" destId="{4454B497-B720-E844-9A82-8D7DE90862CE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28E6D3-7FFE-184C-9ED2-8FA103947A2B}">
      <dsp:nvSpPr>
        <dsp:cNvPr id="0" name=""/>
        <dsp:cNvSpPr/>
      </dsp:nvSpPr>
      <dsp:spPr>
        <a:xfrm>
          <a:off x="2046386" y="2202"/>
          <a:ext cx="2003226" cy="1302097"/>
        </a:xfrm>
        <a:prstGeom prst="roundRect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Compreender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Requisitos</a:t>
          </a:r>
          <a:endParaRPr lang="en-US" sz="1900" kern="1200" dirty="0"/>
        </a:p>
      </dsp:txBody>
      <dsp:txXfrm>
        <a:off x="2109949" y="65765"/>
        <a:ext cx="1876100" cy="1174971"/>
      </dsp:txXfrm>
    </dsp:sp>
    <dsp:sp modelId="{6FDE1423-CB00-554A-B215-061CF821ED1B}">
      <dsp:nvSpPr>
        <dsp:cNvPr id="0" name=""/>
        <dsp:cNvSpPr/>
      </dsp:nvSpPr>
      <dsp:spPr>
        <a:xfrm>
          <a:off x="1513703" y="776270"/>
          <a:ext cx="3472960" cy="3472960"/>
        </a:xfrm>
        <a:custGeom>
          <a:avLst/>
          <a:gdLst/>
          <a:ahLst/>
          <a:cxnLst/>
          <a:rect l="0" t="0" r="0" b="0"/>
          <a:pathLst>
            <a:path>
              <a:moveTo>
                <a:pt x="2821912" y="381046"/>
              </a:moveTo>
              <a:arcTo wR="1736480" hR="1736480" stAng="18521267" swAng="2183730"/>
            </a:path>
          </a:pathLst>
        </a:custGeom>
        <a:noFill/>
        <a:ln w="28575" cap="flat" cmpd="sng" algn="ctr">
          <a:solidFill>
            <a:schemeClr val="bg1">
              <a:lumMod val="6500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0F0450-7C0B-7047-A2C8-0523BB9F4A4E}">
      <dsp:nvSpPr>
        <dsp:cNvPr id="0" name=""/>
        <dsp:cNvSpPr/>
      </dsp:nvSpPr>
      <dsp:spPr>
        <a:xfrm>
          <a:off x="3864174" y="2402502"/>
          <a:ext cx="2003226" cy="1302097"/>
        </a:xfrm>
        <a:prstGeom prst="roundRect">
          <a:avLst/>
        </a:prstGeom>
        <a:solidFill>
          <a:srgbClr val="A6A6A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Satisfazer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Requisitos</a:t>
          </a:r>
          <a:endParaRPr lang="en-US" sz="1900" kern="1200" dirty="0"/>
        </a:p>
      </dsp:txBody>
      <dsp:txXfrm>
        <a:off x="3927737" y="2466065"/>
        <a:ext cx="1876100" cy="1174971"/>
      </dsp:txXfrm>
    </dsp:sp>
    <dsp:sp modelId="{C31E2F16-61FD-304E-9F04-39F79CE0C9F1}">
      <dsp:nvSpPr>
        <dsp:cNvPr id="0" name=""/>
        <dsp:cNvSpPr/>
      </dsp:nvSpPr>
      <dsp:spPr>
        <a:xfrm>
          <a:off x="1311519" y="968502"/>
          <a:ext cx="3472960" cy="3472960"/>
        </a:xfrm>
        <a:custGeom>
          <a:avLst/>
          <a:gdLst/>
          <a:ahLst/>
          <a:cxnLst/>
          <a:rect l="0" t="0" r="0" b="0"/>
          <a:pathLst>
            <a:path>
              <a:moveTo>
                <a:pt x="2759956" y="3139283"/>
              </a:moveTo>
              <a:arcTo wR="1736480" hR="1736480" stAng="3233145" swAng="4333710"/>
            </a:path>
          </a:pathLst>
        </a:custGeom>
        <a:noFill/>
        <a:ln w="28575" cap="flat" cmpd="sng" algn="ctr">
          <a:solidFill>
            <a:srgbClr val="A6A6A6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DA6EF9-1DF0-AB44-9EE8-D63E268C6F18}">
      <dsp:nvSpPr>
        <dsp:cNvPr id="0" name=""/>
        <dsp:cNvSpPr/>
      </dsp:nvSpPr>
      <dsp:spPr>
        <a:xfrm>
          <a:off x="228598" y="2402502"/>
          <a:ext cx="2003226" cy="1302097"/>
        </a:xfrm>
        <a:prstGeom prst="roundRect">
          <a:avLst/>
        </a:prstGeom>
        <a:solidFill>
          <a:srgbClr val="A6A6A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Avaliá</a:t>
          </a:r>
          <a:r>
            <a:rPr lang="en-US" sz="1900" kern="1200" dirty="0" smtClean="0"/>
            <a:t>-los</a:t>
          </a:r>
          <a:endParaRPr lang="en-US" sz="1900" kern="1200" dirty="0"/>
        </a:p>
      </dsp:txBody>
      <dsp:txXfrm>
        <a:off x="292161" y="2466065"/>
        <a:ext cx="1876100" cy="1174971"/>
      </dsp:txXfrm>
    </dsp:sp>
    <dsp:sp modelId="{EE18570E-18AB-9D4F-A39D-3030F72648F6}">
      <dsp:nvSpPr>
        <dsp:cNvPr id="0" name=""/>
        <dsp:cNvSpPr/>
      </dsp:nvSpPr>
      <dsp:spPr>
        <a:xfrm>
          <a:off x="1109335" y="776270"/>
          <a:ext cx="3472960" cy="3472960"/>
        </a:xfrm>
        <a:custGeom>
          <a:avLst/>
          <a:gdLst/>
          <a:ahLst/>
          <a:cxnLst/>
          <a:rect l="0" t="0" r="0" b="0"/>
          <a:pathLst>
            <a:path>
              <a:moveTo>
                <a:pt x="58517" y="1289484"/>
              </a:moveTo>
              <a:arcTo wR="1736480" hR="1736480" stAng="11695003" swAng="2183730"/>
            </a:path>
          </a:pathLst>
        </a:custGeom>
        <a:noFill/>
        <a:ln w="28575" cap="flat" cmpd="sng" algn="ctr">
          <a:solidFill>
            <a:srgbClr val="A6A6A6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960E14-16E6-0F4B-B9ED-0F721EC7E491}">
      <dsp:nvSpPr>
        <dsp:cNvPr id="0" name=""/>
        <dsp:cNvSpPr/>
      </dsp:nvSpPr>
      <dsp:spPr>
        <a:xfrm>
          <a:off x="2321417" y="312"/>
          <a:ext cx="1452374" cy="9440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err="1" smtClean="0"/>
            <a:t>Necessidades</a:t>
          </a:r>
          <a:r>
            <a:rPr lang="en-US" sz="1300" b="1" kern="1200" dirty="0" smtClean="0"/>
            <a:t> /  </a:t>
          </a:r>
          <a:r>
            <a:rPr lang="en-US" sz="1300" b="1" kern="1200" dirty="0" err="1" smtClean="0"/>
            <a:t>Requisitos</a:t>
          </a:r>
          <a:endParaRPr lang="en-US" sz="1300" b="1" kern="1200" dirty="0"/>
        </a:p>
      </dsp:txBody>
      <dsp:txXfrm>
        <a:off x="2367501" y="46396"/>
        <a:ext cx="1360206" cy="851875"/>
      </dsp:txXfrm>
    </dsp:sp>
    <dsp:sp modelId="{1274A072-3592-2A4B-965B-92617E5C60E4}">
      <dsp:nvSpPr>
        <dsp:cNvPr id="0" name=""/>
        <dsp:cNvSpPr/>
      </dsp:nvSpPr>
      <dsp:spPr>
        <a:xfrm>
          <a:off x="1487480" y="472333"/>
          <a:ext cx="3120248" cy="3120248"/>
        </a:xfrm>
        <a:custGeom>
          <a:avLst/>
          <a:gdLst/>
          <a:ahLst/>
          <a:cxnLst/>
          <a:rect l="0" t="0" r="0" b="0"/>
          <a:pathLst>
            <a:path>
              <a:moveTo>
                <a:pt x="2296780" y="184869"/>
              </a:moveTo>
              <a:arcTo wR="1560124" hR="1560124" stAng="17890545" swAng="2626675"/>
            </a:path>
          </a:pathLst>
        </a:custGeom>
        <a:noFill/>
        <a:ln w="38100" cap="flat" cmpd="sng" algn="ctr">
          <a:solidFill>
            <a:srgbClr val="6076B4"/>
          </a:solidFill>
          <a:prstDash val="solid"/>
          <a:headEnd type="none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48C93F-E383-7341-80A0-970CB0D1F473}">
      <dsp:nvSpPr>
        <dsp:cNvPr id="0" name=""/>
        <dsp:cNvSpPr/>
      </dsp:nvSpPr>
      <dsp:spPr>
        <a:xfrm>
          <a:off x="3881542" y="1560436"/>
          <a:ext cx="1452374" cy="9440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(re)design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(</a:t>
          </a:r>
          <a:r>
            <a:rPr lang="en-US" sz="1300" b="1" kern="1200" dirty="0" err="1" smtClean="0"/>
            <a:t>alternativas</a:t>
          </a:r>
          <a:r>
            <a:rPr lang="en-US" sz="1300" b="1" kern="1200" dirty="0" smtClean="0"/>
            <a:t>)</a:t>
          </a:r>
          <a:endParaRPr lang="en-US" sz="1300" b="1" kern="1200" dirty="0"/>
        </a:p>
      </dsp:txBody>
      <dsp:txXfrm>
        <a:off x="3927626" y="1606520"/>
        <a:ext cx="1360206" cy="851875"/>
      </dsp:txXfrm>
    </dsp:sp>
    <dsp:sp modelId="{A4C61507-6C9A-054A-A631-218B0FFDD5CB}">
      <dsp:nvSpPr>
        <dsp:cNvPr id="0" name=""/>
        <dsp:cNvSpPr/>
      </dsp:nvSpPr>
      <dsp:spPr>
        <a:xfrm>
          <a:off x="1487480" y="472333"/>
          <a:ext cx="3120248" cy="3120248"/>
        </a:xfrm>
        <a:custGeom>
          <a:avLst/>
          <a:gdLst/>
          <a:ahLst/>
          <a:cxnLst/>
          <a:rect l="0" t="0" r="0" b="0"/>
          <a:pathLst>
            <a:path>
              <a:moveTo>
                <a:pt x="3043500" y="2043428"/>
              </a:moveTo>
              <a:arcTo wR="1560124" hR="1560124" stAng="1082780" swAng="2626675"/>
            </a:path>
          </a:pathLst>
        </a:custGeom>
        <a:noFill/>
        <a:ln w="38100" cap="flat" cmpd="sng" algn="ctr">
          <a:solidFill>
            <a:srgbClr val="6076B4"/>
          </a:solidFill>
          <a:prstDash val="solid"/>
          <a:headEnd type="none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A141EB-531D-034A-9D2F-D812EB4377BF}">
      <dsp:nvSpPr>
        <dsp:cNvPr id="0" name=""/>
        <dsp:cNvSpPr/>
      </dsp:nvSpPr>
      <dsp:spPr>
        <a:xfrm>
          <a:off x="2321417" y="3120560"/>
          <a:ext cx="1452374" cy="9440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err="1" smtClean="0"/>
            <a:t>Prototipar</a:t>
          </a:r>
          <a:endParaRPr lang="en-US" sz="1300" b="1" kern="1200" dirty="0" smtClean="0"/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(</a:t>
          </a:r>
          <a:r>
            <a:rPr lang="en-US" sz="1300" b="1" kern="1200" dirty="0" err="1" smtClean="0"/>
            <a:t>versão</a:t>
          </a:r>
          <a:r>
            <a:rPr lang="en-US" sz="1300" b="1" kern="1200" dirty="0" smtClean="0"/>
            <a:t> </a:t>
          </a:r>
          <a:r>
            <a:rPr lang="en-US" sz="1300" b="1" kern="1200" dirty="0" err="1" smtClean="0"/>
            <a:t>interativa</a:t>
          </a:r>
          <a:r>
            <a:rPr lang="en-US" sz="1300" b="1" kern="1200" dirty="0" smtClean="0"/>
            <a:t>)</a:t>
          </a:r>
          <a:endParaRPr lang="en-US" sz="1300" b="1" kern="1200" dirty="0"/>
        </a:p>
      </dsp:txBody>
      <dsp:txXfrm>
        <a:off x="2367501" y="3166644"/>
        <a:ext cx="1360206" cy="851875"/>
      </dsp:txXfrm>
    </dsp:sp>
    <dsp:sp modelId="{13836010-8BD9-DC46-A0F5-277FD3B8C203}">
      <dsp:nvSpPr>
        <dsp:cNvPr id="0" name=""/>
        <dsp:cNvSpPr/>
      </dsp:nvSpPr>
      <dsp:spPr>
        <a:xfrm>
          <a:off x="1487480" y="472333"/>
          <a:ext cx="3120248" cy="3120248"/>
        </a:xfrm>
        <a:custGeom>
          <a:avLst/>
          <a:gdLst/>
          <a:ahLst/>
          <a:cxnLst/>
          <a:rect l="0" t="0" r="0" b="0"/>
          <a:pathLst>
            <a:path>
              <a:moveTo>
                <a:pt x="823468" y="2935379"/>
              </a:moveTo>
              <a:arcTo wR="1560124" hR="1560124" stAng="7090545" swAng="2626675"/>
            </a:path>
          </a:pathLst>
        </a:custGeom>
        <a:noFill/>
        <a:ln w="38100" cap="flat" cmpd="sng" algn="ctr">
          <a:solidFill>
            <a:srgbClr val="6076B4"/>
          </a:solidFill>
          <a:prstDash val="solid"/>
          <a:headEnd type="none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7D3360-1D80-F64D-8FF0-DD943A4FFE99}">
      <dsp:nvSpPr>
        <dsp:cNvPr id="0" name=""/>
        <dsp:cNvSpPr/>
      </dsp:nvSpPr>
      <dsp:spPr>
        <a:xfrm>
          <a:off x="761293" y="1560436"/>
          <a:ext cx="1452374" cy="9440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err="1" smtClean="0"/>
            <a:t>avaliar</a:t>
          </a:r>
          <a:endParaRPr lang="en-US" sz="1300" b="1" kern="1200" dirty="0"/>
        </a:p>
      </dsp:txBody>
      <dsp:txXfrm>
        <a:off x="807377" y="1606520"/>
        <a:ext cx="1360206" cy="851875"/>
      </dsp:txXfrm>
    </dsp:sp>
    <dsp:sp modelId="{4454B497-B720-E844-9A82-8D7DE90862CE}">
      <dsp:nvSpPr>
        <dsp:cNvPr id="0" name=""/>
        <dsp:cNvSpPr/>
      </dsp:nvSpPr>
      <dsp:spPr>
        <a:xfrm>
          <a:off x="1487480" y="472333"/>
          <a:ext cx="3120248" cy="3120248"/>
        </a:xfrm>
        <a:custGeom>
          <a:avLst/>
          <a:gdLst/>
          <a:ahLst/>
          <a:cxnLst/>
          <a:rect l="0" t="0" r="0" b="0"/>
          <a:pathLst>
            <a:path>
              <a:moveTo>
                <a:pt x="76748" y="1076819"/>
              </a:moveTo>
              <a:arcTo wR="1560124" hR="1560124" stAng="11882780" swAng="2626675"/>
            </a:path>
          </a:pathLst>
        </a:custGeom>
        <a:noFill/>
        <a:ln w="38100" cap="flat" cmpd="sng" algn="ctr">
          <a:solidFill>
            <a:srgbClr val="6076B4"/>
          </a:solidFill>
          <a:prstDash val="solid"/>
          <a:headEnd type="none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E41EAAE-69BF-4062-B920-2AFBCC717ABF}" type="datetimeFigureOut">
              <a:rPr lang="en-US"/>
              <a:pPr>
                <a:defRPr/>
              </a:pPr>
              <a:t>18/09/19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C9B8350-1AAA-4CE0-919F-D2C7CC2FDF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295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DC1BB0-695F-48E5-AA3C-A975B794B60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endParaRPr lang="pt-B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EAF4D9-1720-41A1-BBB7-FCE8BC77CA4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endParaRPr lang="pt-BR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CA9D1E0-748E-4508-B735-B200967B0DA8}" type="slidenum">
              <a:rPr lang="en-US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11</a:t>
            </a:fld>
            <a:endParaRPr lang="en-US" sz="1200">
              <a:latin typeface="+mn-lt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endParaRPr lang="pt-BR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2F01D54-07C9-4A0D-80EF-974865849497}" type="slidenum">
              <a:rPr lang="en-US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12</a:t>
            </a:fld>
            <a:endParaRPr lang="en-US" sz="1200">
              <a:latin typeface="+mn-lt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endParaRPr lang="pt-BR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79A80E3-54D5-442B-956B-5194E080D888}" type="slidenum">
              <a:rPr lang="en-US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13</a:t>
            </a:fld>
            <a:endParaRPr lang="en-US" sz="1200">
              <a:latin typeface="+mn-lt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endParaRPr lang="pt-BR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4B942D6E-28B9-492D-8E1B-3B47F514C415}" type="slidenum">
              <a:rPr lang="en-US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14</a:t>
            </a:fld>
            <a:endParaRPr lang="en-US" sz="1200">
              <a:latin typeface="+mn-lt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t-BR" smtClean="0"/>
              <a:t>Design envolve - Trabalhar requisitos, conceber uma solulção, pdoruzir uma versão interativa da solução e avaliála.</a:t>
            </a:r>
          </a:p>
          <a:p>
            <a:endParaRPr lang="pt-BR" smtClean="0"/>
          </a:p>
          <a:p>
            <a:pPr>
              <a:buFontTx/>
              <a:buChar char="-"/>
            </a:pPr>
            <a:r>
              <a:rPr lang="pt-BR" smtClean="0"/>
              <a:t>Decidir quantas escolhas serão dadas ao usuário</a:t>
            </a:r>
          </a:p>
          <a:p>
            <a:pPr>
              <a:buFontTx/>
              <a:buChar char="-"/>
            </a:pPr>
            <a:r>
              <a:rPr lang="pt-BR" smtClean="0"/>
              <a:t>Quantas direçoes o sistema oferecerá</a:t>
            </a:r>
          </a:p>
          <a:p>
            <a:pPr lvl="1">
              <a:buFontTx/>
              <a:buChar char="-"/>
            </a:pPr>
            <a:r>
              <a:rPr lang="pt-BR" smtClean="0"/>
              <a:t>Avaliar soluções alternativas</a:t>
            </a:r>
          </a:p>
          <a:p>
            <a:pPr lvl="1">
              <a:buFontTx/>
              <a:buChar char="-"/>
            </a:pPr>
            <a:endParaRPr lang="pt-B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Combinaçao das técnicas é mais adequado e eficaz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4D349D-3F15-4A74-A855-400862290F0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frs-poa.png"/>
          <p:cNvPicPr>
            <a:picLocks noChangeAspect="1"/>
          </p:cNvPicPr>
          <p:nvPr userDrawn="1"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796088" y="5715000"/>
            <a:ext cx="16621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776288"/>
            <a:ext cx="7924800" cy="1470025"/>
          </a:xfrm>
          <a:solidFill>
            <a:schemeClr val="accent5">
              <a:lumMod val="20000"/>
              <a:lumOff val="80000"/>
            </a:schemeClr>
          </a:solidFill>
        </p:spPr>
        <p:txBody>
          <a:bodyPr rIns="288000" bIns="140400" anchor="b">
            <a:normAutofit/>
          </a:bodyPr>
          <a:lstStyle>
            <a:lvl1pPr marL="0" indent="0" algn="r">
              <a:tabLst>
                <a:tab pos="7720013" algn="l"/>
              </a:tabLst>
              <a:defRPr sz="4100" baseline="0">
                <a:solidFill>
                  <a:srgbClr val="6FAF1E"/>
                </a:solidFill>
              </a:defRPr>
            </a:lvl1pPr>
          </a:lstStyle>
          <a:p>
            <a:r>
              <a:rPr lang="x-none" dirty="0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2250280"/>
            <a:ext cx="7924800" cy="2169320"/>
          </a:xfrm>
        </p:spPr>
        <p:txBody>
          <a:bodyPr tIns="140400" rIns="288000">
            <a:normAutofit/>
          </a:bodyPr>
          <a:lstStyle>
            <a:lvl1pPr marL="0" marR="36576" indent="0" algn="r">
              <a:spcBef>
                <a:spcPts val="0"/>
              </a:spcBef>
              <a:buNone/>
              <a:defRPr sz="240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x-none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0"/>
          </p:nvPr>
        </p:nvSpPr>
        <p:spPr>
          <a:xfrm>
            <a:off x="-304800" y="5715000"/>
            <a:ext cx="6934200" cy="381000"/>
          </a:xfrm>
        </p:spPr>
        <p:txBody>
          <a:bodyPr tIns="0" bIns="46800" anchorCtr="0"/>
          <a:lstStyle>
            <a:lvl1pPr algn="r">
              <a:defRPr sz="1400">
                <a:solidFill>
                  <a:srgbClr val="14581D"/>
                </a:solidFill>
              </a:defRPr>
            </a:lvl1pPr>
          </a:lstStyle>
          <a:p>
            <a:pPr>
              <a:defRPr/>
            </a:pPr>
            <a:r>
              <a:rPr lang="en-US"/>
              <a:t>Your logo here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57AB9E-6526-42A8-AA77-BC90D803587D}" type="datetime1">
              <a:rPr lang="en-US"/>
              <a:pPr>
                <a:defRPr/>
              </a:pPr>
              <a:t>18/09/19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Your logo here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57E883-BE7B-4C81-8B9B-1E1428A7D6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7E7C1F-B634-41BE-95A5-BDE042A22A83}" type="datetime1">
              <a:rPr lang="en-US"/>
              <a:pPr>
                <a:defRPr/>
              </a:pPr>
              <a:t>18/09/19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Your logo here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AFF509-71BE-4A76-AF4E-0289AE688F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ítulo e diagrama ou organog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8288"/>
            <a:ext cx="8229600" cy="1103312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SmartArt 2"/>
          <p:cNvSpPr>
            <a:spLocks noGrp="1"/>
          </p:cNvSpPr>
          <p:nvPr>
            <p:ph type="dgm" idx="1"/>
          </p:nvPr>
        </p:nvSpPr>
        <p:spPr>
          <a:xfrm>
            <a:off x="457200" y="1524000"/>
            <a:ext cx="8229600" cy="4648200"/>
          </a:xfrm>
        </p:spPr>
        <p:txBody>
          <a:bodyPr/>
          <a:lstStyle/>
          <a:p>
            <a:pPr lvl="0"/>
            <a:endParaRPr lang="pt-BR" noProof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B52459-25D0-46EA-A7CE-F4456BC1E52F}" type="datetime1">
              <a:rPr lang="en-US"/>
              <a:pPr>
                <a:defRPr/>
              </a:pPr>
              <a:t>18/09/19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Your logo here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CE5E79-009B-4269-A31F-CF9F7251AC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8288"/>
            <a:ext cx="8229600" cy="1103312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482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DE2DC7-725A-43AB-B3C8-7EB7DABD15E4}" type="datetime1">
              <a:rPr lang="en-US"/>
              <a:pPr>
                <a:defRPr/>
              </a:pPr>
              <a:t>18/09/19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Your logo here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19E76F-76E9-4FB2-BF75-A8B8A3C3D1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48200"/>
          </a:xfrm>
        </p:spPr>
        <p:txBody>
          <a:bodyPr/>
          <a:lstStyle>
            <a:lvl1pPr>
              <a:buClr>
                <a:schemeClr val="tx2">
                  <a:lumMod val="40000"/>
                  <a:lumOff val="60000"/>
                </a:schemeClr>
              </a:buClr>
              <a:defRPr/>
            </a:lvl1pPr>
            <a:lvl2pPr>
              <a:buClr>
                <a:schemeClr val="tx2">
                  <a:lumMod val="40000"/>
                  <a:lumOff val="60000"/>
                </a:schemeClr>
              </a:buClr>
              <a:defRPr/>
            </a:lvl2pPr>
            <a:lvl3pPr>
              <a:buClr>
                <a:schemeClr val="tx2">
                  <a:lumMod val="40000"/>
                  <a:lumOff val="60000"/>
                </a:schemeClr>
              </a:buClr>
              <a:defRPr/>
            </a:lvl3pPr>
            <a:lvl4pPr>
              <a:buClr>
                <a:schemeClr val="tx2">
                  <a:lumMod val="40000"/>
                  <a:lumOff val="60000"/>
                </a:schemeClr>
              </a:buClr>
              <a:defRPr/>
            </a:lvl4pPr>
            <a:lvl5pPr>
              <a:buClr>
                <a:schemeClr val="tx2">
                  <a:lumMod val="40000"/>
                  <a:lumOff val="60000"/>
                </a:schemeClr>
              </a:buClr>
              <a:defRPr/>
            </a:lvl5pPr>
          </a:lstStyle>
          <a:p>
            <a:pPr lvl="0"/>
            <a:r>
              <a:rPr lang="x-none" dirty="0" smtClean="0"/>
              <a:t>Click to edit Master text styles</a:t>
            </a:r>
          </a:p>
          <a:p>
            <a:pPr lvl="1"/>
            <a:r>
              <a:rPr lang="x-none" dirty="0" smtClean="0"/>
              <a:t>Second level</a:t>
            </a:r>
          </a:p>
          <a:p>
            <a:pPr lvl="2"/>
            <a:r>
              <a:rPr lang="x-none" dirty="0" smtClean="0"/>
              <a:t>Third level</a:t>
            </a:r>
          </a:p>
          <a:p>
            <a:pPr lvl="3"/>
            <a:r>
              <a:rPr lang="x-none" dirty="0" smtClean="0"/>
              <a:t>Fourth level</a:t>
            </a:r>
          </a:p>
          <a:p>
            <a:pPr lvl="4"/>
            <a:r>
              <a:rPr lang="x-none" dirty="0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6FD861-A520-438D-B208-AA0443A1F1C0}" type="datetime1">
              <a:rPr lang="en-US"/>
              <a:pPr>
                <a:defRPr/>
              </a:pPr>
              <a:t>18/09/19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Your logo here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017265-1428-4A0D-97EC-0A58048D29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8"/>
          <p:cNvSpPr/>
          <p:nvPr/>
        </p:nvSpPr>
        <p:spPr>
          <a:xfrm flipV="1">
            <a:off x="6350" y="6350"/>
            <a:ext cx="9131300" cy="6837363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Isosceles Triangle 7"/>
          <p:cNvSpPr/>
          <p:nvPr/>
        </p:nvSpPr>
        <p:spPr>
          <a:xfrm rot="5400000" flipV="1">
            <a:off x="7553325" y="309563"/>
            <a:ext cx="1893888" cy="1293812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" name="Straight Connector 10"/>
          <p:cNvCxnSpPr/>
          <p:nvPr/>
        </p:nvCxnSpPr>
        <p:spPr>
          <a:xfrm rot="10800000">
            <a:off x="6469063" y="9525"/>
            <a:ext cx="2673350" cy="1900238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9"/>
          <p:cNvCxnSpPr/>
          <p:nvPr/>
        </p:nvCxnSpPr>
        <p:spPr>
          <a:xfrm flipV="1">
            <a:off x="0" y="6350"/>
            <a:ext cx="9137650" cy="6845300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/>
          <a:lstStyle>
            <a:lvl1pPr marL="0" algn="l">
              <a:buNone/>
              <a:defRPr sz="3600" b="1" cap="none" baseline="0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956425" y="636270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79C358-910B-49EC-ACBB-9D9F40F6AC87}" type="datetime1">
              <a:rPr lang="en-US"/>
              <a:pPr>
                <a:defRPr/>
              </a:pPr>
              <a:t>18/09/19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5" y="6367463"/>
            <a:ext cx="4260850" cy="3000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Your logo here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0263" y="809625"/>
            <a:ext cx="503237" cy="3000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BDFE61-9396-436F-8DD0-F08B520AD2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1"/>
            <a:ext cx="4038600" cy="472440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1"/>
            <a:ext cx="4038600" cy="472440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F9B6EA-9FAD-4CC3-9C13-757C20B6F44C}" type="datetime1">
              <a:rPr lang="en-US"/>
              <a:pPr>
                <a:defRPr/>
              </a:pPr>
              <a:t>18/09/19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Your logo here</a:t>
            </a:r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27E130-C02F-4B09-985C-1AEFE1B7FA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5957668"/>
          </a:xfrm>
        </p:spPr>
        <p:txBody>
          <a:bodyPr vert="vert270" anchor="b"/>
          <a:lstStyle>
            <a:lvl1pPr marL="0" algn="ctr">
              <a:defRPr sz="3300" b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2909668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2821276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2897476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350924"/>
            <a:ext cx="6858000" cy="28974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4FD109-76C7-4597-BCC4-98B0D5515830}" type="datetime1">
              <a:rPr lang="en-US"/>
              <a:pPr>
                <a:defRPr/>
              </a:pPr>
              <a:t>18/09/19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Your logo here</a:t>
            </a:r>
            <a:endParaRPr lang="en-US" dirty="0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35CF93-6E2E-4B09-8BBD-7FA5829966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4267200"/>
            <a:ext cx="8001000" cy="1103312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="0">
                <a:ln w="6350">
                  <a:noFill/>
                </a:ln>
                <a:solidFill>
                  <a:srgbClr val="646B86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49CC01-8B79-44EB-A07B-B3C2B4DE995D}" type="datetime1">
              <a:rPr lang="en-US"/>
              <a:pPr>
                <a:defRPr/>
              </a:pPr>
              <a:t>18/09/19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Your logo here</a:t>
            </a:r>
            <a:endParaRPr lang="en-US" dirty="0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E5E80B-06BD-4618-B262-86F84C73A0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883105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88310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2836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035D59-E27F-44A4-9D71-41D50FC537D3}" type="datetime1">
              <a:rPr lang="en-US"/>
              <a:pPr>
                <a:defRPr/>
              </a:pPr>
              <a:t>18/09/19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Your logo here</a:t>
            </a:r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816734-A427-4C9F-9D7B-497EB12908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097504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264834"/>
          </a:xfrm>
          <a:solidFill>
            <a:schemeClr val="bg2">
              <a:shade val="5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x-none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638800"/>
            <a:ext cx="7333488" cy="6096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1FE9CF-39DB-4A0D-A52F-573D7D646448}" type="datetime1">
              <a:rPr lang="en-US"/>
              <a:pPr>
                <a:defRPr/>
              </a:pPr>
              <a:t>18/09/19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Your logo here</a:t>
            </a:r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7F9AB0-83EF-40DF-AA80-11B072A779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268288"/>
            <a:ext cx="8229600" cy="110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Click to edit Master title style</a:t>
            </a:r>
            <a:endParaRPr lang="en-US" smtClean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524000"/>
            <a:ext cx="8229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smtClean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075" y="6365875"/>
            <a:ext cx="2133600" cy="3016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ABEF215-F5A2-4730-8FD8-0216ED49D280}" type="datetime1">
              <a:rPr lang="en-US"/>
              <a:pPr>
                <a:defRPr/>
              </a:pPr>
              <a:t>18/09/19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367463"/>
            <a:ext cx="4259263" cy="300037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Your logo here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838" y="6365875"/>
            <a:ext cx="503237" cy="3016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4AE6B15-A394-4279-AF13-9792F74C23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3" r:id="rId2"/>
    <p:sldLayoutId id="2147483675" r:id="rId3"/>
    <p:sldLayoutId id="2147483672" r:id="rId4"/>
    <p:sldLayoutId id="2147483671" r:id="rId5"/>
    <p:sldLayoutId id="2147483676" r:id="rId6"/>
    <p:sldLayoutId id="2147483670" r:id="rId7"/>
    <p:sldLayoutId id="2147483669" r:id="rId8"/>
    <p:sldLayoutId id="2147483668" r:id="rId9"/>
    <p:sldLayoutId id="2147483667" r:id="rId10"/>
    <p:sldLayoutId id="2147483666" r:id="rId11"/>
    <p:sldLayoutId id="2147483665" r:id="rId12"/>
    <p:sldLayoutId id="2147483664" r:id="rId13"/>
  </p:sldLayoutIdLst>
  <p:transition xmlns:p14="http://schemas.microsoft.com/office/powerpoint/2010/main">
    <p:fade/>
  </p:transition>
  <p:hf sldNum="0" hdr="0" dt="0"/>
  <p:txStyles>
    <p:titleStyle>
      <a:lvl1pPr marL="484188" algn="l" rtl="0" eaLnBrk="0" fontAlgn="base" hangingPunct="0">
        <a:spcBef>
          <a:spcPct val="0"/>
        </a:spcBef>
        <a:spcAft>
          <a:spcPct val="0"/>
        </a:spcAft>
        <a:defRPr sz="4200" kern="1200">
          <a:ln w="6350">
            <a:noFill/>
          </a:ln>
          <a:solidFill>
            <a:srgbClr val="7097D3"/>
          </a:solidFill>
          <a:latin typeface="+mj-lt"/>
          <a:ea typeface="+mj-ea"/>
          <a:cs typeface="+mj-cs"/>
        </a:defRPr>
      </a:lvl1pPr>
      <a:lvl2pPr marL="484188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097D3"/>
          </a:solidFill>
          <a:latin typeface="Century Gothic" pitchFamily="34" charset="0"/>
        </a:defRPr>
      </a:lvl2pPr>
      <a:lvl3pPr marL="484188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097D3"/>
          </a:solidFill>
          <a:latin typeface="Century Gothic" pitchFamily="34" charset="0"/>
        </a:defRPr>
      </a:lvl3pPr>
      <a:lvl4pPr marL="484188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097D3"/>
          </a:solidFill>
          <a:latin typeface="Century Gothic" pitchFamily="34" charset="0"/>
        </a:defRPr>
      </a:lvl4pPr>
      <a:lvl5pPr marL="484188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097D3"/>
          </a:solidFill>
          <a:latin typeface="Century Gothic" pitchFamily="34" charset="0"/>
        </a:defRPr>
      </a:lvl5pPr>
      <a:lvl6pPr marL="941388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itchFamily="34" charset="0"/>
        </a:defRPr>
      </a:lvl6pPr>
      <a:lvl7pPr marL="1398588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itchFamily="34" charset="0"/>
        </a:defRPr>
      </a:lvl7pPr>
      <a:lvl8pPr marL="1855788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itchFamily="34" charset="0"/>
        </a:defRPr>
      </a:lvl8pPr>
      <a:lvl9pPr marL="2312988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itchFamily="34" charset="0"/>
        </a:defRPr>
      </a:lvl9pPr>
    </p:titleStyle>
    <p:bodyStyle>
      <a:lvl1pPr marL="447675" indent="-382588" algn="l" rtl="0" eaLnBrk="0" fontAlgn="base" hangingPunct="0">
        <a:spcBef>
          <a:spcPct val="20000"/>
        </a:spcBef>
        <a:spcAft>
          <a:spcPct val="0"/>
        </a:spcAft>
        <a:buClr>
          <a:srgbClr val="A0ADD2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325" indent="-285750" algn="l" rtl="0" eaLnBrk="0" fontAlgn="base" hangingPunct="0">
        <a:spcBef>
          <a:spcPct val="20000"/>
        </a:spcBef>
        <a:spcAft>
          <a:spcPct val="0"/>
        </a:spcAft>
        <a:buClr>
          <a:srgbClr val="A0ADD2"/>
        </a:buClr>
        <a:buSzPct val="95000"/>
        <a:buFont typeface="Verdana" pitchFamily="34" charset="0"/>
        <a:buChar char="›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4900" indent="-228600" algn="l" rtl="0" eaLnBrk="0" fontAlgn="base" hangingPunct="0">
        <a:spcBef>
          <a:spcPct val="20000"/>
        </a:spcBef>
        <a:spcAft>
          <a:spcPct val="0"/>
        </a:spcAft>
        <a:buClr>
          <a:srgbClr val="A0ADD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09550" algn="l" rtl="0" eaLnBrk="0" fontAlgn="base" hangingPunct="0">
        <a:spcBef>
          <a:spcPct val="20000"/>
        </a:spcBef>
        <a:spcAft>
          <a:spcPct val="0"/>
        </a:spcAft>
        <a:buClr>
          <a:srgbClr val="A0ADD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09550" algn="l" rtl="0" eaLnBrk="0" fontAlgn="base" hangingPunct="0">
        <a:spcBef>
          <a:spcPct val="20000"/>
        </a:spcBef>
        <a:spcAft>
          <a:spcPct val="0"/>
        </a:spcAft>
        <a:buClr>
          <a:srgbClr val="A0ADD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Relationship Id="rId3" Type="http://schemas.openxmlformats.org/officeDocument/2006/relationships/hyperlink" Target="https://www.mindmeister.com/pt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0" y="5732463"/>
            <a:ext cx="6629400" cy="381000"/>
          </a:xfrm>
          <a:solidFill>
            <a:schemeClr val="accent1"/>
          </a:solidFill>
          <a:ln>
            <a:miter lim="800000"/>
            <a:headEnd/>
            <a:tailEnd/>
          </a:ln>
        </p:spPr>
        <p:txBody>
          <a:bodyPr wrap="square" lIns="91440" rIns="91440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Professor Evandro Manara Miletto</a:t>
            </a:r>
          </a:p>
        </p:txBody>
      </p:sp>
      <p:sp>
        <p:nvSpPr>
          <p:cNvPr id="14339" name="Title 4"/>
          <p:cNvSpPr>
            <a:spLocks noGrp="1"/>
          </p:cNvSpPr>
          <p:nvPr>
            <p:ph type="ctrTitle"/>
          </p:nvPr>
        </p:nvSpPr>
        <p:spPr>
          <a:xfrm>
            <a:off x="1524000" y="1577975"/>
            <a:ext cx="7543800" cy="1470025"/>
          </a:xfrm>
          <a:noFill/>
        </p:spPr>
        <p:txBody>
          <a:bodyPr/>
          <a:lstStyle/>
          <a:p>
            <a:pPr algn="l" eaLnBrk="1" hangingPunct="1">
              <a:defRPr/>
            </a:pPr>
            <a:r>
              <a:rPr lang="en-US" sz="480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</a:rPr>
              <a:t>Processos</a:t>
            </a:r>
            <a:r>
              <a:rPr lang="en-US" sz="480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</a:rPr>
              <a:t> de Design</a:t>
            </a:r>
          </a:p>
        </p:txBody>
      </p:sp>
      <p:sp>
        <p:nvSpPr>
          <p:cNvPr id="2" name="Subtitle 5"/>
          <p:cNvSpPr>
            <a:spLocks noGrp="1"/>
          </p:cNvSpPr>
          <p:nvPr>
            <p:ph type="subTitle" idx="4294967295"/>
          </p:nvPr>
        </p:nvSpPr>
        <p:spPr>
          <a:xfrm>
            <a:off x="1524000" y="3048000"/>
            <a:ext cx="7620000" cy="685800"/>
          </a:xfrm>
          <a:solidFill>
            <a:schemeClr val="bg1">
              <a:lumMod val="95000"/>
            </a:schemeClr>
          </a:solidFill>
        </p:spPr>
        <p:txBody>
          <a:bodyPr tIns="140400" rIns="288000">
            <a:normAutofit/>
          </a:bodyPr>
          <a:lstStyle/>
          <a:p>
            <a:pPr marL="0" indent="892175" eaLnBrk="1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 2" pitchFamily="18" charset="2"/>
              <a:buNone/>
              <a:defRPr/>
            </a:pPr>
            <a:r>
              <a:rPr lang="en-US" sz="2000" dirty="0" err="1" smtClean="0">
                <a:solidFill>
                  <a:srgbClr val="646B86"/>
                </a:solidFill>
              </a:rPr>
              <a:t> ________</a:t>
            </a:r>
            <a:r>
              <a:rPr lang="en-US" sz="2000" dirty="0" smtClean="0">
                <a:solidFill>
                  <a:srgbClr val="646B86"/>
                </a:solidFill>
              </a:rPr>
              <a:t> </a:t>
            </a:r>
            <a:r>
              <a:rPr lang="en-US" sz="2000" dirty="0" err="1" smtClean="0">
                <a:solidFill>
                  <a:srgbClr val="646B86"/>
                </a:solidFill>
              </a:rPr>
              <a:t> _____  _________</a:t>
            </a:r>
            <a:endParaRPr lang="en-US" sz="2000" dirty="0" smtClean="0">
              <a:solidFill>
                <a:srgbClr val="646B86"/>
              </a:solidFill>
            </a:endParaRPr>
          </a:p>
        </p:txBody>
      </p:sp>
      <p:sp>
        <p:nvSpPr>
          <p:cNvPr id="16388" name="Subtitle 5"/>
          <p:cNvSpPr>
            <a:spLocks noGrp="1"/>
          </p:cNvSpPr>
          <p:nvPr>
            <p:ph type="subTitle" idx="1"/>
          </p:nvPr>
        </p:nvSpPr>
        <p:spPr>
          <a:xfrm>
            <a:off x="1524000" y="3048000"/>
            <a:ext cx="7620000" cy="685800"/>
          </a:xfrm>
          <a:solidFill>
            <a:srgbClr val="F2F2F2"/>
          </a:solidFill>
        </p:spPr>
        <p:txBody>
          <a:bodyPr/>
          <a:lstStyle/>
          <a:p>
            <a:pPr marR="0" indent="84138" algn="l" eaLnBrk="1" hangingPunct="1">
              <a:spcBef>
                <a:spcPct val="0"/>
              </a:spcBef>
            </a:pPr>
            <a:r>
              <a:rPr lang="en-US" sz="2000" smtClean="0">
                <a:solidFill>
                  <a:srgbClr val="646B86"/>
                </a:solidFill>
              </a:rPr>
              <a:t>Interação Humano-Computador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00200" y="3733800"/>
            <a:ext cx="59436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baseado em Sharp, </a:t>
            </a:r>
            <a:r>
              <a:rPr lang="pt-BR" sz="1400" dirty="0" err="1">
                <a:solidFill>
                  <a:schemeClr val="bg1">
                    <a:lumMod val="75000"/>
                  </a:schemeClr>
                </a:solidFill>
                <a:latin typeface="+mj-lt"/>
              </a:rPr>
              <a:t>Preece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 e Rogers 2013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381000" y="271463"/>
            <a:ext cx="7239000" cy="1362075"/>
          </a:xfrm>
        </p:spPr>
        <p:txBody>
          <a:bodyPr/>
          <a:lstStyle/>
          <a:p>
            <a:r>
              <a:rPr lang="pt-BR" smtClean="0">
                <a:ln>
                  <a:noFill/>
                </a:ln>
              </a:rPr>
              <a:t>4 abordagens por Saffer (2010)</a:t>
            </a:r>
          </a:p>
        </p:txBody>
      </p:sp>
      <p:sp>
        <p:nvSpPr>
          <p:cNvPr id="26626" name="Text Placeholder 4"/>
          <p:cNvSpPr>
            <a:spLocks/>
          </p:cNvSpPr>
          <p:nvPr/>
        </p:nvSpPr>
        <p:spPr bwMode="auto">
          <a:xfrm>
            <a:off x="381000" y="1633538"/>
            <a:ext cx="8229600" cy="522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68325" indent="-514350" eaLnBrk="0" hangingPunct="0">
              <a:spcBef>
                <a:spcPct val="20000"/>
              </a:spcBef>
              <a:buClr>
                <a:srgbClr val="A0ADD2"/>
              </a:buClr>
              <a:buSzPct val="80000"/>
              <a:buFont typeface="Century Gothic" pitchFamily="34" charset="0"/>
              <a:buAutoNum type="arabicPeriod"/>
            </a:pPr>
            <a:r>
              <a:rPr lang="pt-BR" sz="2800">
                <a:solidFill>
                  <a:srgbClr val="597CB0"/>
                </a:solidFill>
                <a:latin typeface="Century Gothic" pitchFamily="34" charset="0"/>
              </a:rPr>
              <a:t>Design Centrado no </a:t>
            </a:r>
            <a:r>
              <a:rPr lang="pt-BR" sz="2800" b="1">
                <a:solidFill>
                  <a:srgbClr val="597CB0"/>
                </a:solidFill>
                <a:latin typeface="Century Gothic" pitchFamily="34" charset="0"/>
              </a:rPr>
              <a:t>Usuário</a:t>
            </a:r>
          </a:p>
          <a:p>
            <a:pPr marL="568325" indent="-514350" eaLnBrk="0" hangingPunct="0">
              <a:spcBef>
                <a:spcPct val="20000"/>
              </a:spcBef>
              <a:buClr>
                <a:srgbClr val="A0ADD2"/>
              </a:buClr>
              <a:buSzPct val="80000"/>
              <a:buFont typeface="Century Gothic" pitchFamily="34" charset="0"/>
              <a:buAutoNum type="arabicPeriod"/>
            </a:pPr>
            <a:r>
              <a:rPr lang="pt-BR" sz="2800">
                <a:solidFill>
                  <a:srgbClr val="597CB0"/>
                </a:solidFill>
                <a:latin typeface="Century Gothic" pitchFamily="34" charset="0"/>
              </a:rPr>
              <a:t>Design Centrado na </a:t>
            </a:r>
            <a:r>
              <a:rPr lang="pt-BR" sz="2800" b="1">
                <a:solidFill>
                  <a:srgbClr val="597CB0"/>
                </a:solidFill>
                <a:latin typeface="Century Gothic" pitchFamily="34" charset="0"/>
              </a:rPr>
              <a:t>Atividade</a:t>
            </a:r>
          </a:p>
          <a:p>
            <a:pPr marL="568325" indent="-514350" eaLnBrk="0" hangingPunct="0">
              <a:spcBef>
                <a:spcPct val="20000"/>
              </a:spcBef>
              <a:buClr>
                <a:srgbClr val="A0ADD2"/>
              </a:buClr>
              <a:buSzPct val="80000"/>
              <a:buFont typeface="Century Gothic" pitchFamily="34" charset="0"/>
              <a:buAutoNum type="arabicPeriod"/>
            </a:pPr>
            <a:r>
              <a:rPr lang="pt-BR" sz="2800">
                <a:solidFill>
                  <a:srgbClr val="597CB0"/>
                </a:solidFill>
                <a:latin typeface="Century Gothic" pitchFamily="34" charset="0"/>
              </a:rPr>
              <a:t>Design Centrado no </a:t>
            </a:r>
            <a:r>
              <a:rPr lang="pt-BR" sz="2800" b="1">
                <a:solidFill>
                  <a:srgbClr val="597CB0"/>
                </a:solidFill>
                <a:latin typeface="Century Gothic" pitchFamily="34" charset="0"/>
              </a:rPr>
              <a:t>Sistema</a:t>
            </a:r>
          </a:p>
          <a:p>
            <a:pPr marL="568325" indent="-514350" eaLnBrk="0" hangingPunct="0">
              <a:spcBef>
                <a:spcPct val="20000"/>
              </a:spcBef>
              <a:buClr>
                <a:srgbClr val="A0ADD2"/>
              </a:buClr>
              <a:buSzPct val="80000"/>
              <a:buFont typeface="Century Gothic" pitchFamily="34" charset="0"/>
              <a:buAutoNum type="arabicPeriod"/>
            </a:pPr>
            <a:r>
              <a:rPr lang="pt-BR" sz="2800">
                <a:solidFill>
                  <a:srgbClr val="597CB0"/>
                </a:solidFill>
                <a:latin typeface="Century Gothic" pitchFamily="34" charset="0"/>
              </a:rPr>
              <a:t>Design </a:t>
            </a:r>
            <a:r>
              <a:rPr lang="pt-BR" sz="2800" b="1">
                <a:solidFill>
                  <a:srgbClr val="597CB0"/>
                </a:solidFill>
                <a:latin typeface="Century Gothic" pitchFamily="34" charset="0"/>
              </a:rPr>
              <a:t>Genial</a:t>
            </a:r>
          </a:p>
          <a:p>
            <a:pPr marL="568325" indent="-514350" eaLnBrk="0" hangingPunct="0">
              <a:spcBef>
                <a:spcPct val="20000"/>
              </a:spcBef>
              <a:buClr>
                <a:srgbClr val="A0ADD2"/>
              </a:buClr>
              <a:buSzPct val="80000"/>
              <a:buFont typeface="Century Gothic" pitchFamily="34" charset="0"/>
              <a:buAutoNum type="arabicPeriod"/>
            </a:pPr>
            <a:endParaRPr lang="pt-BR" sz="2800">
              <a:solidFill>
                <a:srgbClr val="597CB0"/>
              </a:solidFill>
              <a:latin typeface="Century Gothic" pitchFamily="34" charset="0"/>
            </a:endParaRPr>
          </a:p>
        </p:txBody>
      </p:sp>
      <p:sp>
        <p:nvSpPr>
          <p:cNvPr id="26627" name="AutoShape 7" descr="9k=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6628" name="AutoShape 9" descr="9k=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6629" name="AutoShape 11" descr="9k=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6630" name="AutoShape 13" descr="9k=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6631" name="AutoShape 15" descr="2Q==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pic>
        <p:nvPicPr>
          <p:cNvPr id="23569" name="Picture 17" descr="Saffer"/>
          <p:cNvPicPr>
            <a:picLocks noChangeAspect="1" noChangeArrowheads="1"/>
          </p:cNvPicPr>
          <p:nvPr/>
        </p:nvPicPr>
        <p:blipFill>
          <a:blip r:embed="rId3"/>
          <a:srcRect l="37500" t="12076" r="37500" b="9435"/>
          <a:stretch>
            <a:fillRect/>
          </a:stretch>
        </p:blipFill>
        <p:spPr bwMode="auto">
          <a:xfrm>
            <a:off x="6553200" y="3962400"/>
            <a:ext cx="1524000" cy="1981200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 idx="4294967295"/>
          </p:nvPr>
        </p:nvSpPr>
        <p:spPr>
          <a:xfrm>
            <a:off x="381000" y="271463"/>
            <a:ext cx="7239000" cy="1362075"/>
          </a:xfrm>
        </p:spPr>
        <p:txBody>
          <a:bodyPr/>
          <a:lstStyle/>
          <a:p>
            <a:pPr marL="0"/>
            <a:r>
              <a:rPr lang="pt-BR" sz="3600" b="1" smtClean="0">
                <a:ln>
                  <a:noFill/>
                </a:ln>
              </a:rPr>
              <a:t>Design Centrado no Usuário</a:t>
            </a:r>
          </a:p>
        </p:txBody>
      </p:sp>
      <p:sp>
        <p:nvSpPr>
          <p:cNvPr id="28674" name="Text Placeholder 4"/>
          <p:cNvSpPr>
            <a:spLocks/>
          </p:cNvSpPr>
          <p:nvPr/>
        </p:nvSpPr>
        <p:spPr bwMode="auto">
          <a:xfrm>
            <a:off x="381000" y="1633538"/>
            <a:ext cx="8229600" cy="522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68325" indent="-514350" eaLnBrk="0" hangingPunct="0">
              <a:spcBef>
                <a:spcPct val="20000"/>
              </a:spcBef>
              <a:buClr>
                <a:srgbClr val="A0ADD2"/>
              </a:buClr>
              <a:buSzPct val="80000"/>
              <a:buFont typeface="Wingdings" pitchFamily="2" charset="2"/>
              <a:buChar char="¤"/>
            </a:pPr>
            <a:r>
              <a:rPr lang="pt-BR" sz="2800">
                <a:solidFill>
                  <a:srgbClr val="808080"/>
                </a:solidFill>
                <a:latin typeface="Century Gothic" pitchFamily="34" charset="0"/>
              </a:rPr>
              <a:t>O usuário sabe o que é melhor</a:t>
            </a:r>
          </a:p>
          <a:p>
            <a:pPr marL="568325" indent="-514350" eaLnBrk="0" hangingPunct="0">
              <a:spcBef>
                <a:spcPct val="20000"/>
              </a:spcBef>
              <a:buClr>
                <a:srgbClr val="A0ADD2"/>
              </a:buClr>
              <a:buSzPct val="80000"/>
              <a:buFont typeface="Wingdings" pitchFamily="2" charset="2"/>
              <a:buChar char="¤"/>
            </a:pPr>
            <a:r>
              <a:rPr lang="pt-BR" sz="2800">
                <a:solidFill>
                  <a:srgbClr val="808080"/>
                </a:solidFill>
                <a:latin typeface="Century Gothic" pitchFamily="34" charset="0"/>
              </a:rPr>
              <a:t>O usuário é o único guia para o designer</a:t>
            </a:r>
          </a:p>
          <a:p>
            <a:pPr marL="568325" indent="-514350" eaLnBrk="0" hangingPunct="0">
              <a:spcBef>
                <a:spcPct val="20000"/>
              </a:spcBef>
              <a:buClr>
                <a:srgbClr val="A0ADD2"/>
              </a:buClr>
              <a:buSzPct val="80000"/>
              <a:buFont typeface="Wingdings" pitchFamily="2" charset="2"/>
              <a:buChar char="¤"/>
            </a:pPr>
            <a:r>
              <a:rPr lang="pt-BR" sz="2800">
                <a:solidFill>
                  <a:srgbClr val="808080"/>
                </a:solidFill>
                <a:latin typeface="Century Gothic" pitchFamily="34" charset="0"/>
              </a:rPr>
              <a:t>O designer traduz necessidades e objetivos do usuário</a:t>
            </a:r>
          </a:p>
          <a:p>
            <a:pPr marL="568325" indent="-514350" eaLnBrk="0" hangingPunct="0">
              <a:spcBef>
                <a:spcPct val="20000"/>
              </a:spcBef>
              <a:buClr>
                <a:srgbClr val="A0ADD2"/>
              </a:buClr>
              <a:buSzPct val="80000"/>
              <a:buFont typeface="Wingdings" pitchFamily="2" charset="2"/>
              <a:buChar char="¤"/>
            </a:pPr>
            <a:r>
              <a:rPr lang="pt-BR" sz="2800">
                <a:solidFill>
                  <a:srgbClr val="808080"/>
                </a:solidFill>
                <a:latin typeface="Century Gothic" pitchFamily="34" charset="0"/>
              </a:rPr>
              <a:t>O designer desenvolve uma solução de design</a:t>
            </a:r>
          </a:p>
          <a:p>
            <a:pPr marL="568325" indent="-514350" eaLnBrk="0" hangingPunct="0">
              <a:spcBef>
                <a:spcPct val="20000"/>
              </a:spcBef>
              <a:buClr>
                <a:srgbClr val="A0ADD2"/>
              </a:buClr>
              <a:buSzPct val="80000"/>
              <a:buFont typeface="Century Gothic" pitchFamily="34" charset="0"/>
              <a:buAutoNum type="arabicPeriod"/>
            </a:pPr>
            <a:endParaRPr lang="pt-BR" sz="2800">
              <a:solidFill>
                <a:srgbClr val="808080"/>
              </a:solidFill>
              <a:latin typeface="Century Gothic" pitchFamily="34" charset="0"/>
            </a:endParaRPr>
          </a:p>
        </p:txBody>
      </p:sp>
      <p:sp>
        <p:nvSpPr>
          <p:cNvPr id="28675" name="AutoShape 4" descr="9k=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8676" name="AutoShape 5" descr="9k=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8677" name="AutoShape 6" descr="9k=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8678" name="AutoShape 7" descr="9k=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8679" name="AutoShape 8" descr="2Q==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8680" name="Rectangle 5"/>
          <p:cNvSpPr>
            <a:spLocks noChangeArrowheads="1"/>
          </p:cNvSpPr>
          <p:nvPr/>
        </p:nvSpPr>
        <p:spPr bwMode="auto">
          <a:xfrm>
            <a:off x="8361363" y="809625"/>
            <a:ext cx="588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400">
                <a:solidFill>
                  <a:srgbClr val="D9D9D9"/>
                </a:solidFill>
                <a:latin typeface="Century Gothic" pitchFamily="34" charset="0"/>
              </a:rPr>
              <a:t>(1/4)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 idx="4294967295"/>
          </p:nvPr>
        </p:nvSpPr>
        <p:spPr>
          <a:xfrm>
            <a:off x="381000" y="271463"/>
            <a:ext cx="7239000" cy="1362075"/>
          </a:xfrm>
        </p:spPr>
        <p:txBody>
          <a:bodyPr/>
          <a:lstStyle/>
          <a:p>
            <a:pPr marL="0"/>
            <a:r>
              <a:rPr lang="pt-BR" sz="3600" b="1" smtClean="0">
                <a:ln>
                  <a:noFill/>
                </a:ln>
              </a:rPr>
              <a:t>Design Centrado na Atividade</a:t>
            </a:r>
          </a:p>
        </p:txBody>
      </p:sp>
      <p:sp>
        <p:nvSpPr>
          <p:cNvPr id="30722" name="Text Placeholder 4"/>
          <p:cNvSpPr>
            <a:spLocks/>
          </p:cNvSpPr>
          <p:nvPr/>
        </p:nvSpPr>
        <p:spPr bwMode="auto">
          <a:xfrm>
            <a:off x="381000" y="1633538"/>
            <a:ext cx="8229600" cy="522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68325" indent="-514350" eaLnBrk="0" hangingPunct="0">
              <a:spcBef>
                <a:spcPct val="20000"/>
              </a:spcBef>
              <a:buClr>
                <a:srgbClr val="A0ADD2"/>
              </a:buClr>
              <a:buSzPct val="80000"/>
              <a:buFont typeface="Wingdings" pitchFamily="2" charset="2"/>
              <a:buChar char="¤"/>
            </a:pPr>
            <a:r>
              <a:rPr lang="pt-BR" sz="2800">
                <a:solidFill>
                  <a:srgbClr val="808080"/>
                </a:solidFill>
                <a:latin typeface="Century Gothic" pitchFamily="34" charset="0"/>
              </a:rPr>
              <a:t>Foca o comportamento em torno de atividades específicas</a:t>
            </a:r>
          </a:p>
          <a:p>
            <a:pPr marL="568325" indent="-514350" eaLnBrk="0" hangingPunct="0">
              <a:spcBef>
                <a:spcPct val="20000"/>
              </a:spcBef>
              <a:buClr>
                <a:srgbClr val="A0ADD2"/>
              </a:buClr>
              <a:buSzPct val="80000"/>
              <a:buFont typeface="Wingdings" pitchFamily="2" charset="2"/>
              <a:buChar char="¤"/>
            </a:pPr>
            <a:r>
              <a:rPr lang="pt-BR" sz="2800">
                <a:solidFill>
                  <a:srgbClr val="808080"/>
                </a:solidFill>
                <a:latin typeface="Century Gothic" pitchFamily="34" charset="0"/>
              </a:rPr>
              <a:t>Usuários continuam com papel significativo</a:t>
            </a:r>
          </a:p>
          <a:p>
            <a:pPr marL="568325" indent="-514350" eaLnBrk="0" hangingPunct="0">
              <a:spcBef>
                <a:spcPct val="20000"/>
              </a:spcBef>
              <a:buClr>
                <a:srgbClr val="A0ADD2"/>
              </a:buClr>
              <a:buSzPct val="80000"/>
              <a:buFont typeface="Wingdings" pitchFamily="2" charset="2"/>
              <a:buChar char="¤"/>
            </a:pPr>
            <a:r>
              <a:rPr lang="pt-BR" sz="2800">
                <a:solidFill>
                  <a:srgbClr val="808080"/>
                </a:solidFill>
                <a:latin typeface="Century Gothic" pitchFamily="34" charset="0"/>
              </a:rPr>
              <a:t>Comportamento é mais importante que necessidades</a:t>
            </a:r>
          </a:p>
          <a:p>
            <a:pPr marL="568325" indent="-514350" eaLnBrk="0" hangingPunct="0">
              <a:spcBef>
                <a:spcPct val="20000"/>
              </a:spcBef>
              <a:buClr>
                <a:srgbClr val="A0ADD2"/>
              </a:buClr>
              <a:buSzPct val="80000"/>
              <a:buFont typeface="Century Gothic" pitchFamily="34" charset="0"/>
              <a:buAutoNum type="arabicPeriod"/>
            </a:pPr>
            <a:endParaRPr lang="pt-BR" sz="2800">
              <a:solidFill>
                <a:srgbClr val="808080"/>
              </a:solidFill>
              <a:latin typeface="Century Gothic" pitchFamily="34" charset="0"/>
            </a:endParaRPr>
          </a:p>
        </p:txBody>
      </p:sp>
      <p:sp>
        <p:nvSpPr>
          <p:cNvPr id="30723" name="AutoShape 4" descr="9k=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0724" name="AutoShape 5" descr="9k=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0725" name="AutoShape 6" descr="9k=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0726" name="AutoShape 7" descr="9k=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0727" name="AutoShape 8" descr="2Q==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0728" name="Rectangle 5"/>
          <p:cNvSpPr>
            <a:spLocks noChangeArrowheads="1"/>
          </p:cNvSpPr>
          <p:nvPr/>
        </p:nvSpPr>
        <p:spPr bwMode="auto">
          <a:xfrm>
            <a:off x="8361363" y="809625"/>
            <a:ext cx="588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400">
                <a:solidFill>
                  <a:srgbClr val="D9D9D9"/>
                </a:solidFill>
                <a:latin typeface="Century Gothic" pitchFamily="34" charset="0"/>
              </a:rPr>
              <a:t>(2/4)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 idx="4294967295"/>
          </p:nvPr>
        </p:nvSpPr>
        <p:spPr>
          <a:xfrm>
            <a:off x="381000" y="271463"/>
            <a:ext cx="7239000" cy="1362075"/>
          </a:xfrm>
        </p:spPr>
        <p:txBody>
          <a:bodyPr/>
          <a:lstStyle/>
          <a:p>
            <a:pPr marL="0"/>
            <a:r>
              <a:rPr lang="pt-BR" sz="3600" b="1" smtClean="0">
                <a:ln>
                  <a:noFill/>
                </a:ln>
              </a:rPr>
              <a:t>Design de Sistemas</a:t>
            </a:r>
          </a:p>
        </p:txBody>
      </p:sp>
      <p:sp>
        <p:nvSpPr>
          <p:cNvPr id="32770" name="Text Placeholder 4"/>
          <p:cNvSpPr>
            <a:spLocks/>
          </p:cNvSpPr>
          <p:nvPr/>
        </p:nvSpPr>
        <p:spPr bwMode="auto">
          <a:xfrm>
            <a:off x="381000" y="1633538"/>
            <a:ext cx="8229600" cy="522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68325" indent="-514350" eaLnBrk="0" hangingPunct="0">
              <a:spcBef>
                <a:spcPct val="20000"/>
              </a:spcBef>
              <a:buClr>
                <a:srgbClr val="A0ADD2"/>
              </a:buClr>
              <a:buSzPct val="80000"/>
              <a:buFont typeface="Wingdings" pitchFamily="2" charset="2"/>
              <a:buChar char="¤"/>
            </a:pPr>
            <a:r>
              <a:rPr lang="pt-BR" sz="2800">
                <a:solidFill>
                  <a:srgbClr val="808080"/>
                </a:solidFill>
                <a:latin typeface="Century Gothic" pitchFamily="34" charset="0"/>
              </a:rPr>
              <a:t>Abordagem estruturada e rigorosa</a:t>
            </a:r>
          </a:p>
          <a:p>
            <a:pPr marL="568325" indent="-514350" eaLnBrk="0" hangingPunct="0">
              <a:spcBef>
                <a:spcPct val="20000"/>
              </a:spcBef>
              <a:buClr>
                <a:srgbClr val="A0ADD2"/>
              </a:buClr>
              <a:buSzPct val="80000"/>
              <a:buFont typeface="Wingdings" pitchFamily="2" charset="2"/>
              <a:buChar char="¤"/>
            </a:pPr>
            <a:r>
              <a:rPr lang="pt-BR" sz="2800">
                <a:solidFill>
                  <a:srgbClr val="808080"/>
                </a:solidFill>
                <a:latin typeface="Century Gothic" pitchFamily="34" charset="0"/>
              </a:rPr>
              <a:t>Concentra-se no contexto</a:t>
            </a:r>
          </a:p>
          <a:p>
            <a:pPr marL="568325" indent="-514350" eaLnBrk="0" hangingPunct="0">
              <a:spcBef>
                <a:spcPct val="20000"/>
              </a:spcBef>
              <a:buClr>
                <a:srgbClr val="A0ADD2"/>
              </a:buClr>
              <a:buSzPct val="80000"/>
              <a:buFont typeface="Wingdings" pitchFamily="2" charset="2"/>
              <a:buChar char="¤"/>
            </a:pPr>
            <a:r>
              <a:rPr lang="pt-BR" sz="2800">
                <a:solidFill>
                  <a:srgbClr val="808080"/>
                </a:solidFill>
                <a:latin typeface="Century Gothic" pitchFamily="34" charset="0"/>
              </a:rPr>
              <a:t>Apropriada para problemas complexos</a:t>
            </a:r>
          </a:p>
          <a:p>
            <a:pPr marL="568325" indent="-514350" eaLnBrk="0" hangingPunct="0">
              <a:spcBef>
                <a:spcPct val="20000"/>
              </a:spcBef>
              <a:buClr>
                <a:srgbClr val="A0ADD2"/>
              </a:buClr>
              <a:buSzPct val="80000"/>
              <a:buFont typeface="Wingdings" pitchFamily="2" charset="2"/>
              <a:buChar char="¤"/>
            </a:pPr>
            <a:r>
              <a:rPr lang="pt-BR" sz="2800">
                <a:solidFill>
                  <a:srgbClr val="808080"/>
                </a:solidFill>
                <a:latin typeface="Century Gothic" pitchFamily="34" charset="0"/>
              </a:rPr>
              <a:t>O centro é o sistema (pessoas, objetos, computadores, etc.)</a:t>
            </a:r>
          </a:p>
          <a:p>
            <a:pPr marL="568325" indent="-514350" eaLnBrk="0" hangingPunct="0">
              <a:spcBef>
                <a:spcPct val="20000"/>
              </a:spcBef>
              <a:buClr>
                <a:srgbClr val="A0ADD2"/>
              </a:buClr>
              <a:buSzPct val="80000"/>
              <a:buFont typeface="Wingdings" pitchFamily="2" charset="2"/>
              <a:buChar char="¤"/>
            </a:pPr>
            <a:r>
              <a:rPr lang="pt-BR" sz="2800">
                <a:solidFill>
                  <a:srgbClr val="808080"/>
                </a:solidFill>
                <a:latin typeface="Century Gothic" pitchFamily="34" charset="0"/>
              </a:rPr>
              <a:t>O usuário define objetivos do sistema</a:t>
            </a:r>
          </a:p>
          <a:p>
            <a:pPr marL="568325" indent="-514350" eaLnBrk="0" hangingPunct="0">
              <a:spcBef>
                <a:spcPct val="20000"/>
              </a:spcBef>
              <a:buClr>
                <a:srgbClr val="A0ADD2"/>
              </a:buClr>
              <a:buSzPct val="80000"/>
              <a:buFont typeface="Wingdings" pitchFamily="2" charset="2"/>
              <a:buChar char="¤"/>
            </a:pPr>
            <a:endParaRPr lang="pt-BR" sz="2800">
              <a:solidFill>
                <a:srgbClr val="808080"/>
              </a:solidFill>
              <a:latin typeface="Century Gothic" pitchFamily="34" charset="0"/>
            </a:endParaRPr>
          </a:p>
          <a:p>
            <a:pPr marL="568325" indent="-514350" eaLnBrk="0" hangingPunct="0">
              <a:spcBef>
                <a:spcPct val="20000"/>
              </a:spcBef>
              <a:buClr>
                <a:srgbClr val="A0ADD2"/>
              </a:buClr>
              <a:buSzPct val="80000"/>
              <a:buFont typeface="Century Gothic" pitchFamily="34" charset="0"/>
              <a:buAutoNum type="arabicPeriod"/>
            </a:pPr>
            <a:endParaRPr lang="pt-BR" sz="2800">
              <a:solidFill>
                <a:srgbClr val="808080"/>
              </a:solidFill>
              <a:latin typeface="Century Gothic" pitchFamily="34" charset="0"/>
            </a:endParaRPr>
          </a:p>
        </p:txBody>
      </p:sp>
      <p:sp>
        <p:nvSpPr>
          <p:cNvPr id="32771" name="AutoShape 4" descr="9k=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2772" name="AutoShape 5" descr="9k=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2773" name="AutoShape 6" descr="9k=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2774" name="AutoShape 7" descr="9k=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2775" name="AutoShape 8" descr="2Q==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2776" name="Rectangle 5"/>
          <p:cNvSpPr>
            <a:spLocks noChangeArrowheads="1"/>
          </p:cNvSpPr>
          <p:nvPr/>
        </p:nvSpPr>
        <p:spPr bwMode="auto">
          <a:xfrm>
            <a:off x="8361363" y="809625"/>
            <a:ext cx="588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400">
                <a:solidFill>
                  <a:srgbClr val="D9D9D9"/>
                </a:solidFill>
                <a:latin typeface="Century Gothic" pitchFamily="34" charset="0"/>
              </a:rPr>
              <a:t>(3/4)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 idx="4294967295"/>
          </p:nvPr>
        </p:nvSpPr>
        <p:spPr>
          <a:xfrm>
            <a:off x="381000" y="271463"/>
            <a:ext cx="7239000" cy="1362075"/>
          </a:xfrm>
        </p:spPr>
        <p:txBody>
          <a:bodyPr/>
          <a:lstStyle/>
          <a:p>
            <a:pPr marL="0"/>
            <a:r>
              <a:rPr lang="pt-BR" sz="3600" b="1" smtClean="0">
                <a:ln>
                  <a:noFill/>
                </a:ln>
              </a:rPr>
              <a:t>Design Genial</a:t>
            </a:r>
          </a:p>
        </p:txBody>
      </p:sp>
      <p:sp>
        <p:nvSpPr>
          <p:cNvPr id="34818" name="Text Placeholder 4"/>
          <p:cNvSpPr>
            <a:spLocks/>
          </p:cNvSpPr>
          <p:nvPr/>
        </p:nvSpPr>
        <p:spPr bwMode="auto">
          <a:xfrm>
            <a:off x="381000" y="1633538"/>
            <a:ext cx="8229600" cy="522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68325" indent="-514350" eaLnBrk="0" hangingPunct="0">
              <a:spcBef>
                <a:spcPct val="20000"/>
              </a:spcBef>
              <a:buClr>
                <a:srgbClr val="A0ADD2"/>
              </a:buClr>
              <a:buSzPct val="80000"/>
              <a:buFont typeface="Wingdings" pitchFamily="2" charset="2"/>
              <a:buChar char="¤"/>
            </a:pPr>
            <a:r>
              <a:rPr lang="pt-BR" sz="2800">
                <a:solidFill>
                  <a:srgbClr val="808080"/>
                </a:solidFill>
                <a:latin typeface="Century Gothic" pitchFamily="34" charset="0"/>
              </a:rPr>
              <a:t>Diferente das demais</a:t>
            </a:r>
          </a:p>
          <a:p>
            <a:pPr marL="568325" indent="-514350" eaLnBrk="0" hangingPunct="0">
              <a:spcBef>
                <a:spcPct val="20000"/>
              </a:spcBef>
              <a:buClr>
                <a:srgbClr val="A0ADD2"/>
              </a:buClr>
              <a:buSzPct val="80000"/>
              <a:buFont typeface="Wingdings" pitchFamily="2" charset="2"/>
              <a:buChar char="¤"/>
            </a:pPr>
            <a:r>
              <a:rPr lang="pt-BR" sz="2800">
                <a:solidFill>
                  <a:srgbClr val="808080"/>
                </a:solidFill>
                <a:latin typeface="Century Gothic" pitchFamily="34" charset="0"/>
              </a:rPr>
              <a:t>Baseado no gosto criativo e experiências do designer</a:t>
            </a:r>
          </a:p>
          <a:p>
            <a:pPr marL="568325" indent="-514350" eaLnBrk="0" hangingPunct="0">
              <a:spcBef>
                <a:spcPct val="20000"/>
              </a:spcBef>
              <a:buClr>
                <a:srgbClr val="A0ADD2"/>
              </a:buClr>
              <a:buSzPct val="80000"/>
              <a:buFont typeface="Wingdings" pitchFamily="2" charset="2"/>
              <a:buChar char="¤"/>
            </a:pPr>
            <a:r>
              <a:rPr lang="pt-BR" sz="2800">
                <a:solidFill>
                  <a:srgbClr val="808080"/>
                </a:solidFill>
                <a:latin typeface="Century Gothic" pitchFamily="34" charset="0"/>
              </a:rPr>
              <a:t>O usuário valida idéias geradas pelo designer</a:t>
            </a:r>
          </a:p>
          <a:p>
            <a:pPr marL="568325" indent="-514350" eaLnBrk="0" hangingPunct="0">
              <a:spcBef>
                <a:spcPct val="20000"/>
              </a:spcBef>
              <a:buClr>
                <a:srgbClr val="A0ADD2"/>
              </a:buClr>
              <a:buSzPct val="80000"/>
              <a:buFont typeface="Wingdings" pitchFamily="2" charset="2"/>
              <a:buChar char="¤"/>
            </a:pPr>
            <a:r>
              <a:rPr lang="pt-BR" sz="2800">
                <a:solidFill>
                  <a:srgbClr val="808080"/>
                </a:solidFill>
                <a:latin typeface="Century Gothic" pitchFamily="34" charset="0"/>
              </a:rPr>
              <a:t>O usuário não está envolvido no processo de design em si</a:t>
            </a:r>
          </a:p>
          <a:p>
            <a:pPr marL="568325" indent="-514350" eaLnBrk="0" hangingPunct="0">
              <a:spcBef>
                <a:spcPct val="20000"/>
              </a:spcBef>
              <a:buClr>
                <a:srgbClr val="A0ADD2"/>
              </a:buClr>
              <a:buSzPct val="80000"/>
              <a:buFont typeface="Wingdings" pitchFamily="2" charset="2"/>
              <a:buChar char="¤"/>
            </a:pPr>
            <a:endParaRPr lang="pt-BR" sz="2800">
              <a:solidFill>
                <a:srgbClr val="808080"/>
              </a:solidFill>
              <a:latin typeface="Century Gothic" pitchFamily="34" charset="0"/>
            </a:endParaRPr>
          </a:p>
          <a:p>
            <a:pPr marL="568325" indent="-514350" eaLnBrk="0" hangingPunct="0">
              <a:spcBef>
                <a:spcPct val="20000"/>
              </a:spcBef>
              <a:buClr>
                <a:srgbClr val="A0ADD2"/>
              </a:buClr>
              <a:buSzPct val="80000"/>
              <a:buFont typeface="Wingdings" pitchFamily="2" charset="2"/>
              <a:buChar char="¤"/>
            </a:pPr>
            <a:endParaRPr lang="pt-BR" sz="2800">
              <a:solidFill>
                <a:srgbClr val="808080"/>
              </a:solidFill>
              <a:latin typeface="Century Gothic" pitchFamily="34" charset="0"/>
            </a:endParaRPr>
          </a:p>
          <a:p>
            <a:pPr marL="568325" indent="-514350" eaLnBrk="0" hangingPunct="0">
              <a:spcBef>
                <a:spcPct val="20000"/>
              </a:spcBef>
              <a:buClr>
                <a:srgbClr val="A0ADD2"/>
              </a:buClr>
              <a:buSzPct val="80000"/>
              <a:buFont typeface="Wingdings" pitchFamily="2" charset="2"/>
              <a:buChar char="¤"/>
            </a:pPr>
            <a:endParaRPr lang="pt-BR" sz="2800">
              <a:solidFill>
                <a:srgbClr val="808080"/>
              </a:solidFill>
              <a:latin typeface="Century Gothic" pitchFamily="34" charset="0"/>
            </a:endParaRPr>
          </a:p>
          <a:p>
            <a:pPr marL="568325" indent="-514350" eaLnBrk="0" hangingPunct="0">
              <a:spcBef>
                <a:spcPct val="20000"/>
              </a:spcBef>
              <a:buClr>
                <a:srgbClr val="A0ADD2"/>
              </a:buClr>
              <a:buSzPct val="80000"/>
              <a:buFont typeface="Century Gothic" pitchFamily="34" charset="0"/>
              <a:buAutoNum type="arabicPeriod"/>
            </a:pPr>
            <a:endParaRPr lang="pt-BR" sz="2800">
              <a:solidFill>
                <a:srgbClr val="808080"/>
              </a:solidFill>
              <a:latin typeface="Century Gothic" pitchFamily="34" charset="0"/>
            </a:endParaRPr>
          </a:p>
        </p:txBody>
      </p:sp>
      <p:sp>
        <p:nvSpPr>
          <p:cNvPr id="34819" name="AutoShape 4" descr="9k=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4820" name="AutoShape 5" descr="9k=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4821" name="AutoShape 6" descr="9k=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4822" name="AutoShape 7" descr="9k=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4823" name="AutoShape 8" descr="2Q==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4824" name="Rectangle 5"/>
          <p:cNvSpPr>
            <a:spLocks noChangeArrowheads="1"/>
          </p:cNvSpPr>
          <p:nvPr/>
        </p:nvSpPr>
        <p:spPr bwMode="auto">
          <a:xfrm>
            <a:off x="8361363" y="809625"/>
            <a:ext cx="588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400">
                <a:solidFill>
                  <a:srgbClr val="D9D9D9"/>
                </a:solidFill>
                <a:latin typeface="Century Gothic" pitchFamily="34" charset="0"/>
              </a:rPr>
              <a:t>(4/4)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5" name="Picture 5" descr="Desig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4"/>
          <p:cNvSpPr>
            <a:spLocks/>
          </p:cNvSpPr>
          <p:nvPr/>
        </p:nvSpPr>
        <p:spPr bwMode="auto">
          <a:xfrm>
            <a:off x="381000" y="304800"/>
            <a:ext cx="3810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pt-BR" sz="4200">
                <a:solidFill>
                  <a:srgbClr val="DFB5AB"/>
                </a:solidFill>
                <a:latin typeface="Century Gothic" pitchFamily="34" charset="0"/>
              </a:rPr>
              <a:t>Áreas do Design</a:t>
            </a:r>
          </a:p>
        </p:txBody>
      </p:sp>
      <p:sp>
        <p:nvSpPr>
          <p:cNvPr id="2" name="Title 4"/>
          <p:cNvSpPr>
            <a:spLocks/>
          </p:cNvSpPr>
          <p:nvPr/>
        </p:nvSpPr>
        <p:spPr bwMode="auto">
          <a:xfrm>
            <a:off x="457200" y="3886200"/>
            <a:ext cx="3810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pt-BR">
                <a:solidFill>
                  <a:srgbClr val="518D41"/>
                </a:solidFill>
                <a:latin typeface="Century Gothic" pitchFamily="34" charset="0"/>
              </a:rPr>
              <a:t>Gráfico</a:t>
            </a:r>
            <a:br>
              <a:rPr lang="pt-BR">
                <a:solidFill>
                  <a:srgbClr val="518D41"/>
                </a:solidFill>
                <a:latin typeface="Century Gothic" pitchFamily="34" charset="0"/>
              </a:rPr>
            </a:br>
            <a:r>
              <a:rPr lang="pt-BR">
                <a:solidFill>
                  <a:srgbClr val="518D41"/>
                </a:solidFill>
                <a:latin typeface="Century Gothic" pitchFamily="34" charset="0"/>
              </a:rPr>
              <a:t>Software</a:t>
            </a:r>
            <a:br>
              <a:rPr lang="pt-BR">
                <a:solidFill>
                  <a:srgbClr val="518D41"/>
                </a:solidFill>
                <a:latin typeface="Century Gothic" pitchFamily="34" charset="0"/>
              </a:rPr>
            </a:br>
            <a:r>
              <a:rPr lang="pt-BR">
                <a:solidFill>
                  <a:srgbClr val="518D41"/>
                </a:solidFill>
                <a:latin typeface="Century Gothic" pitchFamily="34" charset="0"/>
              </a:rPr>
              <a:t>Industrial</a:t>
            </a:r>
            <a:br>
              <a:rPr lang="pt-BR">
                <a:solidFill>
                  <a:srgbClr val="518D41"/>
                </a:solidFill>
                <a:latin typeface="Century Gothic" pitchFamily="34" charset="0"/>
              </a:rPr>
            </a:br>
            <a:r>
              <a:rPr lang="pt-BR">
                <a:solidFill>
                  <a:srgbClr val="518D41"/>
                </a:solidFill>
                <a:latin typeface="Century Gothic" pitchFamily="34" charset="0"/>
              </a:rPr>
              <a:t>Arquitetura</a:t>
            </a:r>
            <a:br>
              <a:rPr lang="pt-BR">
                <a:solidFill>
                  <a:srgbClr val="518D41"/>
                </a:solidFill>
                <a:latin typeface="Century Gothic" pitchFamily="34" charset="0"/>
              </a:rPr>
            </a:br>
            <a:r>
              <a:rPr lang="pt-BR">
                <a:solidFill>
                  <a:srgbClr val="518D41"/>
                </a:solidFill>
                <a:latin typeface="Century Gothic" pitchFamily="34" charset="0"/>
              </a:rPr>
              <a:t>...</a:t>
            </a:r>
            <a:br>
              <a:rPr lang="pt-BR">
                <a:solidFill>
                  <a:srgbClr val="518D41"/>
                </a:solidFill>
                <a:latin typeface="Century Gothic" pitchFamily="34" charset="0"/>
              </a:rPr>
            </a:br>
            <a:r>
              <a:rPr lang="pt-BR" sz="1400">
                <a:solidFill>
                  <a:schemeClr val="folHlink"/>
                </a:solidFill>
                <a:latin typeface="Century Gothic" pitchFamily="34" charset="0"/>
              </a:rPr>
              <a:t>(processos próprios)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algn="ctr"/>
            <a:r>
              <a:rPr lang="pt-BR" smtClean="0">
                <a:ln>
                  <a:noFill/>
                </a:ln>
              </a:rPr>
              <a:t>3 atividades comuns</a:t>
            </a:r>
          </a:p>
        </p:txBody>
      </p:sp>
      <p:graphicFrame>
        <p:nvGraphicFramePr>
          <p:cNvPr id="3" name="Diagram 2"/>
          <p:cNvGraphicFramePr/>
          <p:nvPr/>
        </p:nvGraphicFramePr>
        <p:xfrm>
          <a:off x="1600200" y="1879600"/>
          <a:ext cx="6096000" cy="436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ln>
                  <a:noFill/>
                </a:ln>
              </a:rPr>
              <a:t>Soluções de compromisso</a:t>
            </a:r>
          </a:p>
        </p:txBody>
      </p:sp>
      <p:sp>
        <p:nvSpPr>
          <p:cNvPr id="3993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Balancear requisitos conflitantes</a:t>
            </a:r>
          </a:p>
          <a:p>
            <a:pPr lvl="1"/>
            <a:r>
              <a:rPr lang="pt-BR" smtClean="0"/>
              <a:t>Quantas opções serão dadas ao usuário</a:t>
            </a:r>
          </a:p>
          <a:p>
            <a:pPr lvl="1"/>
            <a:r>
              <a:rPr lang="pt-BR" smtClean="0"/>
              <a:t>Quantas direções o sistema oferece</a:t>
            </a:r>
          </a:p>
          <a:p>
            <a:r>
              <a:rPr lang="pt-BR" smtClean="0"/>
              <a:t>Exige experiência e</a:t>
            </a:r>
          </a:p>
          <a:p>
            <a:r>
              <a:rPr lang="pt-BR" smtClean="0"/>
              <a:t>Avaliação de soluções alternativas</a:t>
            </a:r>
          </a:p>
          <a:p>
            <a:endParaRPr lang="pt-BR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798513"/>
            <a:ext cx="5257800" cy="2554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4000" dirty="0" err="1">
                <a:latin typeface="+mj-lt"/>
              </a:rPr>
              <a:t>Gerar</a:t>
            </a:r>
            <a:r>
              <a:rPr lang="en-US" sz="4000" dirty="0">
                <a:latin typeface="+mj-lt"/>
              </a:rPr>
              <a:t> </a:t>
            </a:r>
            <a:r>
              <a:rPr lang="en-US" sz="4000" b="1" dirty="0" err="1">
                <a:latin typeface="+mj-lt"/>
              </a:rPr>
              <a:t>alternativas</a:t>
            </a:r>
            <a:r>
              <a:rPr lang="en-US" sz="4000" dirty="0">
                <a:latin typeface="+mj-lt"/>
              </a:rPr>
              <a:t> de design </a:t>
            </a:r>
            <a:r>
              <a:rPr lang="en-US" sz="4000" dirty="0" err="1">
                <a:latin typeface="+mj-lt"/>
              </a:rPr>
              <a:t>é</a:t>
            </a:r>
            <a:r>
              <a:rPr lang="en-US" sz="4000" dirty="0">
                <a:latin typeface="+mj-lt"/>
              </a:rPr>
              <a:t> um </a:t>
            </a:r>
            <a:r>
              <a:rPr lang="en-US" sz="4000" dirty="0" err="1">
                <a:latin typeface="+mj-lt"/>
              </a:rPr>
              <a:t>princípio</a:t>
            </a:r>
            <a:r>
              <a:rPr lang="en-US" sz="4000" dirty="0">
                <a:latin typeface="+mj-lt"/>
              </a:rPr>
              <a:t> fundamental</a:t>
            </a:r>
          </a:p>
        </p:txBody>
      </p:sp>
      <p:pic>
        <p:nvPicPr>
          <p:cNvPr id="40962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1600" y="3859213"/>
            <a:ext cx="3810000" cy="299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5" name="Picture 7" descr="1982i-4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28796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410200" y="1066800"/>
            <a:ext cx="3352800" cy="315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sz="2800">
                <a:solidFill>
                  <a:srgbClr val="1C1C1C"/>
                </a:solidFill>
                <a:latin typeface="Century Gothic" pitchFamily="34" charset="0"/>
              </a:rPr>
              <a:t>The best way </a:t>
            </a:r>
          </a:p>
          <a:p>
            <a:pPr algn="r"/>
            <a:r>
              <a:rPr lang="pt-BR" sz="2800">
                <a:solidFill>
                  <a:srgbClr val="1C1C1C"/>
                </a:solidFill>
                <a:latin typeface="Century Gothic" pitchFamily="34" charset="0"/>
              </a:rPr>
              <a:t>to have a </a:t>
            </a:r>
          </a:p>
          <a:p>
            <a:pPr algn="r"/>
            <a:r>
              <a:rPr lang="pt-BR" sz="4500">
                <a:solidFill>
                  <a:srgbClr val="1C1C1C"/>
                </a:solidFill>
                <a:latin typeface="Century Gothic" pitchFamily="34" charset="0"/>
              </a:rPr>
              <a:t>good idea</a:t>
            </a:r>
            <a:r>
              <a:rPr lang="pt-BR" sz="2800">
                <a:solidFill>
                  <a:srgbClr val="1C1C1C"/>
                </a:solidFill>
                <a:latin typeface="Century Gothic" pitchFamily="34" charset="0"/>
              </a:rPr>
              <a:t> </a:t>
            </a:r>
          </a:p>
          <a:p>
            <a:pPr algn="r"/>
            <a:r>
              <a:rPr lang="pt-BR" sz="2800">
                <a:solidFill>
                  <a:srgbClr val="1C1C1C"/>
                </a:solidFill>
                <a:latin typeface="Century Gothic" pitchFamily="34" charset="0"/>
              </a:rPr>
              <a:t>is to have </a:t>
            </a:r>
          </a:p>
          <a:p>
            <a:pPr algn="r"/>
            <a:r>
              <a:rPr lang="pt-BR" sz="4400">
                <a:solidFill>
                  <a:srgbClr val="1C1C1C"/>
                </a:solidFill>
                <a:latin typeface="Century Gothic" pitchFamily="34" charset="0"/>
              </a:rPr>
              <a:t>a lot of</a:t>
            </a:r>
            <a:r>
              <a:rPr lang="pt-BR" sz="2800">
                <a:solidFill>
                  <a:srgbClr val="1C1C1C"/>
                </a:solidFill>
                <a:latin typeface="Century Gothic" pitchFamily="34" charset="0"/>
              </a:rPr>
              <a:t> </a:t>
            </a:r>
            <a:br>
              <a:rPr lang="pt-BR" sz="2800">
                <a:solidFill>
                  <a:srgbClr val="1C1C1C"/>
                </a:solidFill>
                <a:latin typeface="Century Gothic" pitchFamily="34" charset="0"/>
              </a:rPr>
            </a:br>
            <a:r>
              <a:rPr lang="pt-BR" sz="2800">
                <a:solidFill>
                  <a:srgbClr val="1C1C1C"/>
                </a:solidFill>
                <a:latin typeface="Century Gothic" pitchFamily="34" charset="0"/>
              </a:rPr>
              <a:t>ideas</a:t>
            </a:r>
          </a:p>
        </p:txBody>
      </p:sp>
      <p:sp>
        <p:nvSpPr>
          <p:cNvPr id="3" name="Rectangle 2"/>
          <p:cNvSpPr/>
          <p:nvPr/>
        </p:nvSpPr>
        <p:spPr>
          <a:xfrm>
            <a:off x="6172200" y="4572000"/>
            <a:ext cx="2568575" cy="3698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63500" algn="r">
              <a:buFont typeface="Wingdings 2" pitchFamily="18" charset="2"/>
              <a:buNone/>
              <a:defRPr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Linus Pauling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Envolvimentos</a:t>
            </a:r>
          </a:p>
          <a:p>
            <a:pPr>
              <a:defRPr/>
            </a:pPr>
            <a:r>
              <a:rPr lang="pt-BR" dirty="0" smtClean="0"/>
              <a:t>Implicações</a:t>
            </a:r>
          </a:p>
          <a:p>
            <a:pPr>
              <a:defRPr/>
            </a:pPr>
            <a:r>
              <a:rPr lang="pt-BR" dirty="0" smtClean="0"/>
              <a:t>Princípios</a:t>
            </a:r>
          </a:p>
          <a:p>
            <a:pPr>
              <a:defRPr/>
            </a:pPr>
            <a:r>
              <a:rPr lang="pt-BR" dirty="0" smtClean="0"/>
              <a:t>Abordagens</a:t>
            </a:r>
          </a:p>
          <a:p>
            <a:pPr>
              <a:defRPr/>
            </a:pPr>
            <a:r>
              <a:rPr lang="pt-BR" dirty="0" smtClean="0"/>
              <a:t>Modelos </a:t>
            </a:r>
          </a:p>
          <a:p>
            <a:pPr>
              <a:defRPr/>
            </a:pPr>
            <a:endParaRPr lang="pt-BR" dirty="0" smtClean="0"/>
          </a:p>
          <a:p>
            <a:pPr>
              <a:defRPr/>
            </a:pPr>
            <a:endParaRPr lang="pt-BR" dirty="0" smtClean="0"/>
          </a:p>
        </p:txBody>
      </p:sp>
      <p:sp>
        <p:nvSpPr>
          <p:cNvPr id="1843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ln>
                  <a:noFill/>
                </a:ln>
                <a:solidFill>
                  <a:srgbClr val="7097D3"/>
                </a:solidFill>
              </a:rPr>
              <a:t>Resumo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ln>
                  <a:noFill/>
                </a:ln>
              </a:rPr>
              <a:t>Organizar um mapa mental</a:t>
            </a:r>
          </a:p>
        </p:txBody>
      </p:sp>
      <p:sp>
        <p:nvSpPr>
          <p:cNvPr id="4301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mtClean="0"/>
          </a:p>
        </p:txBody>
      </p:sp>
      <p:pic>
        <p:nvPicPr>
          <p:cNvPr id="43011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71600"/>
            <a:ext cx="9144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2" name="Rectangle 2"/>
          <p:cNvSpPr>
            <a:spLocks noChangeArrowheads="1"/>
          </p:cNvSpPr>
          <p:nvPr/>
        </p:nvSpPr>
        <p:spPr bwMode="auto">
          <a:xfrm>
            <a:off x="990600" y="6411913"/>
            <a:ext cx="34305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hlinkClick r:id="rId3"/>
              </a:rPr>
              <a:t>https://www.mindmeister.com/pt</a:t>
            </a:r>
            <a:r>
              <a:rPr lang="en-US"/>
              <a:t> 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76600" y="1981200"/>
            <a:ext cx="5638800" cy="1600200"/>
          </a:xfrm>
        </p:spPr>
        <p:txBody>
          <a:bodyPr/>
          <a:lstStyle/>
          <a:p>
            <a:pPr>
              <a:defRPr/>
            </a:pPr>
            <a:r>
              <a:rPr lang="pt-BR" sz="2400" dirty="0" smtClean="0">
                <a:solidFill>
                  <a:schemeClr val="bg2">
                    <a:lumMod val="50000"/>
                  </a:schemeClr>
                </a:solidFill>
              </a:rPr>
              <a:t>Soluções para pessoas</a:t>
            </a:r>
          </a:p>
          <a:p>
            <a:pPr>
              <a:defRPr/>
            </a:pPr>
            <a:r>
              <a:rPr lang="pt-BR" sz="2400" dirty="0" smtClean="0">
                <a:solidFill>
                  <a:schemeClr val="bg2">
                    <a:lumMod val="50000"/>
                  </a:schemeClr>
                </a:solidFill>
              </a:rPr>
              <a:t>Design de forma adequada</a:t>
            </a:r>
          </a:p>
          <a:p>
            <a:pPr lvl="1">
              <a:defRPr/>
            </a:pPr>
            <a:r>
              <a:rPr lang="pt-BR" sz="2000" dirty="0" smtClean="0">
                <a:solidFill>
                  <a:schemeClr val="bg2">
                    <a:lumMod val="50000"/>
                  </a:schemeClr>
                </a:solidFill>
              </a:rPr>
              <a:t>Revisão </a:t>
            </a:r>
          </a:p>
          <a:p>
            <a:pPr lvl="1">
              <a:defRPr/>
            </a:pPr>
            <a:r>
              <a:rPr lang="pt-BR" sz="2000" dirty="0" smtClean="0">
                <a:solidFill>
                  <a:schemeClr val="bg2">
                    <a:lumMod val="50000"/>
                  </a:schemeClr>
                </a:solidFill>
              </a:rPr>
              <a:t>Correção</a:t>
            </a:r>
          </a:p>
          <a:p>
            <a:pPr lvl="1">
              <a:defRPr/>
            </a:pPr>
            <a:r>
              <a:rPr lang="pt-BR" sz="2000" dirty="0" smtClean="0">
                <a:solidFill>
                  <a:schemeClr val="bg2">
                    <a:lumMod val="50000"/>
                  </a:schemeClr>
                </a:solidFill>
              </a:rPr>
              <a:t>Melhoria </a:t>
            </a:r>
          </a:p>
        </p:txBody>
      </p:sp>
      <p:sp>
        <p:nvSpPr>
          <p:cNvPr id="44034" name="Tit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03313"/>
          </a:xfrm>
        </p:spPr>
        <p:txBody>
          <a:bodyPr/>
          <a:lstStyle/>
          <a:p>
            <a:r>
              <a:rPr lang="pt-BR" smtClean="0">
                <a:ln>
                  <a:noFill/>
                </a:ln>
                <a:solidFill>
                  <a:srgbClr val="7097D3"/>
                </a:solidFill>
              </a:rPr>
              <a:t>Envolver usuários ...</a:t>
            </a:r>
          </a:p>
        </p:txBody>
      </p:sp>
      <p:pic>
        <p:nvPicPr>
          <p:cNvPr id="44035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952750"/>
            <a:ext cx="3771900" cy="391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8029" b="17474"/>
          <a:stretch/>
        </p:blipFill>
        <p:spPr>
          <a:xfrm>
            <a:off x="457200" y="3505200"/>
            <a:ext cx="8229600" cy="2150660"/>
          </a:xfrm>
          <a:effectLst>
            <a:reflection blurRad="6350" stA="52000" endA="300" endPos="35000" dir="5400000" sy="-100000" algn="bl" rotWithShape="0"/>
          </a:effectLst>
        </p:spPr>
      </p:pic>
      <p:sp>
        <p:nvSpPr>
          <p:cNvPr id="4505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400" smtClean="0">
                <a:ln>
                  <a:noFill/>
                </a:ln>
                <a:solidFill>
                  <a:srgbClr val="7097D3"/>
                </a:solidFill>
              </a:rPr>
              <a:t>Criar esboços (sketches)</a:t>
            </a:r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533400" y="1524000"/>
            <a:ext cx="7086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47675" indent="-3825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>
                  <a:lumMod val="40000"/>
                  <a:lumOff val="60000"/>
                </a:schemeClr>
              </a:buClr>
              <a:buSzPct val="80000"/>
              <a:buFont typeface="Wingdings 2" pitchFamily="18" charset="2"/>
              <a:buChar char="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3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>
                  <a:lumMod val="40000"/>
                  <a:lumOff val="60000"/>
                </a:schemeClr>
              </a:buClr>
              <a:buSzPct val="95000"/>
              <a:buFont typeface="Verdana" pitchFamily="34" charset="0"/>
              <a:buChar char="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49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>
                  <a:lumMod val="40000"/>
                  <a:lumOff val="60000"/>
                </a:schemeClr>
              </a:buClr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>
                  <a:lumMod val="40000"/>
                  <a:lumOff val="60000"/>
                </a:schemeClr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>
                  <a:lumMod val="40000"/>
                  <a:lumOff val="60000"/>
                </a:schemeClr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 sz="2400" dirty="0" smtClean="0">
                <a:solidFill>
                  <a:schemeClr val="bg2">
                    <a:lumMod val="50000"/>
                  </a:schemeClr>
                </a:solidFill>
              </a:rPr>
              <a:t>Outras abordagens: </a:t>
            </a:r>
          </a:p>
          <a:p>
            <a:pPr lvl="1">
              <a:defRPr/>
            </a:pPr>
            <a:r>
              <a:rPr lang="pt-BR" sz="2000" dirty="0" smtClean="0">
                <a:solidFill>
                  <a:schemeClr val="bg2">
                    <a:lumMod val="50000"/>
                  </a:schemeClr>
                </a:solidFill>
              </a:rPr>
              <a:t>Escrever </a:t>
            </a:r>
            <a:r>
              <a:rPr lang="pt-BR" sz="2000" dirty="0">
                <a:solidFill>
                  <a:schemeClr val="bg2">
                    <a:lumMod val="50000"/>
                  </a:schemeClr>
                </a:solidFill>
              </a:rPr>
              <a:t>descrição em linguagem </a:t>
            </a:r>
            <a:r>
              <a:rPr lang="pt-BR" sz="2000" dirty="0" smtClean="0">
                <a:solidFill>
                  <a:schemeClr val="bg2">
                    <a:lumMod val="50000"/>
                  </a:schemeClr>
                </a:solidFill>
              </a:rPr>
              <a:t>natural</a:t>
            </a:r>
          </a:p>
          <a:p>
            <a:pPr lvl="1">
              <a:defRPr/>
            </a:pPr>
            <a:r>
              <a:rPr lang="pt-BR" sz="2000" dirty="0" smtClean="0">
                <a:solidFill>
                  <a:schemeClr val="bg2">
                    <a:lumMod val="50000"/>
                  </a:schemeClr>
                </a:solidFill>
              </a:rPr>
              <a:t>Desenhar diagramas</a:t>
            </a:r>
          </a:p>
          <a:p>
            <a:pPr lvl="1">
              <a:defRPr/>
            </a:pPr>
            <a:r>
              <a:rPr lang="pt-BR" sz="2000" dirty="0" smtClean="0">
                <a:solidFill>
                  <a:schemeClr val="bg2">
                    <a:lumMod val="50000"/>
                  </a:schemeClr>
                </a:solidFill>
              </a:rPr>
              <a:t>Construir protótipos</a:t>
            </a:r>
            <a:endParaRPr lang="pt-BR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A0BAE1"/>
              </a:buClr>
            </a:pPr>
            <a:r>
              <a:rPr lang="pt-BR" sz="2800" smtClean="0"/>
              <a:t>Importância da participação do usuário</a:t>
            </a:r>
          </a:p>
          <a:p>
            <a:pPr marL="742950" lvl="1">
              <a:buClr>
                <a:srgbClr val="A0BAE1"/>
              </a:buClr>
            </a:pPr>
            <a:r>
              <a:rPr lang="pt-BR" sz="2400" smtClean="0"/>
              <a:t>Melhor obtenção de objetivos do usuário</a:t>
            </a:r>
          </a:p>
          <a:p>
            <a:pPr marL="742950" lvl="1">
              <a:buClr>
                <a:srgbClr val="A0BAE1"/>
              </a:buClr>
            </a:pPr>
            <a:r>
              <a:rPr lang="pt-BR" sz="2400" smtClean="0"/>
              <a:t>Usuários envolvidos sentem-se “donos” e apoiam o uso</a:t>
            </a:r>
          </a:p>
          <a:p>
            <a:pPr marL="742950" lvl="1">
              <a:buClr>
                <a:srgbClr val="A0BAE1"/>
              </a:buClr>
            </a:pPr>
            <a:endParaRPr lang="pt-BR" sz="2400" smtClean="0"/>
          </a:p>
          <a:p>
            <a:pPr marL="742950" lvl="1">
              <a:buClr>
                <a:srgbClr val="A0BAE1"/>
              </a:buClr>
            </a:pPr>
            <a:r>
              <a:rPr lang="pt-BR" sz="2400" smtClean="0"/>
              <a:t>Pensar experiência, não páginas</a:t>
            </a:r>
          </a:p>
        </p:txBody>
      </p:sp>
      <p:sp>
        <p:nvSpPr>
          <p:cNvPr id="4710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800" smtClean="0">
                <a:ln>
                  <a:noFill/>
                </a:ln>
                <a:solidFill>
                  <a:srgbClr val="7097D3"/>
                </a:solidFill>
              </a:rPr>
              <a:t>O valor da prototipação</a:t>
            </a:r>
          </a:p>
        </p:txBody>
      </p:sp>
      <p:pic>
        <p:nvPicPr>
          <p:cNvPr id="47107" name="Picture 5" descr="sketching_prototyping-smal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4724400"/>
            <a:ext cx="2290763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6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6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6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6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100000">
              <a:srgbClr val="C55646"/>
            </a:gs>
          </a:gsLst>
          <a:path path="rect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4400" y="1335088"/>
            <a:ext cx="8229600" cy="110331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pt-BR" sz="3800" dirty="0" smtClean="0">
                <a:ln>
                  <a:noFill/>
                </a:ln>
                <a:solidFill>
                  <a:srgbClr val="954A38"/>
                </a:solidFill>
              </a:rPr>
              <a:t>Abordagem centrada no usuário</a:t>
            </a:r>
          </a:p>
        </p:txBody>
      </p:sp>
      <p:pic>
        <p:nvPicPr>
          <p:cNvPr id="48131" name="Picture 5" descr="user-experience-design-user-centered-analysis-1-728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t="17583"/>
          <a:stretch>
            <a:fillRect/>
          </a:stretch>
        </p:blipFill>
        <p:spPr bwMode="auto">
          <a:xfrm>
            <a:off x="2209800" y="3200400"/>
            <a:ext cx="4953000" cy="306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500" indent="0">
              <a:buFont typeface="Wingdings 2" pitchFamily="18" charset="2"/>
              <a:buNone/>
              <a:tabLst>
                <a:tab pos="361950" algn="l"/>
                <a:tab pos="457200" algn="l"/>
              </a:tabLst>
              <a:defRPr/>
            </a:pPr>
            <a:r>
              <a:rPr lang="pt-BR" sz="2800" dirty="0" smtClean="0">
                <a:solidFill>
                  <a:schemeClr val="bg1">
                    <a:lumMod val="50000"/>
                  </a:schemeClr>
                </a:solidFill>
              </a:rPr>
              <a:t>Princípios de Gould e Lewis (1985) </a:t>
            </a:r>
            <a:r>
              <a:rPr lang="pt-BR" sz="2800" dirty="0" smtClean="0">
                <a:solidFill>
                  <a:schemeClr val="bg1">
                    <a:lumMod val="50000"/>
                  </a:schemeClr>
                </a:solidFill>
                <a:sym typeface="Wingdings"/>
              </a:rPr>
              <a:t> sistema útil e fácil de usar</a:t>
            </a:r>
            <a:endParaRPr lang="pt-BR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63500" indent="0">
              <a:tabLst>
                <a:tab pos="361950" algn="l"/>
                <a:tab pos="457200" algn="l"/>
              </a:tabLst>
              <a:defRPr/>
            </a:pPr>
            <a:r>
              <a:rPr lang="pt-BR" sz="2800" dirty="0" smtClean="0"/>
              <a:t> Foco inicial nos usuários e nas tarefas</a:t>
            </a:r>
          </a:p>
          <a:p>
            <a:pPr marL="438150" lvl="1" indent="0">
              <a:tabLst>
                <a:tab pos="361950" algn="l"/>
                <a:tab pos="457200" algn="l"/>
              </a:tabLst>
              <a:defRPr/>
            </a:pPr>
            <a:r>
              <a:rPr lang="pt-BR" sz="1600" dirty="0">
                <a:solidFill>
                  <a:srgbClr val="A6A6A6"/>
                </a:solidFill>
              </a:rPr>
              <a:t> </a:t>
            </a:r>
            <a:r>
              <a:rPr lang="pt-BR" sz="1600" dirty="0" smtClean="0">
                <a:solidFill>
                  <a:srgbClr val="A6A6A6"/>
                </a:solidFill>
              </a:rPr>
              <a:t>entender e estudar usuários e seus contextos, observar tarefas.</a:t>
            </a:r>
          </a:p>
          <a:p>
            <a:pPr marL="63500" indent="0">
              <a:tabLst>
                <a:tab pos="361950" algn="l"/>
                <a:tab pos="457200" algn="l"/>
              </a:tabLst>
              <a:defRPr/>
            </a:pPr>
            <a:r>
              <a:rPr lang="pt-BR" sz="2800" dirty="0" smtClean="0"/>
              <a:t> Medições empíricas</a:t>
            </a:r>
          </a:p>
          <a:p>
            <a:pPr marL="438150" lvl="1" indent="0">
              <a:tabLst>
                <a:tab pos="361950" algn="l"/>
                <a:tab pos="457200" algn="l"/>
              </a:tabLst>
              <a:defRPr/>
            </a:pPr>
            <a:r>
              <a:rPr lang="pt-BR" sz="2400" dirty="0"/>
              <a:t> </a:t>
            </a:r>
            <a:r>
              <a:rPr lang="pt-BR" sz="1600" dirty="0">
                <a:solidFill>
                  <a:srgbClr val="A6A6A6"/>
                </a:solidFill>
              </a:rPr>
              <a:t>observar e medir reações e desempenho dos usuários</a:t>
            </a:r>
          </a:p>
          <a:p>
            <a:pPr marL="63500" indent="0">
              <a:tabLst>
                <a:tab pos="361950" algn="l"/>
                <a:tab pos="457200" algn="l"/>
              </a:tabLst>
              <a:defRPr/>
            </a:pPr>
            <a:r>
              <a:rPr lang="pt-BR" sz="2800" dirty="0" smtClean="0"/>
              <a:t> Design iterativo</a:t>
            </a:r>
          </a:p>
          <a:p>
            <a:pPr marL="438150" lvl="1" indent="0">
              <a:tabLst>
                <a:tab pos="361950" algn="l"/>
                <a:tab pos="457200" algn="l"/>
              </a:tabLst>
              <a:defRPr/>
            </a:pPr>
            <a:r>
              <a:rPr lang="pt-BR" sz="2400" dirty="0"/>
              <a:t> </a:t>
            </a:r>
            <a:r>
              <a:rPr lang="pt-BR" sz="1600" dirty="0">
                <a:solidFill>
                  <a:srgbClr val="A6A6A6"/>
                </a:solidFill>
              </a:rPr>
              <a:t>quando se encontra problemas durante os testes com usuário, conserta-se e testa-se novamente ... </a:t>
            </a:r>
          </a:p>
        </p:txBody>
      </p:sp>
      <p:sp>
        <p:nvSpPr>
          <p:cNvPr id="4915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500" smtClean="0">
                <a:ln>
                  <a:noFill/>
                </a:ln>
                <a:solidFill>
                  <a:srgbClr val="7097D3"/>
                </a:solidFill>
              </a:rPr>
              <a:t>Abordagem centrada no usuário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4"/>
          <p:cNvSpPr>
            <a:spLocks noGrp="1"/>
          </p:cNvSpPr>
          <p:nvPr>
            <p:ph type="title"/>
          </p:nvPr>
        </p:nvSpPr>
        <p:spPr>
          <a:xfrm>
            <a:off x="381000" y="271463"/>
            <a:ext cx="7239000" cy="1362075"/>
          </a:xfrm>
        </p:spPr>
        <p:txBody>
          <a:bodyPr/>
          <a:lstStyle/>
          <a:p>
            <a:r>
              <a:rPr lang="pt-BR" smtClean="0">
                <a:ln>
                  <a:noFill/>
                </a:ln>
              </a:rPr>
              <a:t>Processo de Design</a:t>
            </a:r>
          </a:p>
        </p:txBody>
      </p:sp>
      <p:sp>
        <p:nvSpPr>
          <p:cNvPr id="51202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33538"/>
            <a:ext cx="4038600" cy="804862"/>
          </a:xfrm>
        </p:spPr>
        <p:txBody>
          <a:bodyPr/>
          <a:lstStyle/>
          <a:p>
            <a:pPr marL="53975"/>
            <a:r>
              <a:rPr lang="pt-BR" smtClean="0">
                <a:solidFill>
                  <a:srgbClr val="898989"/>
                </a:solidFill>
              </a:rPr>
              <a:t>Modelo Simples</a:t>
            </a:r>
          </a:p>
        </p:txBody>
      </p:sp>
      <p:grpSp>
        <p:nvGrpSpPr>
          <p:cNvPr id="50179" name="Group 4"/>
          <p:cNvGrpSpPr>
            <a:grpSpLocks/>
          </p:cNvGrpSpPr>
          <p:nvPr/>
        </p:nvGrpSpPr>
        <p:grpSpPr bwMode="auto">
          <a:xfrm>
            <a:off x="1828800" y="1295400"/>
            <a:ext cx="6711950" cy="4822825"/>
            <a:chOff x="1828800" y="1316038"/>
            <a:chExt cx="6711634" cy="4822711"/>
          </a:xfrm>
        </p:grpSpPr>
        <p:graphicFrame>
          <p:nvGraphicFramePr>
            <p:cNvPr id="2" name="Diagram 1"/>
            <p:cNvGraphicFramePr/>
            <p:nvPr/>
          </p:nvGraphicFramePr>
          <p:xfrm>
            <a:off x="2445511" y="2073929"/>
            <a:ext cx="6094923" cy="406482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cxnSp>
          <p:nvCxnSpPr>
            <p:cNvPr id="51206" name="Straight Arrow Connector 3"/>
            <p:cNvCxnSpPr>
              <a:cxnSpLocks noChangeShapeType="1"/>
            </p:cNvCxnSpPr>
            <p:nvPr/>
          </p:nvCxnSpPr>
          <p:spPr bwMode="auto">
            <a:xfrm>
              <a:off x="4772378" y="4114800"/>
              <a:ext cx="1524000" cy="0"/>
            </a:xfrm>
            <a:prstGeom prst="straightConnector1">
              <a:avLst/>
            </a:prstGeom>
            <a:noFill/>
            <a:ln w="38100" algn="ctr">
              <a:solidFill>
                <a:srgbClr val="6076B4"/>
              </a:solidFill>
              <a:round/>
              <a:headEnd/>
              <a:tailEnd type="arrow" w="med" len="med"/>
            </a:ln>
          </p:spPr>
        </p:cxnSp>
        <p:sp>
          <p:nvSpPr>
            <p:cNvPr id="51207" name="Freeform 13"/>
            <p:cNvSpPr>
              <a:spLocks/>
            </p:cNvSpPr>
            <p:nvPr/>
          </p:nvSpPr>
          <p:spPr bwMode="auto">
            <a:xfrm rot="14421402" flipH="1">
              <a:off x="5522119" y="4085431"/>
              <a:ext cx="685800" cy="1068388"/>
            </a:xfrm>
            <a:custGeom>
              <a:avLst/>
              <a:gdLst>
                <a:gd name="T0" fmla="*/ 603647993 w 343"/>
                <a:gd name="T1" fmla="*/ 1251593363 h 912"/>
                <a:gd name="T2" fmla="*/ 1371200128 w 343"/>
                <a:gd name="T3" fmla="*/ 0 h 912"/>
                <a:gd name="T4" fmla="*/ 0 60000 65536"/>
                <a:gd name="T5" fmla="*/ 0 60000 65536"/>
                <a:gd name="T6" fmla="*/ 0 w 343"/>
                <a:gd name="T7" fmla="*/ 0 h 912"/>
                <a:gd name="T8" fmla="*/ 343 w 343"/>
                <a:gd name="T9" fmla="*/ 912 h 9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3" h="912">
                  <a:moveTo>
                    <a:pt x="151" y="912"/>
                  </a:moveTo>
                  <a:cubicBezTo>
                    <a:pt x="0" y="495"/>
                    <a:pt x="141" y="153"/>
                    <a:pt x="343" y="0"/>
                  </a:cubicBezTo>
                </a:path>
              </a:pathLst>
            </a:custGeom>
            <a:noFill/>
            <a:ln w="38100" cmpd="sng">
              <a:solidFill>
                <a:srgbClr val="6076B4"/>
              </a:solidFill>
              <a:round/>
              <a:headEnd type="arrow" w="med" len="med"/>
              <a:tailEnd type="non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208" name="Freeform 15"/>
            <p:cNvSpPr>
              <a:spLocks/>
            </p:cNvSpPr>
            <p:nvPr/>
          </p:nvSpPr>
          <p:spPr bwMode="auto">
            <a:xfrm rot="9455589" flipH="1">
              <a:off x="5421313" y="2971800"/>
              <a:ext cx="685800" cy="1143000"/>
            </a:xfrm>
            <a:custGeom>
              <a:avLst/>
              <a:gdLst>
                <a:gd name="T0" fmla="*/ 603647993 w 343"/>
                <a:gd name="T1" fmla="*/ 1432510112 h 912"/>
                <a:gd name="T2" fmla="*/ 1371200128 w 343"/>
                <a:gd name="T3" fmla="*/ 0 h 912"/>
                <a:gd name="T4" fmla="*/ 0 60000 65536"/>
                <a:gd name="T5" fmla="*/ 0 60000 65536"/>
                <a:gd name="T6" fmla="*/ 0 w 343"/>
                <a:gd name="T7" fmla="*/ 0 h 912"/>
                <a:gd name="T8" fmla="*/ 343 w 343"/>
                <a:gd name="T9" fmla="*/ 912 h 9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3" h="912">
                  <a:moveTo>
                    <a:pt x="151" y="912"/>
                  </a:moveTo>
                  <a:cubicBezTo>
                    <a:pt x="0" y="495"/>
                    <a:pt x="141" y="153"/>
                    <a:pt x="343" y="0"/>
                  </a:cubicBezTo>
                </a:path>
              </a:pathLst>
            </a:custGeom>
            <a:noFill/>
            <a:ln w="38100" cmpd="sng">
              <a:solidFill>
                <a:srgbClr val="6076B4"/>
              </a:solidFill>
              <a:round/>
              <a:headEnd type="arrow" w="med" len="med"/>
              <a:tailEnd type="non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209" name="Freeform 17"/>
            <p:cNvSpPr>
              <a:spLocks/>
            </p:cNvSpPr>
            <p:nvPr/>
          </p:nvSpPr>
          <p:spPr bwMode="auto">
            <a:xfrm rot="-8730831" flipH="1" flipV="1">
              <a:off x="5715000" y="1371600"/>
              <a:ext cx="357188" cy="792163"/>
            </a:xfrm>
            <a:custGeom>
              <a:avLst/>
              <a:gdLst>
                <a:gd name="T0" fmla="*/ 163750398 w 343"/>
                <a:gd name="T1" fmla="*/ 688072641 h 912"/>
                <a:gd name="T2" fmla="*/ 371962876 w 343"/>
                <a:gd name="T3" fmla="*/ 0 h 912"/>
                <a:gd name="T4" fmla="*/ 0 60000 65536"/>
                <a:gd name="T5" fmla="*/ 0 60000 65536"/>
                <a:gd name="T6" fmla="*/ 0 w 343"/>
                <a:gd name="T7" fmla="*/ 0 h 912"/>
                <a:gd name="T8" fmla="*/ 343 w 343"/>
                <a:gd name="T9" fmla="*/ 912 h 9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3" h="912">
                  <a:moveTo>
                    <a:pt x="151" y="912"/>
                  </a:moveTo>
                  <a:cubicBezTo>
                    <a:pt x="0" y="495"/>
                    <a:pt x="141" y="153"/>
                    <a:pt x="343" y="0"/>
                  </a:cubicBezTo>
                </a:path>
              </a:pathLst>
            </a:custGeom>
            <a:noFill/>
            <a:ln w="38100" cmpd="sng">
              <a:solidFill>
                <a:srgbClr val="6076B4"/>
              </a:solidFill>
              <a:round/>
              <a:headEnd type="arrow" w="med" len="med"/>
              <a:tailEnd type="non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210" name="Text Box 18"/>
            <p:cNvSpPr txBox="1">
              <a:spLocks noChangeArrowheads="1"/>
            </p:cNvSpPr>
            <p:nvPr/>
          </p:nvSpPr>
          <p:spPr bwMode="auto">
            <a:xfrm>
              <a:off x="1828800" y="4967288"/>
              <a:ext cx="160496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b="1">
                  <a:solidFill>
                    <a:schemeClr val="accent1"/>
                  </a:solidFill>
                  <a:latin typeface="Century Gothic" pitchFamily="34" charset="0"/>
                </a:rPr>
                <a:t>Produto Final</a:t>
              </a:r>
            </a:p>
          </p:txBody>
        </p:sp>
        <p:sp>
          <p:nvSpPr>
            <p:cNvPr id="51211" name="Text Box 18"/>
            <p:cNvSpPr txBox="1">
              <a:spLocks noChangeArrowheads="1"/>
            </p:cNvSpPr>
            <p:nvPr/>
          </p:nvSpPr>
          <p:spPr bwMode="auto">
            <a:xfrm>
              <a:off x="6313488" y="1316038"/>
              <a:ext cx="7874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b="1">
                  <a:solidFill>
                    <a:schemeClr val="accent1"/>
                  </a:solidFill>
                  <a:latin typeface="Century Gothic" pitchFamily="34" charset="0"/>
                </a:rPr>
                <a:t>Início</a:t>
              </a:r>
            </a:p>
          </p:txBody>
        </p:sp>
        <p:sp>
          <p:nvSpPr>
            <p:cNvPr id="51212" name="Freeform 17"/>
            <p:cNvSpPr>
              <a:spLocks/>
            </p:cNvSpPr>
            <p:nvPr/>
          </p:nvSpPr>
          <p:spPr bwMode="auto">
            <a:xfrm rot="-9476803" flipH="1" flipV="1">
              <a:off x="2590800" y="4038600"/>
              <a:ext cx="434975" cy="976313"/>
            </a:xfrm>
            <a:custGeom>
              <a:avLst/>
              <a:gdLst>
                <a:gd name="T0" fmla="*/ 242837785 w 343"/>
                <a:gd name="T1" fmla="*/ 1045161253 h 912"/>
                <a:gd name="T2" fmla="*/ 551612938 w 343"/>
                <a:gd name="T3" fmla="*/ 0 h 912"/>
                <a:gd name="T4" fmla="*/ 0 60000 65536"/>
                <a:gd name="T5" fmla="*/ 0 60000 65536"/>
                <a:gd name="T6" fmla="*/ 0 w 343"/>
                <a:gd name="T7" fmla="*/ 0 h 912"/>
                <a:gd name="T8" fmla="*/ 343 w 343"/>
                <a:gd name="T9" fmla="*/ 912 h 9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3" h="912">
                  <a:moveTo>
                    <a:pt x="151" y="912"/>
                  </a:moveTo>
                  <a:cubicBezTo>
                    <a:pt x="0" y="495"/>
                    <a:pt x="141" y="153"/>
                    <a:pt x="343" y="0"/>
                  </a:cubicBezTo>
                </a:path>
              </a:pathLst>
            </a:custGeom>
            <a:noFill/>
            <a:ln w="38100" cmpd="sng">
              <a:solidFill>
                <a:srgbClr val="6076B4"/>
              </a:solidFill>
              <a:round/>
              <a:headEnd type="arrow" w="med" len="med"/>
              <a:tailEnd type="none" w="med" len="med"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381000" y="2057400"/>
            <a:ext cx="3429000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65087">
              <a:buFont typeface="Wingdings 2" pitchFamily="18" charset="2"/>
              <a:buNone/>
              <a:defRPr/>
            </a:pPr>
            <a:r>
              <a:rPr lang="pt-BR" sz="12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Adaptado de Roger, Sharp, </a:t>
            </a:r>
            <a:r>
              <a:rPr lang="pt-BR" sz="1200" dirty="0" err="1">
                <a:solidFill>
                  <a:schemeClr val="bg1">
                    <a:lumMod val="65000"/>
                  </a:schemeClr>
                </a:solidFill>
                <a:latin typeface="+mn-lt"/>
              </a:rPr>
              <a:t>Preece</a:t>
            </a:r>
            <a:r>
              <a:rPr lang="pt-BR" sz="12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 2013 / Barbosa e Silva 2010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00200" y="2895600"/>
            <a:ext cx="59436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3200">
                <a:solidFill>
                  <a:srgbClr val="1C1C1C"/>
                </a:solidFill>
                <a:latin typeface="Century Gothic" pitchFamily="34" charset="0"/>
              </a:rPr>
              <a:t>Abordagem destas etapas nos próximos materiais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A0BAE1"/>
              </a:buClr>
            </a:pPr>
            <a:r>
              <a:rPr lang="pt-BR" sz="2000" smtClean="0"/>
              <a:t>ROGERS, SHARP, PREECE. Design de Interação – Além da Interação Humano-Computador. Bookman, 2013</a:t>
            </a:r>
          </a:p>
          <a:p>
            <a:pPr>
              <a:buClr>
                <a:srgbClr val="A0BAE1"/>
              </a:buClr>
            </a:pPr>
            <a:r>
              <a:rPr lang="pt-BR" sz="2000" smtClean="0"/>
              <a:t>BARBOSA, S.D.J.; SILVA, B.S. Interação Humano-Computador. Editora Campus-Elsevier, 2010</a:t>
            </a:r>
          </a:p>
          <a:p>
            <a:pPr>
              <a:buClr>
                <a:srgbClr val="A0BAE1"/>
              </a:buClr>
            </a:pPr>
            <a:r>
              <a:rPr lang="pt-BR" sz="2000" smtClean="0"/>
              <a:t>NIELSEN, Jakob; Engenharia da Usabilidade. Editora Campus. 1993. </a:t>
            </a:r>
          </a:p>
        </p:txBody>
      </p:sp>
      <p:sp>
        <p:nvSpPr>
          <p:cNvPr id="5325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ln>
                  <a:noFill/>
                </a:ln>
                <a:solidFill>
                  <a:srgbClr val="7097D3"/>
                </a:solidFill>
              </a:rPr>
              <a:t>Referências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100000">
              <a:schemeClr val="tx2">
                <a:lumMod val="40000"/>
                <a:lumOff val="60000"/>
              </a:schemeClr>
            </a:gs>
          </a:gsLst>
          <a:path path="rect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3000" y="1335088"/>
            <a:ext cx="8001000" cy="1103312"/>
          </a:xfrm>
        </p:spPr>
        <p:txBody>
          <a:bodyPr/>
          <a:lstStyle/>
          <a:p>
            <a:pPr>
              <a:defRPr/>
            </a:pPr>
            <a:r>
              <a:rPr lang="pt-BR" dirty="0" smtClean="0">
                <a:solidFill>
                  <a:srgbClr val="7097D3"/>
                </a:solidFill>
              </a:rPr>
              <a:t>Introdução</a:t>
            </a:r>
            <a:endParaRPr lang="pt-BR" dirty="0">
              <a:solidFill>
                <a:srgbClr val="7097D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275" y="304800"/>
            <a:ext cx="4683125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886200" y="3386138"/>
            <a:ext cx="4724400" cy="26543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sz="28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É uma atividade </a:t>
            </a:r>
            <a:r>
              <a:rPr lang="pt-BR" sz="2800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prática</a:t>
            </a:r>
            <a:r>
              <a:rPr lang="pt-BR" sz="2800" dirty="0">
                <a:solidFill>
                  <a:srgbClr val="612413"/>
                </a:solidFill>
                <a:latin typeface="+mj-lt"/>
              </a:rPr>
              <a:t> </a:t>
            </a:r>
            <a:r>
              <a:rPr lang="pt-BR" sz="28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e </a:t>
            </a:r>
            <a:r>
              <a:rPr lang="pt-BR" sz="2800" dirty="0">
                <a:solidFill>
                  <a:srgbClr val="77420D"/>
                </a:solidFill>
                <a:latin typeface="+mj-lt"/>
              </a:rPr>
              <a:t>criativa</a:t>
            </a:r>
            <a:r>
              <a:rPr lang="pt-BR" sz="28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, com o objetivo de desenvolver um </a:t>
            </a:r>
            <a:r>
              <a:rPr lang="pt-BR" sz="2800" dirty="0">
                <a:solidFill>
                  <a:srgbClr val="77420D"/>
                </a:solidFill>
                <a:latin typeface="+mj-lt"/>
              </a:rPr>
              <a:t>produto</a:t>
            </a:r>
            <a:r>
              <a:rPr lang="pt-BR" sz="28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que ajude seus </a:t>
            </a:r>
            <a:r>
              <a:rPr lang="pt-BR" sz="2800" dirty="0">
                <a:solidFill>
                  <a:srgbClr val="77420D"/>
                </a:solidFill>
                <a:latin typeface="+mj-lt"/>
              </a:rPr>
              <a:t>usuários</a:t>
            </a:r>
            <a:r>
              <a:rPr lang="pt-BR" sz="28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a atingirem seus </a:t>
            </a:r>
            <a:r>
              <a:rPr lang="pt-BR" sz="2800" dirty="0">
                <a:solidFill>
                  <a:srgbClr val="77420D"/>
                </a:solidFill>
                <a:latin typeface="+mj-lt"/>
              </a:rPr>
              <a:t>objetivos</a:t>
            </a:r>
            <a:r>
              <a:rPr lang="pt-BR" sz="28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5457825" y="6062663"/>
            <a:ext cx="2895600" cy="3381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65087">
              <a:buFont typeface="Wingdings 2" pitchFamily="18" charset="2"/>
              <a:buNone/>
              <a:defRPr/>
            </a:pPr>
            <a:r>
              <a:rPr lang="pt-BR" sz="1600" dirty="0">
                <a:solidFill>
                  <a:schemeClr val="accent4"/>
                </a:solidFill>
                <a:latin typeface="+mn-lt"/>
              </a:rPr>
              <a:t>Roger, Sharp, </a:t>
            </a:r>
            <a:r>
              <a:rPr lang="pt-BR" sz="1600" dirty="0" err="1">
                <a:solidFill>
                  <a:schemeClr val="accent4"/>
                </a:solidFill>
                <a:latin typeface="+mn-lt"/>
              </a:rPr>
              <a:t>Preece</a:t>
            </a:r>
            <a:r>
              <a:rPr lang="pt-BR" sz="1600" dirty="0">
                <a:solidFill>
                  <a:schemeClr val="accent4"/>
                </a:solidFill>
                <a:latin typeface="+mn-lt"/>
              </a:rPr>
              <a:t>  2013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648200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Como se faz isso?</a:t>
            </a:r>
          </a:p>
          <a:p>
            <a:pPr>
              <a:defRPr/>
            </a:pPr>
            <a:r>
              <a:rPr lang="pt-BR" dirty="0" smtClean="0"/>
              <a:t>De onde vêm os requisitos?</a:t>
            </a:r>
          </a:p>
          <a:p>
            <a:pPr>
              <a:defRPr/>
            </a:pPr>
            <a:r>
              <a:rPr lang="pt-BR" dirty="0" smtClean="0"/>
              <a:t>A quem se pergunta a respeito?</a:t>
            </a:r>
          </a:p>
          <a:p>
            <a:pPr>
              <a:defRPr/>
            </a:pPr>
            <a:r>
              <a:rPr lang="pt-BR" dirty="0" smtClean="0"/>
              <a:t>Quem são os usuários?</a:t>
            </a:r>
          </a:p>
          <a:p>
            <a:pPr>
              <a:defRPr/>
            </a:pPr>
            <a:r>
              <a:rPr lang="pt-BR" dirty="0" smtClean="0"/>
              <a:t>De onde vêm as ideias? </a:t>
            </a:r>
          </a:p>
          <a:p>
            <a:pPr>
              <a:defRPr/>
            </a:pPr>
            <a:endParaRPr lang="pt-BR" dirty="0" smtClean="0"/>
          </a:p>
        </p:txBody>
      </p:sp>
      <p:pic>
        <p:nvPicPr>
          <p:cNvPr id="2150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61088" y="2503488"/>
            <a:ext cx="2982912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100000">
              <a:schemeClr val="tx2">
                <a:lumMod val="40000"/>
                <a:lumOff val="60000"/>
              </a:schemeClr>
            </a:gs>
          </a:gsLst>
          <a:path path="rect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3000" y="838200"/>
            <a:ext cx="8001000" cy="2017713"/>
          </a:xfrm>
        </p:spPr>
        <p:txBody>
          <a:bodyPr/>
          <a:lstStyle/>
          <a:p>
            <a:pPr>
              <a:defRPr/>
            </a:pPr>
            <a:r>
              <a:rPr lang="pt-BR" dirty="0" smtClean="0">
                <a:solidFill>
                  <a:srgbClr val="7097D3"/>
                </a:solidFill>
              </a:rPr>
              <a:t>O Que envolve um design</a:t>
            </a:r>
            <a:br>
              <a:rPr lang="pt-BR" dirty="0" smtClean="0">
                <a:solidFill>
                  <a:srgbClr val="7097D3"/>
                </a:solidFill>
              </a:rPr>
            </a:br>
            <a:r>
              <a:rPr lang="pt-BR" dirty="0" smtClean="0">
                <a:solidFill>
                  <a:srgbClr val="7097D3"/>
                </a:solidFill>
              </a:rPr>
              <a:t>interativo?</a:t>
            </a:r>
            <a:endParaRPr lang="pt-BR" dirty="0">
              <a:solidFill>
                <a:srgbClr val="7097D3"/>
              </a:solidFill>
            </a:endParaRPr>
          </a:p>
        </p:txBody>
      </p:sp>
      <p:pic>
        <p:nvPicPr>
          <p:cNvPr id="22531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3581400"/>
            <a:ext cx="441960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2"/>
          <p:cNvSpPr>
            <a:spLocks noGrp="1"/>
          </p:cNvSpPr>
          <p:nvPr>
            <p:ph type="title"/>
          </p:nvPr>
        </p:nvSpPr>
        <p:spPr>
          <a:xfrm>
            <a:off x="381000" y="271463"/>
            <a:ext cx="7239000" cy="1362075"/>
          </a:xfrm>
        </p:spPr>
        <p:txBody>
          <a:bodyPr/>
          <a:lstStyle/>
          <a:p>
            <a:r>
              <a:rPr lang="pt-BR" smtClean="0">
                <a:ln>
                  <a:noFill/>
                </a:ln>
              </a:rPr>
              <a:t>Atividade rápida</a:t>
            </a:r>
            <a:endParaRPr lang="pt-BR" sz="2800" b="0" smtClean="0">
              <a:ln>
                <a:noFill/>
              </a:ln>
            </a:endParaRPr>
          </a:p>
        </p:txBody>
      </p:sp>
      <p:sp>
        <p:nvSpPr>
          <p:cNvPr id="23554" name="Text Placeholder 4"/>
          <p:cNvSpPr>
            <a:spLocks noGrp="1"/>
          </p:cNvSpPr>
          <p:nvPr>
            <p:ph type="body" idx="1"/>
          </p:nvPr>
        </p:nvSpPr>
        <p:spPr>
          <a:xfrm>
            <a:off x="381000" y="1633538"/>
            <a:ext cx="7010400" cy="3548062"/>
          </a:xfrm>
        </p:spPr>
        <p:txBody>
          <a:bodyPr/>
          <a:lstStyle/>
          <a:p>
            <a:pPr marL="450850" indent="-363538"/>
            <a:r>
              <a:rPr lang="pt-BR" sz="2800" smtClean="0">
                <a:solidFill>
                  <a:srgbClr val="42568D"/>
                </a:solidFill>
              </a:rPr>
              <a:t>Crie pra si um organizador de viagem:</a:t>
            </a:r>
          </a:p>
          <a:p>
            <a:pPr marL="450850" indent="-363538">
              <a:buFont typeface="Wingdings" pitchFamily="2" charset="2"/>
              <a:buChar char="Ø"/>
            </a:pPr>
            <a:r>
              <a:rPr lang="pt-BR" sz="2400" smtClean="0">
                <a:solidFill>
                  <a:srgbClr val="42568D"/>
                </a:solidFill>
              </a:rPr>
              <a:t>Planeja rota</a:t>
            </a:r>
          </a:p>
          <a:p>
            <a:pPr marL="450850" indent="-363538">
              <a:buFont typeface="Wingdings" pitchFamily="2" charset="2"/>
              <a:buChar char="Ø"/>
            </a:pPr>
            <a:r>
              <a:rPr lang="pt-BR" sz="2400" smtClean="0">
                <a:solidFill>
                  <a:srgbClr val="42568D"/>
                </a:solidFill>
              </a:rPr>
              <a:t>Verifica visto</a:t>
            </a:r>
          </a:p>
          <a:p>
            <a:pPr marL="450850" indent="-363538">
              <a:buFont typeface="Wingdings" pitchFamily="2" charset="2"/>
              <a:buChar char="Ø"/>
            </a:pPr>
            <a:r>
              <a:rPr lang="pt-BR" sz="2400" smtClean="0">
                <a:solidFill>
                  <a:srgbClr val="42568D"/>
                </a:solidFill>
              </a:rPr>
              <a:t>Reserva voos / bilhetes</a:t>
            </a:r>
          </a:p>
          <a:p>
            <a:pPr marL="450850" indent="-363538">
              <a:buFont typeface="Wingdings" pitchFamily="2" charset="2"/>
              <a:buChar char="Ø"/>
            </a:pPr>
            <a:r>
              <a:rPr lang="pt-BR" sz="2400" smtClean="0">
                <a:solidFill>
                  <a:srgbClr val="42568D"/>
                </a:solidFill>
              </a:rPr>
              <a:t>Pesquisa instalações e comodidades</a:t>
            </a:r>
          </a:p>
          <a:p>
            <a:pPr marL="450850" indent="-363538">
              <a:buFont typeface="Arial" charset="0"/>
              <a:buChar char="•"/>
            </a:pPr>
            <a:endParaRPr lang="pt-BR" sz="2800" smtClean="0">
              <a:solidFill>
                <a:srgbClr val="42568D"/>
              </a:solidFill>
            </a:endParaRPr>
          </a:p>
          <a:p>
            <a:pPr marL="450850" indent="-363538">
              <a:buFont typeface="Arial" charset="0"/>
              <a:buChar char="•"/>
            </a:pPr>
            <a:endParaRPr lang="pt-BR" sz="2800" smtClean="0">
              <a:solidFill>
                <a:srgbClr val="42568D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61363" y="809625"/>
            <a:ext cx="595312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(1/2)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6800" y="4876800"/>
            <a:ext cx="6775450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Considere a execução via desktop / mobile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2"/>
          <p:cNvSpPr>
            <a:spLocks noGrp="1"/>
          </p:cNvSpPr>
          <p:nvPr>
            <p:ph type="title"/>
          </p:nvPr>
        </p:nvSpPr>
        <p:spPr>
          <a:xfrm>
            <a:off x="381000" y="271463"/>
            <a:ext cx="7239000" cy="1362075"/>
          </a:xfrm>
        </p:spPr>
        <p:txBody>
          <a:bodyPr/>
          <a:lstStyle/>
          <a:p>
            <a:r>
              <a:rPr lang="pt-BR" smtClean="0">
                <a:ln>
                  <a:noFill/>
                </a:ln>
              </a:rPr>
              <a:t>Etapas</a:t>
            </a:r>
            <a:endParaRPr lang="pt-BR" sz="2800" b="0" smtClean="0">
              <a:ln>
                <a:noFill/>
              </a:ln>
            </a:endParaRPr>
          </a:p>
        </p:txBody>
      </p:sp>
      <p:sp>
        <p:nvSpPr>
          <p:cNvPr id="24578" name="Text Placeholder 4"/>
          <p:cNvSpPr>
            <a:spLocks noGrp="1"/>
          </p:cNvSpPr>
          <p:nvPr>
            <p:ph type="body" idx="1"/>
          </p:nvPr>
        </p:nvSpPr>
        <p:spPr>
          <a:xfrm>
            <a:off x="381000" y="1633538"/>
            <a:ext cx="8229600" cy="5224462"/>
          </a:xfrm>
        </p:spPr>
        <p:txBody>
          <a:bodyPr/>
          <a:lstStyle/>
          <a:p>
            <a:pPr marL="568325" indent="-514350">
              <a:buFont typeface="Century Gothic" pitchFamily="34" charset="0"/>
              <a:buAutoNum type="arabicPeriod"/>
            </a:pPr>
            <a:r>
              <a:rPr lang="pt-BR" sz="2800" smtClean="0">
                <a:solidFill>
                  <a:schemeClr val="tx2"/>
                </a:solidFill>
              </a:rPr>
              <a:t>Liste metas da experiência do usuário / usabilidade</a:t>
            </a:r>
          </a:p>
          <a:p>
            <a:pPr marL="568325" indent="-514350">
              <a:buFont typeface="Century Gothic" pitchFamily="34" charset="0"/>
              <a:buAutoNum type="arabicPeriod"/>
            </a:pPr>
            <a:r>
              <a:rPr lang="pt-BR" sz="2800" smtClean="0">
                <a:solidFill>
                  <a:schemeClr val="tx2"/>
                </a:solidFill>
              </a:rPr>
              <a:t>Esboce as telas (1 ou 2) mostrando a principal funcionalidade e </a:t>
            </a:r>
            <a:r>
              <a:rPr lang="pt-BR" sz="2800" i="1" smtClean="0">
                <a:solidFill>
                  <a:schemeClr val="tx2"/>
                </a:solidFill>
              </a:rPr>
              <a:t>look and feel</a:t>
            </a:r>
            <a:r>
              <a:rPr lang="pt-BR" sz="2800" smtClean="0">
                <a:solidFill>
                  <a:schemeClr val="tx2"/>
                </a:solidFill>
              </a:rPr>
              <a:t> geral (10 minutos)</a:t>
            </a:r>
          </a:p>
          <a:p>
            <a:pPr marL="568325" indent="-514350">
              <a:buFont typeface="Century Gothic" pitchFamily="34" charset="0"/>
              <a:buAutoNum type="arabicPeriod"/>
            </a:pPr>
            <a:r>
              <a:rPr lang="pt-BR" sz="2800" smtClean="0">
                <a:solidFill>
                  <a:schemeClr val="tx2"/>
                </a:solidFill>
              </a:rPr>
              <a:t>Após o esboço, reflita sobre como você </a:t>
            </a:r>
            <a:r>
              <a:rPr lang="pt-BR" sz="2800" b="1" smtClean="0">
                <a:solidFill>
                  <a:schemeClr val="tx2"/>
                </a:solidFill>
              </a:rPr>
              <a:t>abordou</a:t>
            </a:r>
            <a:r>
              <a:rPr lang="pt-BR" sz="2800" smtClean="0">
                <a:solidFill>
                  <a:schemeClr val="tx2"/>
                </a:solidFill>
              </a:rPr>
              <a:t> essa atividade (5 min)</a:t>
            </a:r>
          </a:p>
          <a:p>
            <a:pPr marL="1336675" lvl="1" indent="-514350">
              <a:buFont typeface="Arial" charset="0"/>
              <a:buChar char="•"/>
            </a:pPr>
            <a:r>
              <a:rPr lang="pt-BR" sz="2400" smtClean="0">
                <a:solidFill>
                  <a:srgbClr val="898989"/>
                </a:solidFill>
              </a:rPr>
              <a:t>O que fez primeiro</a:t>
            </a:r>
          </a:p>
          <a:p>
            <a:pPr marL="1336675" lvl="1" indent="-514350">
              <a:buFont typeface="Arial" charset="0"/>
              <a:buChar char="•"/>
            </a:pPr>
            <a:r>
              <a:rPr lang="pt-BR" sz="2400" smtClean="0">
                <a:solidFill>
                  <a:srgbClr val="898989"/>
                </a:solidFill>
              </a:rPr>
              <a:t>Usou algum artefato / experiência particular</a:t>
            </a:r>
          </a:p>
          <a:p>
            <a:pPr marL="1336675" lvl="1" indent="-514350">
              <a:buFont typeface="Arial" charset="0"/>
              <a:buChar char="•"/>
            </a:pPr>
            <a:r>
              <a:rPr lang="pt-BR" sz="2400" smtClean="0">
                <a:solidFill>
                  <a:srgbClr val="898989"/>
                </a:solidFill>
              </a:rPr>
              <a:t>Qual processo usado</a:t>
            </a:r>
          </a:p>
        </p:txBody>
      </p:sp>
      <p:sp>
        <p:nvSpPr>
          <p:cNvPr id="6" name="Rectangle 5"/>
          <p:cNvSpPr/>
          <p:nvPr/>
        </p:nvSpPr>
        <p:spPr>
          <a:xfrm>
            <a:off x="8361363" y="809625"/>
            <a:ext cx="595312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(2/2)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1143000" y="1143000"/>
            <a:ext cx="8001000" cy="14478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pt-BR" smtClean="0">
                <a:ln>
                  <a:noFill/>
                </a:ln>
              </a:rPr>
              <a:t>Algumas abordagens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C102202139990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TC102202139990</Template>
  <TotalTime>0</TotalTime>
  <Words>722</Words>
  <Application>Microsoft Macintosh PowerPoint</Application>
  <PresentationFormat>On-screen Show (4:3)</PresentationFormat>
  <Paragraphs>144</Paragraphs>
  <Slides>28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TC102202139990</vt:lpstr>
      <vt:lpstr>Processos de Design</vt:lpstr>
      <vt:lpstr>Resumo</vt:lpstr>
      <vt:lpstr>Introdução</vt:lpstr>
      <vt:lpstr>PowerPoint Presentation</vt:lpstr>
      <vt:lpstr>PowerPoint Presentation</vt:lpstr>
      <vt:lpstr>O Que envolve um design interativo?</vt:lpstr>
      <vt:lpstr>Atividade rápida</vt:lpstr>
      <vt:lpstr>Etapas</vt:lpstr>
      <vt:lpstr>Algumas abordagens</vt:lpstr>
      <vt:lpstr>4 abordagens por Saffer (2010)</vt:lpstr>
      <vt:lpstr>Design Centrado no Usuário</vt:lpstr>
      <vt:lpstr>Design Centrado na Atividade</vt:lpstr>
      <vt:lpstr>Design de Sistemas</vt:lpstr>
      <vt:lpstr>Design Genial</vt:lpstr>
      <vt:lpstr>PowerPoint Presentation</vt:lpstr>
      <vt:lpstr>3 atividades comuns</vt:lpstr>
      <vt:lpstr>Soluções de compromisso</vt:lpstr>
      <vt:lpstr>PowerPoint Presentation</vt:lpstr>
      <vt:lpstr>PowerPoint Presentation</vt:lpstr>
      <vt:lpstr>Organizar um mapa mental</vt:lpstr>
      <vt:lpstr>Envolver usuários ...</vt:lpstr>
      <vt:lpstr>Criar esboços (sketches)</vt:lpstr>
      <vt:lpstr>O valor da prototipação</vt:lpstr>
      <vt:lpstr>Abordagem centrada no usuário</vt:lpstr>
      <vt:lpstr>Abordagem centrada no usuário</vt:lpstr>
      <vt:lpstr>Processo de Design</vt:lpstr>
      <vt:lpstr>PowerPoint Presentation</vt:lpstr>
      <vt:lpstr>Referências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proposal presentation</dc:title>
  <dc:creator/>
  <cp:keywords/>
  <cp:lastModifiedBy/>
  <cp:revision>30</cp:revision>
  <dcterms:modified xsi:type="dcterms:W3CDTF">2019-09-19T01:55:52Z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TC102202139990</vt:lpwstr>
  </property>
</Properties>
</file>