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84" autoAdjust="0"/>
  </p:normalViewPr>
  <p:slideViewPr>
    <p:cSldViewPr>
      <p:cViewPr varScale="1">
        <p:scale>
          <a:sx n="68" d="100"/>
          <a:sy n="68" d="100"/>
        </p:scale>
        <p:origin x="142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057E8042-2D68-424C-AE7F-0070898A71C5}" type="datetimeFigureOut">
              <a:rPr lang="pt-BR" smtClean="0"/>
              <a:t>07/07/2022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35C64313-F329-458A-8D4F-88BECF494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30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042-2D68-424C-AE7F-0070898A71C5}" type="datetimeFigureOut">
              <a:rPr lang="pt-BR" smtClean="0"/>
              <a:t>07/07/2022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4313-F329-458A-8D4F-88BECF494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837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042-2D68-424C-AE7F-0070898A71C5}" type="datetimeFigureOut">
              <a:rPr lang="pt-BR" smtClean="0"/>
              <a:t>07/07/2022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4313-F329-458A-8D4F-88BECF494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092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042-2D68-424C-AE7F-0070898A71C5}" type="datetimeFigureOut">
              <a:rPr lang="pt-BR" smtClean="0"/>
              <a:t>07/07/2022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4313-F329-458A-8D4F-88BECF494C04}" type="slidenum">
              <a:rPr lang="pt-BR" smtClean="0"/>
              <a:t>‹nº›</a:t>
            </a:fld>
            <a:endParaRPr lang="pt-BR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2993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042-2D68-424C-AE7F-0070898A71C5}" type="datetimeFigureOut">
              <a:rPr lang="pt-BR" smtClean="0"/>
              <a:t>07/07/2022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4313-F329-458A-8D4F-88BECF494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896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042-2D68-424C-AE7F-0070898A71C5}" type="datetimeFigureOut">
              <a:rPr lang="pt-BR" smtClean="0"/>
              <a:t>07/07/2022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4313-F329-458A-8D4F-88BECF494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096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042-2D68-424C-AE7F-0070898A71C5}" type="datetimeFigureOut">
              <a:rPr lang="pt-BR" smtClean="0"/>
              <a:t>07/07/2022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4313-F329-458A-8D4F-88BECF494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9993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042-2D68-424C-AE7F-0070898A71C5}" type="datetimeFigureOut">
              <a:rPr lang="pt-BR" smtClean="0"/>
              <a:t>07/07/2022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4313-F329-458A-8D4F-88BECF494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758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042-2D68-424C-AE7F-0070898A71C5}" type="datetimeFigureOut">
              <a:rPr lang="pt-BR" smtClean="0"/>
              <a:t>07/07/2022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4313-F329-458A-8D4F-88BECF494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514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057E8042-2D68-424C-AE7F-0070898A71C5}" type="datetimeFigureOut">
              <a:rPr lang="pt-BR" smtClean="0"/>
              <a:t>07/07/2022</a:t>
            </a:fld>
            <a:endParaRPr lang="pt-BR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35C64313-F329-458A-8D4F-88BECF494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28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042-2D68-424C-AE7F-0070898A71C5}" type="datetimeFigureOut">
              <a:rPr lang="pt-BR" smtClean="0"/>
              <a:t>07/07/2022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4313-F329-458A-8D4F-88BECF494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911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042-2D68-424C-AE7F-0070898A71C5}" type="datetimeFigureOut">
              <a:rPr lang="pt-BR" smtClean="0"/>
              <a:t>07/07/2022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4313-F329-458A-8D4F-88BECF494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513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042-2D68-424C-AE7F-0070898A71C5}" type="datetimeFigureOut">
              <a:rPr lang="pt-BR" smtClean="0"/>
              <a:t>07/07/2022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4313-F329-458A-8D4F-88BECF494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826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042-2D68-424C-AE7F-0070898A71C5}" type="datetimeFigureOut">
              <a:rPr lang="pt-BR" smtClean="0"/>
              <a:t>07/07/2022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4313-F329-458A-8D4F-88BECF494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326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042-2D68-424C-AE7F-0070898A71C5}" type="datetimeFigureOut">
              <a:rPr lang="pt-BR" smtClean="0"/>
              <a:t>07/07/2022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4313-F329-458A-8D4F-88BECF494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906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042-2D68-424C-AE7F-0070898A71C5}" type="datetimeFigureOut">
              <a:rPr lang="pt-BR" smtClean="0"/>
              <a:t>07/07/2022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4313-F329-458A-8D4F-88BECF494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22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8042-2D68-424C-AE7F-0070898A71C5}" type="datetimeFigureOut">
              <a:rPr lang="pt-BR" smtClean="0"/>
              <a:t>07/07/2022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4313-F329-458A-8D4F-88BECF494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98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E8042-2D68-424C-AE7F-0070898A71C5}" type="datetimeFigureOut">
              <a:rPr lang="pt-BR" smtClean="0"/>
              <a:t>07/07/2022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64313-F329-458A-8D4F-88BECF494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6406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7" r:id="rId1"/>
    <p:sldLayoutId id="2147484498" r:id="rId2"/>
    <p:sldLayoutId id="2147484499" r:id="rId3"/>
    <p:sldLayoutId id="2147484500" r:id="rId4"/>
    <p:sldLayoutId id="2147484501" r:id="rId5"/>
    <p:sldLayoutId id="2147484502" r:id="rId6"/>
    <p:sldLayoutId id="2147484503" r:id="rId7"/>
    <p:sldLayoutId id="2147484504" r:id="rId8"/>
    <p:sldLayoutId id="2147484505" r:id="rId9"/>
    <p:sldLayoutId id="2147484506" r:id="rId10"/>
    <p:sldLayoutId id="2147484507" r:id="rId11"/>
    <p:sldLayoutId id="2147484508" r:id="rId12"/>
    <p:sldLayoutId id="2147484509" r:id="rId13"/>
    <p:sldLayoutId id="2147484510" r:id="rId14"/>
    <p:sldLayoutId id="2147484511" r:id="rId15"/>
    <p:sldLayoutId id="2147484512" r:id="rId16"/>
    <p:sldLayoutId id="21474845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260648"/>
            <a:ext cx="7774632" cy="2880320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pPr algn="ctr"/>
            <a:br>
              <a:rPr lang="pt-BR" sz="4000" dirty="0">
                <a:solidFill>
                  <a:schemeClr val="bg1"/>
                </a:solidFill>
              </a:rPr>
            </a:br>
            <a:r>
              <a:rPr lang="pt-BR" sz="4000" dirty="0">
                <a:solidFill>
                  <a:schemeClr val="bg1"/>
                </a:solidFill>
              </a:rPr>
              <a:t>                                                                Colégio estadual Protásio ALVES </a:t>
            </a:r>
            <a:br>
              <a:rPr lang="pt-BR" sz="4000" dirty="0">
                <a:solidFill>
                  <a:schemeClr val="bg1"/>
                </a:solidFill>
              </a:rPr>
            </a:br>
            <a:br>
              <a:rPr lang="pt-BR" sz="4000" dirty="0">
                <a:solidFill>
                  <a:schemeClr val="bg1"/>
                </a:solidFill>
              </a:rPr>
            </a:br>
            <a:r>
              <a:rPr lang="pt-BR" sz="4000" dirty="0">
                <a:solidFill>
                  <a:schemeClr val="bg1"/>
                </a:solidFill>
              </a:rPr>
              <a:t>CURSO TÉCNICO EM INFORMÁTICA PARA INTERNET </a:t>
            </a:r>
            <a:br>
              <a:rPr lang="pt-BR" dirty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62679" y="3418340"/>
            <a:ext cx="7774632" cy="2304256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Fernando </a:t>
            </a:r>
            <a:r>
              <a:rPr lang="pt-BR" sz="2800" dirty="0" err="1">
                <a:solidFill>
                  <a:schemeClr val="bg1"/>
                </a:solidFill>
              </a:rPr>
              <a:t>peres</a:t>
            </a:r>
            <a:r>
              <a:rPr lang="pt-BR" sz="2800" dirty="0">
                <a:solidFill>
                  <a:schemeClr val="bg1"/>
                </a:solidFill>
              </a:rPr>
              <a:t> palmeira nunes                    </a:t>
            </a:r>
            <a:r>
              <a:rPr lang="pt-BR" sz="2800" dirty="0" err="1">
                <a:solidFill>
                  <a:schemeClr val="bg1"/>
                </a:solidFill>
              </a:rPr>
              <a:t>iuri</a:t>
            </a:r>
            <a:r>
              <a:rPr lang="pt-BR" sz="2800" dirty="0">
                <a:solidFill>
                  <a:schemeClr val="bg1"/>
                </a:solidFill>
              </a:rPr>
              <a:t> de carvalho salgado                           márcio </a:t>
            </a:r>
            <a:r>
              <a:rPr lang="pt-BR" sz="2800" dirty="0" err="1">
                <a:solidFill>
                  <a:schemeClr val="bg1"/>
                </a:solidFill>
              </a:rPr>
              <a:t>mezzomo</a:t>
            </a:r>
            <a:r>
              <a:rPr lang="pt-BR" sz="2800" dirty="0">
                <a:solidFill>
                  <a:schemeClr val="bg1"/>
                </a:solidFill>
              </a:rPr>
              <a:t> </a:t>
            </a:r>
            <a:r>
              <a:rPr lang="pt-BR" sz="2800" dirty="0" err="1">
                <a:solidFill>
                  <a:schemeClr val="bg1"/>
                </a:solidFill>
              </a:rPr>
              <a:t>luiz</a:t>
            </a:r>
            <a:r>
              <a:rPr lang="pt-BR" sz="2800" dirty="0">
                <a:solidFill>
                  <a:schemeClr val="bg1"/>
                </a:solidFill>
              </a:rPr>
              <a:t>                                            </a:t>
            </a:r>
            <a:r>
              <a:rPr lang="pt-BR" sz="2800" dirty="0" err="1">
                <a:solidFill>
                  <a:schemeClr val="bg1"/>
                </a:solidFill>
              </a:rPr>
              <a:t>william</a:t>
            </a:r>
            <a:r>
              <a:rPr lang="pt-BR" sz="2800" dirty="0">
                <a:solidFill>
                  <a:schemeClr val="bg1"/>
                </a:solidFill>
              </a:rPr>
              <a:t> da rosa </a:t>
            </a:r>
            <a:r>
              <a:rPr lang="pt-BR" sz="2800" dirty="0" err="1">
                <a:solidFill>
                  <a:schemeClr val="bg1"/>
                </a:solidFill>
              </a:rPr>
              <a:t>martins</a:t>
            </a:r>
            <a:endParaRPr lang="pt-BR" sz="2800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BB2E48E-36F4-E546-5D6C-674C638B1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648" y="4235247"/>
            <a:ext cx="2088233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62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56060" y="476672"/>
            <a:ext cx="7429499" cy="5314529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pt-BR" sz="3600" dirty="0">
                <a:solidFill>
                  <a:schemeClr val="bg1"/>
                </a:solidFill>
              </a:rPr>
              <a:t>INTRODUÇÃO </a:t>
            </a:r>
          </a:p>
          <a:p>
            <a:pPr marL="109728" indent="0" algn="ctr">
              <a:buNone/>
            </a:pPr>
            <a:endParaRPr lang="pt-BR" sz="2800" dirty="0">
              <a:solidFill>
                <a:srgbClr val="FFFFFF"/>
              </a:solidFill>
            </a:endParaRPr>
          </a:p>
          <a:p>
            <a:pPr marL="109728" indent="0" algn="ctr">
              <a:buNone/>
            </a:pPr>
            <a:r>
              <a:rPr lang="pt-BR" sz="2800" b="0" i="0" dirty="0">
                <a:solidFill>
                  <a:schemeClr val="bg1"/>
                </a:solidFill>
                <a:effectLst/>
              </a:rPr>
              <a:t>O sistema Elo Solidário visa otimizar organização das doações, centralizando o cadastro de doadores e voluntários para o gerenciamento em instituições de caridade.</a:t>
            </a:r>
            <a:r>
              <a:rPr lang="pt-BR" sz="2800" b="0" i="0" dirty="0">
                <a:solidFill>
                  <a:srgbClr val="FFFFFF"/>
                </a:solidFill>
                <a:effectLst/>
              </a:rPr>
              <a:t> 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397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3D408-8290-5E9C-0A96-B88A4D707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404664"/>
            <a:ext cx="7429499" cy="1224136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Problema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6B1E78-4A35-D374-3174-441327EF8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772816"/>
            <a:ext cx="7429499" cy="42484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800" b="0" i="0" dirty="0">
                <a:solidFill>
                  <a:schemeClr val="bg1"/>
                </a:solidFill>
                <a:effectLst/>
              </a:rPr>
              <a:t>Em razão de muitas pessoas necessitarem de ajuda por situações adversas e por outro lado  muitas pessoas querendo ajudar mas não tendo informações o suficiente.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761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F6702-A9D6-6DA3-5203-EDB7A377D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>
                <a:solidFill>
                  <a:schemeClr val="bg1"/>
                </a:solidFill>
              </a:rPr>
              <a:t>OBJETIVOs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GERAis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E2D96D-548A-B062-05C0-F0B6FB4FA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>
                <a:solidFill>
                  <a:schemeClr val="bg1"/>
                </a:solidFill>
              </a:rPr>
              <a:t>Desenvolver um sistema para cadastro de doações e voluntários, bem como fazer o gerenciamento destes dados.</a:t>
            </a:r>
          </a:p>
        </p:txBody>
      </p:sp>
    </p:spTree>
    <p:extLst>
      <p:ext uri="{BB962C8B-B14F-4D97-AF65-F5344CB8AC3E}">
        <p14:creationId xmlns:p14="http://schemas.microsoft.com/office/powerpoint/2010/main" val="163595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83158-E167-C1E3-05ED-A1360441B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Objetivos específicos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C25291-2F44-D98B-7CFD-E4210EC0F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916833"/>
            <a:ext cx="7429499" cy="4322650"/>
          </a:xfrm>
        </p:spPr>
        <p:txBody>
          <a:bodyPr>
            <a:normAutofit/>
          </a:bodyPr>
          <a:lstStyle/>
          <a:p>
            <a:r>
              <a:rPr lang="pt-BR" sz="2800" b="0" i="0" dirty="0">
                <a:solidFill>
                  <a:schemeClr val="bg1"/>
                </a:solidFill>
                <a:effectLst/>
              </a:rPr>
              <a:t>Verificar que campos seriam necessários para criar um formulário .</a:t>
            </a:r>
          </a:p>
          <a:p>
            <a:r>
              <a:rPr lang="pt-BR" sz="2800" b="0" i="0" dirty="0">
                <a:solidFill>
                  <a:schemeClr val="bg1"/>
                </a:solidFill>
                <a:effectLst/>
              </a:rPr>
              <a:t>Como as informações são armazenadas no banco de dados.</a:t>
            </a:r>
          </a:p>
          <a:p>
            <a:r>
              <a:rPr lang="pt-BR" sz="2800" b="0" i="0" dirty="0">
                <a:solidFill>
                  <a:schemeClr val="bg1"/>
                </a:solidFill>
                <a:effectLst/>
              </a:rPr>
              <a:t>Através do formulário de contato estabelecer um canal de dialogo recebendo dúvidas ou sugestões de melhorias.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4219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72959-B836-64AD-C88C-9B116C4C6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justificativa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87DCE6-C319-71AF-99AB-3B66CB60D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>
                <a:solidFill>
                  <a:schemeClr val="bg1"/>
                </a:solidFill>
              </a:rPr>
              <a:t>Este sistema possibilitará auxiliar na otimização e organização das doações, sendo uma ferramenta muito útil para </a:t>
            </a:r>
            <a:r>
              <a:rPr lang="pt-BR" sz="2800" dirty="0" err="1">
                <a:solidFill>
                  <a:schemeClr val="bg1"/>
                </a:solidFill>
              </a:rPr>
              <a:t>ONG,s</a:t>
            </a:r>
            <a:r>
              <a:rPr lang="pt-BR" sz="2800" dirty="0">
                <a:solidFill>
                  <a:schemeClr val="bg1"/>
                </a:solidFill>
              </a:rPr>
              <a:t> e outras instituições de cunho social.</a:t>
            </a:r>
          </a:p>
        </p:txBody>
      </p:sp>
    </p:spTree>
    <p:extLst>
      <p:ext uri="{BB962C8B-B14F-4D97-AF65-F5344CB8AC3E}">
        <p14:creationId xmlns:p14="http://schemas.microsoft.com/office/powerpoint/2010/main" val="1693858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258A8-9E4B-BDFC-C039-304BE6E16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>
                <a:solidFill>
                  <a:schemeClr val="bg1"/>
                </a:solidFill>
              </a:rPr>
              <a:t>desevolvimento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776924-687B-3D74-45A4-BE72C97CB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O sistema foi desenvolvido em linguagem PHP, em conexão com o banco de dados MySQL, conforme será demonstrado a seguir:</a:t>
            </a:r>
          </a:p>
        </p:txBody>
      </p:sp>
    </p:spTree>
    <p:extLst>
      <p:ext uri="{BB962C8B-B14F-4D97-AF65-F5344CB8AC3E}">
        <p14:creationId xmlns:p14="http://schemas.microsoft.com/office/powerpoint/2010/main" val="3794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154AF-3FB8-FEFA-8C6A-AEE55A498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63A502-8613-D311-D591-635ED1482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Este projeto nos possibilitou colocar em prática as habilidades técnicas adquiridas no decorrer do curso.</a:t>
            </a:r>
          </a:p>
          <a:p>
            <a:r>
              <a:rPr lang="pt-BR" sz="2800" dirty="0">
                <a:solidFill>
                  <a:schemeClr val="bg1"/>
                </a:solidFill>
              </a:rPr>
              <a:t>Desenvolver o trabalho em equipe. </a:t>
            </a:r>
          </a:p>
          <a:p>
            <a:r>
              <a:rPr lang="pt-BR" sz="2800" dirty="0">
                <a:solidFill>
                  <a:schemeClr val="bg1"/>
                </a:solidFill>
              </a:rPr>
              <a:t>Agregar valores sociais e de empatia com a comunidade.</a:t>
            </a:r>
          </a:p>
        </p:txBody>
      </p:sp>
    </p:spTree>
    <p:extLst>
      <p:ext uri="{BB962C8B-B14F-4D97-AF65-F5344CB8AC3E}">
        <p14:creationId xmlns:p14="http://schemas.microsoft.com/office/powerpoint/2010/main" val="2597464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E1533-7418-045F-172E-983BF92A4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AGRADECIMENTOS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54443-B855-97B2-D417-B383A670A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>
                <a:solidFill>
                  <a:schemeClr val="bg1"/>
                </a:solidFill>
              </a:rPr>
              <a:t>Ao corpo docente do Colégio Estadual Protásio Alves, a direção, aos seus colaboradores e aos demais presentes, nossos mais sinceros agradecimentos.</a:t>
            </a:r>
          </a:p>
        </p:txBody>
      </p:sp>
    </p:spTree>
    <p:extLst>
      <p:ext uri="{BB962C8B-B14F-4D97-AF65-F5344CB8AC3E}">
        <p14:creationId xmlns:p14="http://schemas.microsoft.com/office/powerpoint/2010/main" val="3903888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211</TotalTime>
  <Words>256</Words>
  <Application>Microsoft Office PowerPoint</Application>
  <PresentationFormat>Apresentação na tela (4:3)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Circuito</vt:lpstr>
      <vt:lpstr>                                                                 Colégio estadual Protásio ALVES   CURSO TÉCNICO EM INFORMÁTICA PARA INTERNET  </vt:lpstr>
      <vt:lpstr> </vt:lpstr>
      <vt:lpstr>Problema de pesquisa</vt:lpstr>
      <vt:lpstr>OBJETIVOs GERAis</vt:lpstr>
      <vt:lpstr>Objetivos específicos</vt:lpstr>
      <vt:lpstr>justificativa</vt:lpstr>
      <vt:lpstr>desevolvimento</vt:lpstr>
      <vt:lpstr>Conclusão</vt:lpstr>
      <vt:lpstr>AGRADECIMENTOS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ELO SOLIDÁRIO</dc:title>
  <dc:creator>Protasio Alves</dc:creator>
  <cp:lastModifiedBy>Fernando Nunes</cp:lastModifiedBy>
  <cp:revision>12</cp:revision>
  <dcterms:created xsi:type="dcterms:W3CDTF">2022-07-06T22:38:42Z</dcterms:created>
  <dcterms:modified xsi:type="dcterms:W3CDTF">2022-07-08T01:04:24Z</dcterms:modified>
</cp:coreProperties>
</file>