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64D9E-1334-4A14-9DA7-D98C28B7B665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3EC1F-7FA8-465D-B2A7-617A5B7F1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4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AFC5-22A1-4F88-9B03-6EA43145CF9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ADA5-1130-4247-8C9C-B70CEF01A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6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AFC5-22A1-4F88-9B03-6EA43145CF9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ADA5-1130-4247-8C9C-B70CEF01A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AFC5-22A1-4F88-9B03-6EA43145CF9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ADA5-1130-4247-8C9C-B70CEF01A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1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AFC5-22A1-4F88-9B03-6EA43145CF9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ADA5-1130-4247-8C9C-B70CEF01A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4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AFC5-22A1-4F88-9B03-6EA43145CF9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ADA5-1130-4247-8C9C-B70CEF01A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AFC5-22A1-4F88-9B03-6EA43145CF9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ADA5-1130-4247-8C9C-B70CEF01A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1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AFC5-22A1-4F88-9B03-6EA43145CF9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ADA5-1130-4247-8C9C-B70CEF01A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AFC5-22A1-4F88-9B03-6EA43145CF9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ADA5-1130-4247-8C9C-B70CEF01A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4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AFC5-22A1-4F88-9B03-6EA43145CF9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ADA5-1130-4247-8C9C-B70CEF01A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AFC5-22A1-4F88-9B03-6EA43145CF9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ADA5-1130-4247-8C9C-B70CEF01A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62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AFC5-22A1-4F88-9B03-6EA43145CF9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ADA5-1130-4247-8C9C-B70CEF01A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AFC5-22A1-4F88-9B03-6EA43145CF9A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1ADA5-1130-4247-8C9C-B70CEF01A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6690"/>
            <a:ext cx="10515600" cy="630476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 설치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47166"/>
            <a:ext cx="8373596" cy="3228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37476"/>
          <a:stretch/>
        </p:blipFill>
        <p:spPr>
          <a:xfrm>
            <a:off x="838200" y="4210703"/>
            <a:ext cx="10106025" cy="26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7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웹사이트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youtube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%%HTML</a:t>
            </a:r>
          </a:p>
          <a:p>
            <a:pPr marL="0" indent="0">
              <a:buNone/>
            </a:pPr>
            <a:r>
              <a:rPr lang="en-US" altLang="ko-KR" sz="1400" dirty="0" smtClean="0"/>
              <a:t>&lt;iframe id="test" name="</a:t>
            </a:r>
            <a:r>
              <a:rPr lang="en-US" altLang="ko-KR" sz="1400" dirty="0" err="1" smtClean="0"/>
              <a:t>id_name</a:t>
            </a:r>
            <a:r>
              <a:rPr lang="en-US" altLang="ko-KR" sz="1400" dirty="0" smtClean="0"/>
              <a:t>" width="950" height="600" </a:t>
            </a:r>
            <a:r>
              <a:rPr lang="en-US" altLang="ko-KR" sz="1400" dirty="0" err="1" smtClean="0"/>
              <a:t>frameborder</a:t>
            </a:r>
            <a:r>
              <a:rPr lang="en-US" altLang="ko-KR" sz="1400" dirty="0" smtClean="0"/>
              <a:t>="0" </a:t>
            </a:r>
            <a:r>
              <a:rPr lang="en-US" altLang="ko-KR" sz="1400" dirty="0" err="1" smtClean="0"/>
              <a:t>marginwidth</a:t>
            </a:r>
            <a:r>
              <a:rPr lang="en-US" altLang="ko-KR" sz="1400" dirty="0" smtClean="0"/>
              <a:t>="0" </a:t>
            </a:r>
            <a:r>
              <a:rPr lang="en-US" altLang="ko-KR" sz="1400" dirty="0" err="1" smtClean="0"/>
              <a:t>marginheight</a:t>
            </a:r>
            <a:r>
              <a:rPr lang="en-US" altLang="ko-KR" sz="1400" dirty="0" smtClean="0"/>
              <a:t>="0" scrolling="yes"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="https://cpuu.postype.com/post/161789"&gt;&lt;/iframe&gt;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%%HTML</a:t>
            </a:r>
          </a:p>
          <a:p>
            <a:pPr marL="0" indent="0">
              <a:buNone/>
            </a:pPr>
            <a:r>
              <a:rPr lang="en-US" altLang="ko-KR" sz="1400" dirty="0" smtClean="0"/>
              <a:t>&lt;iframe width="854" height="480"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="https://www.youtube.com/embed/9d5-Ti6onew" </a:t>
            </a:r>
            <a:r>
              <a:rPr lang="en-US" altLang="ko-KR" sz="1400" dirty="0" err="1" smtClean="0"/>
              <a:t>frameborder</a:t>
            </a:r>
            <a:r>
              <a:rPr lang="en-US" altLang="ko-KR" sz="1400" dirty="0" smtClean="0"/>
              <a:t>="0" allow="</a:t>
            </a:r>
            <a:r>
              <a:rPr lang="en-US" altLang="ko-KR" sz="1400" dirty="0" err="1" smtClean="0"/>
              <a:t>autoplay</a:t>
            </a:r>
            <a:r>
              <a:rPr lang="en-US" altLang="ko-KR" sz="1400" dirty="0" smtClean="0"/>
              <a:t>; encrypted-media" </a:t>
            </a:r>
            <a:r>
              <a:rPr lang="en-US" altLang="ko-KR" sz="1400" dirty="0" err="1" smtClean="0"/>
              <a:t>allowfullscreen</a:t>
            </a:r>
            <a:r>
              <a:rPr lang="en-US" altLang="ko-KR" sz="1400" dirty="0" smtClean="0"/>
              <a:t>&gt;&lt;/iframe&gt;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564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325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방정식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98" y="2266950"/>
            <a:ext cx="1819275" cy="49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8798" y="2762250"/>
            <a:ext cx="867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단순히 간단한 덧셈 곱셈만으로 표현이 가능하여 기본적으로 시도해 볼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1576"/>
            <a:ext cx="4838700" cy="2800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930" y="3271576"/>
            <a:ext cx="3862388" cy="237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98777" y="5958292"/>
            <a:ext cx="629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보통 </a:t>
            </a:r>
            <a:r>
              <a:rPr lang="ko-KR" altLang="en-US" dirty="0" err="1" smtClean="0"/>
              <a:t>최소제곱법</a:t>
            </a:r>
            <a:r>
              <a:rPr lang="en-US" altLang="ko-KR" dirty="0" smtClean="0"/>
              <a:t>, Least squares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점에서 선까지의 거리의 제곱의 합을 최소화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56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Cost function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40" y="2238704"/>
            <a:ext cx="3171825" cy="971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22056" y="2001931"/>
                <a:ext cx="57015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ß"/>
                </a:pPr>
                <a:r>
                  <a:rPr lang="en-US" altLang="ko-KR" dirty="0" smtClean="0"/>
                  <a:t>Andrew Ng</a:t>
                </a:r>
                <a:r>
                  <a:rPr lang="ko-KR" altLang="en-US" dirty="0" smtClean="0"/>
                  <a:t>교수님의</a:t>
                </a:r>
                <a:r>
                  <a:rPr lang="en-US" altLang="ko-KR" dirty="0" smtClean="0"/>
                  <a:t> cost function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이 </a:t>
                </a:r>
                <a:r>
                  <a:rPr lang="en-US" altLang="ko-KR" dirty="0" smtClean="0"/>
                  <a:t>cost function</a:t>
                </a:r>
                <a:r>
                  <a:rPr lang="ko-KR" altLang="en-US" dirty="0" smtClean="0"/>
                  <a:t>을 최소화하는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찾는 것이 목표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56" y="2001931"/>
                <a:ext cx="5701553" cy="923330"/>
              </a:xfrm>
              <a:prstGeom prst="rect">
                <a:avLst/>
              </a:prstGeom>
              <a:blipFill>
                <a:blip r:embed="rId3"/>
                <a:stretch>
                  <a:fillRect l="-963" t="-3289" r="-53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99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06" y="926120"/>
            <a:ext cx="4914900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5264" y="3345371"/>
            <a:ext cx="7707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ko-KR" altLang="en-US" dirty="0" err="1" smtClean="0">
                <a:solidFill>
                  <a:srgbClr val="FF0000"/>
                </a:solidFill>
              </a:rPr>
              <a:t>입력값을</a:t>
            </a:r>
            <a:r>
              <a:rPr lang="ko-KR" altLang="en-US" dirty="0" smtClean="0">
                <a:solidFill>
                  <a:srgbClr val="FF0000"/>
                </a:solidFill>
              </a:rPr>
              <a:t> 저장하는 공간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placeholder)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정의해야함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 = x*2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텐서형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자동으로 정의됨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variable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2659" y="645459"/>
            <a:ext cx="428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placeholder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5264" y="4840941"/>
            <a:ext cx="715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학습을 통하여 구해야 하는 값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따라서아래의</a:t>
            </a:r>
            <a:r>
              <a:rPr lang="ko-KR" altLang="en-US" dirty="0" smtClean="0"/>
              <a:t> 경우 </a:t>
            </a:r>
            <a:r>
              <a:rPr lang="en-US" altLang="ko-KR" dirty="0" err="1" smtClean="0"/>
              <a:t>w,b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variable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정의할수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placeholer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정의할수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64" y="6060915"/>
            <a:ext cx="1819275" cy="495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55517" y="6123899"/>
            <a:ext cx="301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/>
              <a:t>hypothesis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W</a:t>
            </a:r>
            <a:r>
              <a:rPr lang="ko-KR" altLang="en-US" dirty="0" smtClean="0"/>
              <a:t> * </a:t>
            </a:r>
            <a:r>
              <a:rPr lang="ko-KR" altLang="en-US" dirty="0" err="1" smtClean="0"/>
              <a:t>X</a:t>
            </a:r>
            <a:r>
              <a:rPr lang="ko-KR" altLang="en-US" dirty="0" smtClean="0"/>
              <a:t> + </a:t>
            </a:r>
            <a:r>
              <a:rPr lang="ko-KR" altLang="en-US" dirty="0" err="1" smtClean="0"/>
              <a:t>b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98024" y="792087"/>
            <a:ext cx="2451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placeholder(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shape=None,</a:t>
            </a:r>
          </a:p>
          <a:p>
            <a:r>
              <a:rPr lang="en-US" altLang="ko-KR" dirty="0" smtClean="0"/>
              <a:t>    name=None</a:t>
            </a:r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678" y="4316557"/>
            <a:ext cx="75533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5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GradientDescentOptimizer</a:t>
            </a:r>
            <a:r>
              <a:rPr lang="en-US" altLang="ko-KR" sz="4000" dirty="0" smtClean="0"/>
              <a:t>-Learning rate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53" y="4700338"/>
            <a:ext cx="6668808" cy="1943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9861" y="4700338"/>
            <a:ext cx="5044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Learning rate</a:t>
            </a:r>
            <a:r>
              <a:rPr lang="ko-KR" altLang="en-US" dirty="0" smtClean="0"/>
              <a:t>가 클 경우 발산할 가능성이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Learning rate</a:t>
            </a:r>
            <a:r>
              <a:rPr lang="ko-KR" altLang="en-US" dirty="0" smtClean="0"/>
              <a:t>가 작을 경우 수렴하는데 오래 걸림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3" y="1461044"/>
            <a:ext cx="6502233" cy="32392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861" y="2487561"/>
            <a:ext cx="3724132" cy="10170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903286" y="1841230"/>
                <a:ext cx="54269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주어진 함수의 최소값을 찾아나가는 </a:t>
                </a:r>
                <a:r>
                  <a:rPr lang="ko-KR" altLang="en-US" dirty="0" err="1" smtClean="0"/>
                  <a:t>최적화툴로</a:t>
                </a:r>
                <a:r>
                  <a:rPr lang="en-US" altLang="ko-KR" dirty="0" smtClean="0"/>
                  <a:t>,</a:t>
                </a:r>
              </a:p>
              <a:p>
                <a:r>
                  <a:rPr lang="ko-KR" altLang="en-US" dirty="0" smtClean="0"/>
                  <a:t>다음 식에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계속해서 구함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286" y="1841230"/>
                <a:ext cx="5426939" cy="646331"/>
              </a:xfrm>
              <a:prstGeom prst="rect">
                <a:avLst/>
              </a:prstGeom>
              <a:blipFill>
                <a:blip r:embed="rId5"/>
                <a:stretch>
                  <a:fillRect l="-898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7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084" y="4994734"/>
            <a:ext cx="4248150" cy="123825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00354" y="5055667"/>
            <a:ext cx="3314700" cy="1301142"/>
            <a:chOff x="479331" y="1579330"/>
            <a:chExt cx="3314700" cy="130114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331" y="2632822"/>
              <a:ext cx="1685925" cy="2476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331" y="1950805"/>
              <a:ext cx="3314700" cy="5905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778" y="1579330"/>
              <a:ext cx="2352675" cy="3714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99247" y="712694"/>
            <a:ext cx="751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Session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331" y="1145108"/>
            <a:ext cx="10031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텐서플로우는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dataflow-graph</a:t>
            </a:r>
            <a:r>
              <a:rPr lang="ko-KR" altLang="en-US" dirty="0" smtClean="0"/>
              <a:t>를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일부를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으로 구성하여 실행하는 형태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Graph</a:t>
            </a:r>
            <a:r>
              <a:rPr lang="ko-KR" altLang="en-US" dirty="0" smtClean="0"/>
              <a:t>는 기본적으로 </a:t>
            </a:r>
            <a:r>
              <a:rPr lang="en-US" altLang="ko-KR" dirty="0" smtClean="0"/>
              <a:t>node(operation)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edge(tensor)</a:t>
            </a:r>
            <a:r>
              <a:rPr lang="ko-KR" altLang="en-US" dirty="0" smtClean="0"/>
              <a:t>로 구성되며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 따로 안 불러도 기본적으로 형성된다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노드 추가하기 위한 명령어는 </a:t>
            </a:r>
            <a:endParaRPr lang="en-US" altLang="ko-KR" dirty="0"/>
          </a:p>
        </p:txBody>
      </p:sp>
      <p:sp>
        <p:nvSpPr>
          <p:cNvPr id="12" name="등호 11"/>
          <p:cNvSpPr/>
          <p:nvPr/>
        </p:nvSpPr>
        <p:spPr>
          <a:xfrm>
            <a:off x="4053866" y="5427142"/>
            <a:ext cx="1302405" cy="48101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31" y="4371021"/>
            <a:ext cx="976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tf.Session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파라미터에</a:t>
            </a:r>
            <a:r>
              <a:rPr lang="ko-KR" altLang="en-US" dirty="0" smtClean="0">
                <a:sym typeface="Wingdings" panose="05000000000000000000" pitchFamily="2" charset="2"/>
              </a:rPr>
              <a:t> 아무것도 안 넘기면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디폴트 그래프 형성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/>
              <a:t>Sess.run</a:t>
            </a:r>
            <a:r>
              <a:rPr lang="en-US" altLang="ko-KR" dirty="0" smtClean="0"/>
              <a:t>(product)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파라미터에</a:t>
            </a:r>
            <a:r>
              <a:rPr lang="ko-KR" altLang="en-US" dirty="0" smtClean="0">
                <a:sym typeface="Wingdings" panose="05000000000000000000" pitchFamily="2" charset="2"/>
              </a:rPr>
              <a:t> 실행할 노드</a:t>
            </a:r>
            <a:r>
              <a:rPr lang="en-US" altLang="ko-KR" dirty="0" smtClean="0">
                <a:sym typeface="Wingdings" panose="05000000000000000000" pitchFamily="2" charset="2"/>
              </a:rPr>
              <a:t>(operation)</a:t>
            </a:r>
            <a:r>
              <a:rPr lang="ko-KR" altLang="en-US" dirty="0" smtClean="0">
                <a:sym typeface="Wingdings" panose="05000000000000000000" pitchFamily="2" charset="2"/>
              </a:rPr>
              <a:t>를 넘겨서 실행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031" y="1941129"/>
            <a:ext cx="2162175" cy="3619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354" y="2441789"/>
            <a:ext cx="56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243" y="2532710"/>
            <a:ext cx="35528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2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53" y="1509384"/>
            <a:ext cx="4829175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353" y="739589"/>
            <a:ext cx="860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그래프에 노드가 없어서 에러 발생하는 경우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5121928"/>
            <a:ext cx="8248650" cy="126682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143001" y="5903259"/>
            <a:ext cx="44644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67201" y="6388753"/>
            <a:ext cx="2402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0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293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Wingdings</vt:lpstr>
      <vt:lpstr>Office 테마</vt:lpstr>
      <vt:lpstr>Matplotlib 모듈 설치</vt:lpstr>
      <vt:lpstr>웹사이트, youtube 링크</vt:lpstr>
      <vt:lpstr>regression</vt:lpstr>
      <vt:lpstr>PowerPoint 프레젠테이션</vt:lpstr>
      <vt:lpstr>PowerPoint 프레젠테이션</vt:lpstr>
      <vt:lpstr>GradientDescentOptimizer-Learning rate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INSUNG</dc:creator>
  <cp:lastModifiedBy>KANG INSUNG</cp:lastModifiedBy>
  <cp:revision>15</cp:revision>
  <dcterms:created xsi:type="dcterms:W3CDTF">2019-03-13T11:43:37Z</dcterms:created>
  <dcterms:modified xsi:type="dcterms:W3CDTF">2019-03-13T16:39:17Z</dcterms:modified>
</cp:coreProperties>
</file>