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1" r:id="rId12"/>
    <p:sldId id="269" r:id="rId13"/>
    <p:sldId id="272" r:id="rId14"/>
    <p:sldId id="270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9B178-A5F2-3545-92E0-627FBDD79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932A82-5BCB-9440-9DA7-B5333A257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A0CC4-A57A-DB41-B0A6-42D2A14F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77E2-4E7F-584E-90AC-62F880173151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5549A-678C-B14B-A315-B1738C92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38A23-7078-3241-A567-E977D7F1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3630-EEF3-6E4D-B8E1-ECE75817BD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72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E4B34-E7DD-5E40-8872-49647E6E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207EE8-653D-AE46-95F2-F32BCDDF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4D401-B4EC-3D4F-A5BF-230566E0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77E2-4E7F-584E-90AC-62F880173151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21DE3-45DA-E042-9697-45097E68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3B7DA-5002-1345-923E-131C7144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3630-EEF3-6E4D-B8E1-ECE75817BD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157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B1A76-A3EA-B842-B5A7-F0B3AF998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F73A77-6141-1A42-BF6B-5AE5182B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687D6-44F0-294C-ABCB-5F505B99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77E2-4E7F-584E-90AC-62F880173151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C3793-89C3-1F4D-9D82-C6600487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E7358-FBF5-2F4E-9CEB-BD775574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3630-EEF3-6E4D-B8E1-ECE75817BD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2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41A21-C066-954C-BFD7-57B21691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B6898-C8E2-4A4F-9EBB-04438CE7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9AEAA-10BA-5D47-9048-01B3BF9F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77E2-4E7F-584E-90AC-62F880173151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6B319-1E80-A742-B867-6B823B83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5C0EA-2616-174B-B4D9-6E799561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3630-EEF3-6E4D-B8E1-ECE75817BD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33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3595-21E1-7E40-BC1E-84CFB134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F7164-A5F6-574F-95D1-2059087E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A51BA-9CB9-DD4B-AE50-437159A4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77E2-4E7F-584E-90AC-62F880173151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A7817-6696-4D49-B195-75334961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5738F-4635-C34F-91E2-BEAE1E66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3630-EEF3-6E4D-B8E1-ECE75817BD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52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8A9C2-EAEA-8D41-9A28-561B288D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5A49A-461C-F643-BF3E-DA3271A21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1F4A7-4963-E942-B671-278F32F6E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59576-896B-0447-81FE-DF00A721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77E2-4E7F-584E-90AC-62F880173151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635672-94A4-8246-91C7-29254800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01BFB-F75E-F347-ADA8-3A9D6C4D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3630-EEF3-6E4D-B8E1-ECE75817BD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5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A8365-D45D-AD4F-AE08-0AE6C6DE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F79A0-F297-8C43-909D-1BF4A65FF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3395C-6DAF-FA4B-BAA0-333BDAEDD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DE5F69-8465-E84E-A93A-C589E17EC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F57714-B5C6-2842-9A49-B1495D171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DAB34A-CB30-7143-A521-7DF616B6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77E2-4E7F-584E-90AC-62F880173151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580D5-1871-BB41-953A-0C2E298C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5EBBB2-0152-4647-9E1E-5AD79CFC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3630-EEF3-6E4D-B8E1-ECE75817BD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92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37B4E-9990-BC49-954E-7BBF8B7D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77C79E-0887-914C-9736-6A5A167B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77E2-4E7F-584E-90AC-62F880173151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AA5E1B-5F3E-7B42-B150-3D899355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3DEC72-15B6-FB4B-B67D-41602C55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3630-EEF3-6E4D-B8E1-ECE75817BD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30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0B89F9-31E3-2244-A98E-77BB2AE8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77E2-4E7F-584E-90AC-62F880173151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0D8F0F-A82D-B242-8875-ABAC88F8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C4814D-59C7-E946-84EA-C6B6919C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3630-EEF3-6E4D-B8E1-ECE75817BD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22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CEBEB-11A3-3841-AB9E-148271C6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53E43-1907-8148-ABEE-E813DCA95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E3D558-DF3E-2B45-B433-409F61E78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332B5-50DE-1249-827D-4C6289F1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77E2-4E7F-584E-90AC-62F880173151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3E5BA-BBEA-6D4F-92CA-4E11378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01ABA-C294-7D4D-8C18-F2D4C9D6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3630-EEF3-6E4D-B8E1-ECE75817BD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7FB98-1DE0-D64A-9997-D61913CB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87BA71-4BB7-5344-AAF9-087696130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CA9D5-C60E-5E48-AA12-1DBB9738E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0C6AD-8CE0-D744-9FB2-C31198A9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77E2-4E7F-584E-90AC-62F880173151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A21751-03F7-F445-81FC-AF833FC6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636718-1CAD-BA4D-86D9-99C56305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3630-EEF3-6E4D-B8E1-ECE75817BD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08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40106A-2D25-DB41-B312-C673DDC6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19BC0-A0A3-DC49-A956-F96519B8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487CC-52FA-1F45-BEEB-12A29D192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77E2-4E7F-584E-90AC-62F880173151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42895-2E77-744C-917F-6519B6DB2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E356D-3F80-4241-8BE0-1C89A7F89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F3630-EEF3-6E4D-B8E1-ECE75817BD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29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07D786-349D-F04A-9328-871906F8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5471"/>
            <a:ext cx="12446168" cy="37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9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D694-8AF0-BF49-9323-EFB1F210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Cross-Lingual Semantic Slot Filling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8F2BF75-C7D8-D84B-8DE8-F34877C6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Languages : English, German, Spanish, Chinese</a:t>
            </a:r>
          </a:p>
          <a:p>
            <a:r>
              <a:rPr kumimoji="1" lang="en-US" altLang="zh-CN" dirty="0"/>
              <a:t>Domains : Navigation, Calendar, Files</a:t>
            </a:r>
          </a:p>
          <a:p>
            <a:r>
              <a:rPr kumimoji="1" lang="en-US" altLang="zh-CN" dirty="0"/>
              <a:t>Formulated as a sequence tagging problem</a:t>
            </a:r>
          </a:p>
          <a:p>
            <a:r>
              <a:rPr kumimoji="1" lang="en-US" altLang="zh-CN" dirty="0"/>
              <a:t>Baselines : MT baselines, BWE baselines (MUSE)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D969966-C264-9C46-870B-B8E34435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36926"/>
            <a:ext cx="9746966" cy="10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7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9B9156-3741-4442-B8D7-5235B98D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50" y="274351"/>
            <a:ext cx="10230299" cy="61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9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D694-8AF0-BF49-9323-EFB1F210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Cross-Lingual Named Entity Recognition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2F4C9-AA25-C547-8D85-6A5B478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CoNLL</a:t>
            </a:r>
            <a:r>
              <a:rPr lang="en" altLang="zh-CN" dirty="0"/>
              <a:t> 2002 &amp; 2003 multilingual named entity recognition (NER) dataset</a:t>
            </a:r>
          </a:p>
          <a:p>
            <a:r>
              <a:rPr lang="en" altLang="zh-CN" dirty="0"/>
              <a:t>Languages : English, German, Spanish, Dutch</a:t>
            </a:r>
          </a:p>
          <a:p>
            <a:r>
              <a:rPr lang="en" altLang="zh-CN" dirty="0"/>
              <a:t>Formulated as a sequence tagging problem</a:t>
            </a:r>
          </a:p>
          <a:p>
            <a:r>
              <a:rPr lang="en" altLang="zh-CN" dirty="0"/>
              <a:t>OOV problem is </a:t>
            </a:r>
            <a:r>
              <a:rPr lang="en" altLang="zh-CN" dirty="0" err="1"/>
              <a:t>severse</a:t>
            </a:r>
            <a:r>
              <a:rPr lang="en" altLang="zh-CN" dirty="0"/>
              <a:t> and morphological features are crucial    </a:t>
            </a:r>
            <a:r>
              <a:rPr kumimoji="1" lang="en-US" altLang="zh-CN" dirty="0">
                <a:solidFill>
                  <a:srgbClr val="FF0000"/>
                </a:solidFill>
              </a:rPr>
              <a:t>--&gt; </a:t>
            </a:r>
            <a:r>
              <a:rPr kumimoji="1" lang="en-US" altLang="zh-CN" dirty="0"/>
              <a:t>add character-level word embeddings</a:t>
            </a:r>
          </a:p>
          <a:p>
            <a:endParaRPr lang="en" altLang="zh-CN" dirty="0"/>
          </a:p>
          <a:p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101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2EF53C-A25C-8540-9DE6-3101853C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3" y="656021"/>
            <a:ext cx="5270500" cy="497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5A1D09-EC75-574F-B905-E53FC1EF6DD5}"/>
              </a:ext>
            </a:extLst>
          </p:cNvPr>
          <p:cNvSpPr txBox="1"/>
          <p:nvPr/>
        </p:nvSpPr>
        <p:spPr>
          <a:xfrm>
            <a:off x="6579476" y="3647089"/>
            <a:ext cx="47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Xie</a:t>
            </a:r>
            <a:r>
              <a:rPr kumimoji="1" lang="en-US" altLang="zh-CN" dirty="0"/>
              <a:t> et al. (2018) : </a:t>
            </a:r>
            <a:r>
              <a:rPr kumimoji="1" lang="en-US" altLang="zh-CN" dirty="0" err="1"/>
              <a:t>BiLSTM</a:t>
            </a:r>
            <a:r>
              <a:rPr kumimoji="1" lang="en-US" altLang="zh-CN" dirty="0"/>
              <a:t>-CRF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21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D694-8AF0-BF49-9323-EFB1F210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Cross-Lingual Text Classification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2F4C9-AA25-C547-8D85-6A5B478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Amazon Reviews Dataset</a:t>
            </a:r>
          </a:p>
          <a:p>
            <a:r>
              <a:rPr kumimoji="1" lang="en-US" altLang="zh-CN" dirty="0"/>
              <a:t>Language : English, German, French, Japanese</a:t>
            </a:r>
          </a:p>
          <a:p>
            <a:r>
              <a:rPr kumimoji="1" lang="en-US" altLang="zh-CN" dirty="0"/>
              <a:t>Domain : books, music, </a:t>
            </a:r>
            <a:r>
              <a:rPr kumimoji="1" lang="en-US" altLang="zh-CN" dirty="0" err="1"/>
              <a:t>dvd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260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2ECB86-D11B-8640-A540-D9070FB2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990600"/>
            <a:ext cx="10706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02361-59F7-5F4D-85E7-C4048610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Cross-Lingual Transfer Learning (CLTL)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4F780-5F10-764D-8A87-17F6D96E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Bilingual transfer  </a:t>
            </a:r>
            <a:r>
              <a:rPr kumimoji="1" lang="en-US" altLang="zh-CN" dirty="0">
                <a:solidFill>
                  <a:srgbClr val="FF0000"/>
                </a:solidFill>
              </a:rPr>
              <a:t>--&gt; </a:t>
            </a:r>
            <a:r>
              <a:rPr kumimoji="1" lang="en-US" altLang="zh-CN" dirty="0"/>
              <a:t> multilingual transfer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Using language adversarial training to extract language-invariant features (too sparse to be informative in multilingual setting) </a:t>
            </a:r>
            <a:r>
              <a:rPr kumimoji="1" lang="en-US" altLang="zh-CN" dirty="0">
                <a:solidFill>
                  <a:srgbClr val="FF0000"/>
                </a:solidFill>
              </a:rPr>
              <a:t>--&gt;</a:t>
            </a:r>
            <a:r>
              <a:rPr kumimoji="1" lang="en-US" altLang="zh-CN" dirty="0"/>
              <a:t> allow the target language to dynamically and selectively leverage language-specific features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Able to operate in a </a:t>
            </a:r>
            <a:r>
              <a:rPr kumimoji="1" lang="en-US" altLang="zh-CN" b="1" dirty="0"/>
              <a:t>zero-resource</a:t>
            </a:r>
            <a:r>
              <a:rPr kumimoji="1" lang="en-US" altLang="zh-CN" dirty="0"/>
              <a:t> setting where neither task-specific target language annotations nor general-purpose cross-lingual resources are available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56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D694-8AF0-BF49-9323-EFB1F210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2F4C9-AA25-C547-8D85-6A5B478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Semantic slot filling</a:t>
            </a:r>
          </a:p>
          <a:p>
            <a:r>
              <a:rPr kumimoji="1" lang="en-US" altLang="zh-CN" dirty="0"/>
              <a:t>Text classification</a:t>
            </a:r>
          </a:p>
          <a:p>
            <a:r>
              <a:rPr kumimoji="1" lang="en-US" altLang="zh-CN" dirty="0"/>
              <a:t>Named 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196050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D694-8AF0-BF49-9323-EFB1F210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127BA4-5EA0-A347-9036-E331400A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0"/>
            <a:ext cx="52197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6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D694-8AF0-BF49-9323-EFB1F210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Multilingual Word Representation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2F4C9-AA25-C547-8D85-6A5B478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Unsupervised multilingual word embedding, mainly using MUSE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31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D694-8AF0-BF49-9323-EFB1F210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i="1" dirty="0"/>
              <a:t>MAN</a:t>
            </a:r>
            <a:r>
              <a:rPr kumimoji="1" lang="en-US" altLang="zh-CN" dirty="0"/>
              <a:t> Shared Feature Extractor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2F4C9-AA25-C547-8D85-6A5B478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Multinomial Adversarial Networks (MAN)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B0A073-67E9-FF4E-A1F6-37BF79E9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55" y="4772617"/>
            <a:ext cx="6818048" cy="18732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3CBEDD-72E1-664A-A2AD-4CC5B6AE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28" y="3298540"/>
            <a:ext cx="6078791" cy="12533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C7F6BE-69F2-EA43-A424-089AA8A2B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170" y="5246047"/>
            <a:ext cx="551048" cy="604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4198486-FF4D-6641-8371-41D47B959BB7}"/>
              </a:ext>
            </a:extLst>
          </p:cNvPr>
          <p:cNvSpPr txBox="1"/>
          <p:nvPr/>
        </p:nvSpPr>
        <p:spPr>
          <a:xfrm>
            <a:off x="1787809" y="5286453"/>
            <a:ext cx="224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: NLL Loss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84D811-B22B-4F43-8615-6C1B7F88E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698" y="212155"/>
            <a:ext cx="3543195" cy="456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0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9F025C-823A-F949-B662-ECD6E998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213" y="842262"/>
            <a:ext cx="5276193" cy="59561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26D694-8AF0-BF49-9323-EFB1F210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i="1" dirty="0" err="1"/>
              <a:t>MoE</a:t>
            </a:r>
            <a:r>
              <a:rPr kumimoji="1" lang="en-US" altLang="zh-CN" dirty="0"/>
              <a:t> Private Feature Extractor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2F4C9-AA25-C547-8D85-6A5B478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Mixture-of-Experts model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Shared </a:t>
            </a:r>
            <a:r>
              <a:rPr kumimoji="1" lang="en-US" altLang="zh-CN" dirty="0" err="1"/>
              <a:t>BiLSTM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DBBBBD-F17D-1849-AFFA-063E5104E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32" y="3799329"/>
            <a:ext cx="4867810" cy="12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9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D694-8AF0-BF49-9323-EFB1F210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i="1" dirty="0" err="1"/>
              <a:t>MoE</a:t>
            </a:r>
            <a:r>
              <a:rPr kumimoji="1" lang="en-US" altLang="zh-CN" dirty="0"/>
              <a:t> Task-Specific Predictor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2F4C9-AA25-C547-8D85-6A5B478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Concatenate the shared and private feature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Use another </a:t>
            </a:r>
            <a:r>
              <a:rPr kumimoji="1" lang="en-US" altLang="zh-CN" dirty="0" err="1"/>
              <a:t>MoE</a:t>
            </a:r>
            <a:r>
              <a:rPr kumimoji="1" lang="en-US" altLang="zh-CN" dirty="0"/>
              <a:t> module to put different weights between the language-invariant and language-specific feature for different target language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DBBBBD-F17D-1849-AFFA-063E5104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5" y="4322299"/>
            <a:ext cx="4867810" cy="12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D694-8AF0-BF49-9323-EFB1F210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 Procedure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C3015C-CC88-C140-8CD6-7B2F0B62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3500"/>
            <a:ext cx="5448300" cy="6794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7A40DF-4759-6142-8F20-ABB4648AA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10" y="1389063"/>
            <a:ext cx="4775200" cy="2527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0AC1BA-63AF-5640-975A-FDB81E14A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77" y="4093340"/>
            <a:ext cx="3784600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16AFD1-6D23-1444-BCDF-D8EAAC7A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577" y="5087007"/>
            <a:ext cx="4267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1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243</Words>
  <Application>Microsoft Macintosh PowerPoint</Application>
  <PresentationFormat>宽屏</PresentationFormat>
  <Paragraphs>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Cross-Lingual Transfer Learning (CLTL)</vt:lpstr>
      <vt:lpstr>Tasks</vt:lpstr>
      <vt:lpstr>Model</vt:lpstr>
      <vt:lpstr>Multilingual Word Representation</vt:lpstr>
      <vt:lpstr>MAN Shared Feature Extractor</vt:lpstr>
      <vt:lpstr>MoE Private Feature Extractor</vt:lpstr>
      <vt:lpstr>MoE Task-Specific Predictor</vt:lpstr>
      <vt:lpstr>Training Procedure</vt:lpstr>
      <vt:lpstr>Cross-Lingual Semantic Slot Filling</vt:lpstr>
      <vt:lpstr>PowerPoint 演示文稿</vt:lpstr>
      <vt:lpstr>Cross-Lingual Named Entity Recognition</vt:lpstr>
      <vt:lpstr>PowerPoint 演示文稿</vt:lpstr>
      <vt:lpstr>Cross-Lingual Text Classification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 卓成</dc:creator>
  <cp:lastModifiedBy>龚 卓成</cp:lastModifiedBy>
  <cp:revision>21</cp:revision>
  <dcterms:created xsi:type="dcterms:W3CDTF">2019-09-04T13:16:31Z</dcterms:created>
  <dcterms:modified xsi:type="dcterms:W3CDTF">2019-09-09T02:50:31Z</dcterms:modified>
</cp:coreProperties>
</file>