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5" r:id="rId8"/>
    <p:sldId id="264" r:id="rId9"/>
    <p:sldId id="261" r:id="rId10"/>
    <p:sldId id="266" r:id="rId11"/>
    <p:sldId id="267" r:id="rId12"/>
    <p:sldId id="269" r:id="rId13"/>
    <p:sldId id="268" r:id="rId14"/>
    <p:sldId id="260" r:id="rId15"/>
    <p:sldId id="270" r:id="rId16"/>
    <p:sldId id="271" r:id="rId17"/>
    <p:sldId id="272" r:id="rId18"/>
    <p:sldId id="273" r:id="rId19"/>
    <p:sldId id="276" r:id="rId20"/>
    <p:sldId id="278" r:id="rId21"/>
    <p:sldId id="277" r:id="rId22"/>
    <p:sldId id="279" r:id="rId23"/>
    <p:sldId id="281" r:id="rId24"/>
    <p:sldId id="282" r:id="rId25"/>
    <p:sldId id="284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CB14B-CB5A-6D42-9FA1-4AA18018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22AB5-D19E-EB4B-A025-A8940A14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55D02-70FD-0940-A1DB-AB1A2EF9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2EE1C-6878-3142-A4CE-3AFBA77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598BA-D768-494D-8A66-FDFE5107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59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4277-9F53-F345-ACBC-D0A8ECC6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1160B-632B-F34F-A520-4421150C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43713-3684-2949-89CE-7B28A3AE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24E97-2C62-A747-9925-37298AD9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710DF-02EB-204A-947D-C82BF2B5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3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5F56BB-1286-3440-8B24-BEAB4DEEE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D58464-C035-5447-838C-C3BFE3043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E5EDD-E802-EB48-B792-19C63301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0FB26-1038-B84B-A698-5D02C0E8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2F61D-40EB-A041-9C1E-30004755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80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08EE-D94D-5142-8BAD-D846741E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A075F-A6BB-7A4F-A575-5FFBA3A2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35C64-C495-D04A-B82D-B91D653B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A7E5C-DCC5-5B4E-8799-6006EDDD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30AE6-292A-A949-B97D-559058B0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40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B28EF-487C-494A-9385-4D61C120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2C4AF-D1AD-3644-ADA5-B32E0152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B9EF0-36B5-7842-BCCD-F5D488FB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47B76-4DA0-7345-BDC3-8C9C5BF5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20166-9C7E-6D4B-B684-55CD5EE7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34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308AF-8AD9-9840-AD85-6202D47F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DE920-0009-E84B-ACFC-534447F98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CDA47-89A4-174E-AD24-06BA79C6D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976240-8ADA-014C-942D-930789DC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2C478-8FA8-5044-A624-34CB3371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DB306-0E88-D143-A0FB-B8965ABA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8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DFBF7-FA3D-1F45-9545-5A58AE43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895CD-B6E4-5442-9706-EAE3ADFCB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3D1CAD-1DCF-BD45-A1A9-BEE8AF0B5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07619B-13CD-3A42-BE02-D8B96FC5E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E3C17B-BDEF-7B4E-94AB-56312FD96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84CB08-1068-9447-9222-6BF2307C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ABF7E-25B3-EA4A-9E61-74BEDD91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7813C2-4AD5-8043-BFA2-46A257AC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83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96E71-7382-3249-8998-1C5DD34B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639087-A5A2-7F45-9161-01E45C3F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60D23-4EC3-1543-90B6-7972BFC1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AB45EF-640B-9D4D-BB81-0741E2F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64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0BD422-A4A5-7344-9AFF-15BD9A2B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400965-BC17-8846-AED6-85400FA2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E2991D-4C04-4C4D-8DB6-1A384AF7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1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86CC3-6D15-9147-95F3-37508F0A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3EC84-D230-1C46-A404-CD9B0B81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0C49E-0D67-5A42-9F66-3512265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404869-EF3F-2A43-AEBB-FA1E6F09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7C48C-61DC-A541-89A9-4BD3EFD8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E0B5B-3827-FB43-8832-EF205550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38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6D42F-C95D-0A48-95DA-00B82BF6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F021B3-D9F4-824C-8497-39568288C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4C85D2-047C-AE43-8286-F05BBD52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EE232-8010-D545-9BFD-01EF6148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7D2A0-D3A9-1E40-8263-EAAB8E8E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4E89C-1F01-C24F-9929-B878E58D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41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FD0C98-DD66-584F-BD94-16AAC351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F41C9-E823-9844-B89C-1818416C7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3F4A3-62C4-F846-9B51-ADC1DA507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DE43-9E01-8042-8C44-765A5719A750}" type="datetimeFigureOut">
              <a:rPr kumimoji="1" lang="zh-CN" altLang="en-US" smtClean="0"/>
              <a:t>2019/10/6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B33B7-ECE5-174A-8449-79CC6A9E4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B119B-CC9F-4445-8CE3-E53D6F51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3B89-524D-AB4A-B696-9EF2A88B88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40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47AF-D944-524D-8C11-9EEAE019C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0589" y="1497082"/>
            <a:ext cx="12673174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multi-modal task distribution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89434-2BEA-2E4F-93C3-20069BA85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512488"/>
            <a:ext cx="9144000" cy="1655762"/>
          </a:xfrm>
        </p:spPr>
        <p:txBody>
          <a:bodyPr/>
          <a:lstStyle/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1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7904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Multimodal Model-Agnostic Meta-Learning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endParaRPr lang="en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:(augmentation upon MAML)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tasks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sampled from a multimodal task distribution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modulate its meta-learned prior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 identified task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860EA0-1D25-EA4C-9EDD-A02D5E95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39" y="3135238"/>
            <a:ext cx="9233043" cy="361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9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7904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Multimodal Model-Agnostic Meta-Learning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endParaRPr lang="en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5A3930-8E12-9D46-BDC3-17CBA304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0017"/>
            <a:ext cx="12192000" cy="19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6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7904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Multimodal Model-Agnostic Meta-Learning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endParaRPr lang="en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BBEE2E-CFD4-D749-9388-21A3BAED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7120"/>
            <a:ext cx="8873447" cy="37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7904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Multimodal Model-Agnostic Meta-Learning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endParaRPr lang="en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82649B-1B60-B649-AFDB-1C47BF0B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3662"/>
            <a:ext cx="3939925" cy="44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6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tasks,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 sharing knowledge among tasks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might not be a good idea.  </a:t>
            </a:r>
          </a:p>
          <a:p>
            <a:pPr lvl="1"/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knowledge customization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different clusters of tasks but simultaneously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knowledge generalization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a cluster of closely related tasks. 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99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through hierarchically clustering of tasks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 when a new task arrives, it can either quickly take advantage of the knowledge learned within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 it belongs to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a new cluster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is wildly different from any existing clusters.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 learning’s perspective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much more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Meta-Learning, ICML19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autoencoder aggregator to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each input task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HSML resorts to a hierarchical clustering structure to perform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tasks.</a:t>
            </a:r>
          </a:p>
          <a:p>
            <a:pPr lvl="1"/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Thirdly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globally shared parameter initialization is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to each cluster via a parameter gate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serve as the initializations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tasks belonging to the cluster. 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 adaptation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encountering new tasks.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2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through hierarchically clustering of tasks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1EEB3-C588-7B4C-8A1C-D4BD5D5F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1312"/>
            <a:ext cx="12192000" cy="34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lvl="1"/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autoencoder aggregator to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each input task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Autoencoder Aggregator </a:t>
            </a:r>
          </a:p>
          <a:p>
            <a:pPr lvl="2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Autoencoder Aggregator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C46553-A34D-7B46-9DE4-C2D2EFE5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84" y="4570588"/>
            <a:ext cx="5019304" cy="944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E676B7-750A-834F-A444-0D358551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40" y="3774072"/>
            <a:ext cx="3707694" cy="25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2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lvl="1"/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HSML resorts to a hierarchical clustering structure to perform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tasks.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72D71D-68F0-3D4B-AB1F-62FE46F4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2" y="3232190"/>
            <a:ext cx="7364681" cy="10789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EFA755-4D1E-AF4D-8034-28B11008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70" y="3143991"/>
            <a:ext cx="3118378" cy="2747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B4106B-2468-9D47-82EE-99B71DD62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831" y="4919663"/>
            <a:ext cx="7327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6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lvl="1"/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Thirdly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globally shared parameter initialization is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to each cluster via a parameter gate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serve as the initializations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tasks belonging to the cluster. 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722A5E-158A-4F43-B392-6544D354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02" y="3562482"/>
            <a:ext cx="3230583" cy="5689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E09D01-47BC-A64B-BEA6-BAB8C71EC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03" y="4493071"/>
            <a:ext cx="1718376" cy="5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5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spirit: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Distilling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equip the model with the ability to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adapt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new task.</a:t>
            </a:r>
          </a:p>
          <a:p>
            <a:pPr marL="45720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different forms of prior knowledge(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initialization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optimizer, vector space, etc.) results in different categories of meta-learning algorithms. In this report we will focus the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optimization-based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meta-learning algorithms that learn a good parameter initialization for fast adaptation, i.e., the variants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MAML.</a:t>
            </a:r>
          </a:p>
          <a:p>
            <a:pPr lvl="1"/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tasks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tasks for training and testing are drawn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task distribution, also under the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i.i.d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assumption as typical supervised learning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adaptation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small labeled dataset/few gradient updates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9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80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 adaptation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encountering new tasks.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task does not fit any of the learned task clusters?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 should be introduced to the hierarchical clustering structure.</a:t>
            </a:r>
          </a:p>
          <a:p>
            <a:pPr lvl="2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expand the clustering structure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What’s the criterion? Loss value.</a:t>
            </a:r>
          </a:p>
          <a:p>
            <a:pPr marL="914400" lvl="2" indent="0">
              <a:buNone/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7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protocol</a:t>
            </a:r>
          </a:p>
          <a:p>
            <a:pPr marL="457200" lvl="1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260A83-97F0-1A4E-B4EF-1CFF3F56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81" y="1931998"/>
            <a:ext cx="4624068" cy="49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87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our approach outperform other meta-learning algorithms in toy regression and few-shot image classification tasks?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——Yes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0E2F9-55BD-4D40-9322-00879BC0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7" y="3005499"/>
            <a:ext cx="3958442" cy="15056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8E6543-06F7-2743-B65D-332373032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77" y="4465978"/>
            <a:ext cx="7073735" cy="239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3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our approach discover reasonable task clusters?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——Yes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6D3202-E16A-FD40-A76F-E643B1374DE6}"/>
              </a:ext>
            </a:extLst>
          </p:cNvPr>
          <p:cNvSpPr txBox="1"/>
          <p:nvPr/>
        </p:nvSpPr>
        <p:spPr>
          <a:xfrm>
            <a:off x="7861465" y="3740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B07EA-9DEF-E248-A286-C0F1BB6F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59" y="3306244"/>
            <a:ext cx="4517984" cy="2870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7EC629-71FF-E843-AE1E-99A5410F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7803"/>
            <a:ext cx="5140467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our approach discover reasonable task clusters?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——Yes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6D3202-E16A-FD40-A76F-E643B1374DE6}"/>
              </a:ext>
            </a:extLst>
          </p:cNvPr>
          <p:cNvSpPr txBox="1"/>
          <p:nvPr/>
        </p:nvSpPr>
        <p:spPr>
          <a:xfrm>
            <a:off x="7861465" y="3740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EE2CA8-6EF3-DA47-A0A0-E8CA1E92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20" y="3205608"/>
            <a:ext cx="5532252" cy="29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6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</a:t>
            </a:r>
            <a:b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our approach update the clustering structure in the continual learning manner and achieve better performance?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——Yes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6D3202-E16A-FD40-A76F-E643B1374DE6}"/>
              </a:ext>
            </a:extLst>
          </p:cNvPr>
          <p:cNvSpPr txBox="1"/>
          <p:nvPr/>
        </p:nvSpPr>
        <p:spPr>
          <a:xfrm>
            <a:off x="7861465" y="3740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7A0C3A-1A57-B246-AC82-D421F1D5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2791"/>
            <a:ext cx="4934362" cy="27179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D9C563-CA35-6241-BF8E-697C4C7A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48" y="3102294"/>
            <a:ext cx="4604335" cy="29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47AF-D944-524D-8C11-9EEAE019C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0589" y="1497082"/>
            <a:ext cx="12673174" cy="23876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59274" cy="466725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applications: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few-shot learning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 lvl="1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applications</a:t>
            </a:r>
          </a:p>
          <a:p>
            <a:pPr lvl="1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 learning with new classes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published papers(classification not involved, as is well studied in CV.)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EMNLP18 Meta-Learning for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Low-Resource Neural Machine Translation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NAACL18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to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Generation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Meta-Learning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ACL2019 Domain Adaptive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(task-oriented) Dialog Generation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Meta-Learning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ACL2019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Personalizing Dialogue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Agents via Meta-Learning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9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MAML: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4351338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Model-Agnostic Meta-Learning for Fast Adaptation of Deep Networks </a:t>
            </a:r>
          </a:p>
          <a:p>
            <a:pPr marL="0" indent="0">
              <a:buNone/>
            </a:pP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inn, 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E2F78A-A9CE-894B-9649-7A451480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42" y="2448732"/>
            <a:ext cx="5288253" cy="42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4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MAML: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4351338"/>
          </a:xfrm>
        </p:spPr>
        <p:txBody>
          <a:bodyPr>
            <a:normAutofit lnSpcReduction="10000"/>
          </a:bodyPr>
          <a:lstStyle/>
          <a:p>
            <a:r>
              <a:rPr lang="en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Model-Agnostic Meta-Learning for Fast Adaptation of Deep Networks </a:t>
            </a:r>
          </a:p>
          <a:p>
            <a:pPr marL="0" indent="0">
              <a:buNone/>
            </a:pPr>
            <a:r>
              <a:rPr lang="en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inn, </a:t>
            </a:r>
            <a:r>
              <a:rPr lang="en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ICML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0" indent="0">
              <a:buNone/>
            </a:pPr>
            <a:endParaRPr lang="en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learning(MTL)/transfer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MTL can be considered as a special case of MAML, the only difference lies in meta-update step:</a:t>
            </a:r>
          </a:p>
          <a:p>
            <a:pPr lvl="2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MAML: </a:t>
            </a:r>
          </a:p>
          <a:p>
            <a:pPr lvl="2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MTL: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parameter space:</a:t>
            </a:r>
          </a:p>
          <a:p>
            <a:pPr lvl="2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MAML: peak</a:t>
            </a:r>
          </a:p>
          <a:p>
            <a:pPr lvl="2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MTL: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Plateau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6CA4F0-B256-C744-84DC-8B6DE148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02" y="4281421"/>
            <a:ext cx="3285446" cy="3214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C70BAF-564E-9146-AD73-54AB2176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702" y="4602823"/>
            <a:ext cx="1419546" cy="2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9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1324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term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“task distribution”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658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distribution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thought of as analogous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distribution of data points, where the “point” is a dataset which contains many (true)data points.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something like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distribution of </a:t>
            </a:r>
            <a:r>
              <a:rPr kumimoji="1"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luster centroids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 learning to fit different quadratic/linear/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sinusoid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image classification: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50B7B7-D68F-D346-A51D-C4D88CA6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62" y="4858932"/>
            <a:ext cx="4129410" cy="18822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4C69A0-3F3C-E249-953B-0550CCDD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14" y="4791948"/>
            <a:ext cx="3129837" cy="20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1324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term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“task distribution”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658"/>
          </a:xfrm>
        </p:spPr>
        <p:txBody>
          <a:bodyPr>
            <a:normAutofit lnSpcReduction="10000"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distribution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thought of as analogous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distribution of data points, where the “point” is a dataset which contains many (true)data points.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something like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distribution of </a:t>
            </a:r>
            <a:r>
              <a:rPr kumimoji="1"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luster centroids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But… can it be directly compared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 distribution of a single dataset/task ?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dataset, data points often obey some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single-modal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distribution(or it will fall into the paradigm of multi-task learning or multi-domain learning)</a:t>
            </a: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for a task distribution, the tasks are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there might exist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some desired feature space, the task distribution can be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multi-model distribution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previously introduced MAML(as well as most existing meta-learning algorithms, optimization-based or not) treat tasks equally, leaving the relations(e.g., clustering information) among tasks unutilized.</a:t>
            </a:r>
          </a:p>
        </p:txBody>
      </p:sp>
    </p:spTree>
    <p:extLst>
      <p:ext uri="{BB962C8B-B14F-4D97-AF65-F5344CB8AC3E}">
        <p14:creationId xmlns:p14="http://schemas.microsoft.com/office/powerpoint/2010/main" val="94364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1324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multi-modal task distribution in meta-learning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65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Analogous to multi-modal data distribution, we can incorporate ideas from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meta-learning algorithms to better utilize the multimodal nature of task distributions and avoid it from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collapsing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training.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Multimodal Model-Agnostic Meta-Learning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Hierarchically Structured Meta-learning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——ICML19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423-98AE-5446-8985-ADA878E2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7904" cy="1325563"/>
          </a:xfrm>
        </p:spPr>
        <p:txBody>
          <a:bodyPr/>
          <a:lstStyle/>
          <a:p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Multimodal Model-Agnostic Meta-Learning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endParaRPr lang="en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CB820-2D93-F64A-9C25-F7218C2C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</a:p>
          <a:p>
            <a:pPr marL="457200" lvl="1" indent="0">
              <a:buNone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important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existing frameworks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they seek a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initialization shared across the entire task distribution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substantially limiting the diversity of the task distributions that they are able to learn from. 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method that directly come in mind:</a:t>
            </a:r>
          </a:p>
          <a:p>
            <a:pPr lvl="1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modes of a task distribution are disjoint and far apart, one can imagine that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separate meta-learners with each covering one mode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better master the full distribution. </a:t>
            </a:r>
          </a:p>
          <a:p>
            <a:pPr lvl="1"/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not only requires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identity information about the modes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not always available or could be ambiguous when the task modes are not clearly disjoint, but also eliminates the possibility of associating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transferable knowledge across different modes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task distribution. </a:t>
            </a:r>
          </a:p>
          <a:p>
            <a:pPr lvl="1"/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5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1135</Words>
  <Application>Microsoft Macintosh PowerPoint</Application>
  <PresentationFormat>宽屏</PresentationFormat>
  <Paragraphs>136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Times New Roman</vt:lpstr>
      <vt:lpstr>Office 主题​​</vt:lpstr>
      <vt:lpstr>Dealing with multi-modal task distribution in Meta Learning</vt:lpstr>
      <vt:lpstr>A brief introduction to meta learning.</vt:lpstr>
      <vt:lpstr>A brief introduction to meta learning.</vt:lpstr>
      <vt:lpstr>A brief introduction to MAML:</vt:lpstr>
      <vt:lpstr>A brief introduction to MAML:</vt:lpstr>
      <vt:lpstr>About the term “task distribution”</vt:lpstr>
      <vt:lpstr>About the term “task distribution”</vt:lpstr>
      <vt:lpstr>Dealing with multi-modal task distribution in meta-learning</vt:lpstr>
      <vt:lpstr>Toward Multimodal Model-Agnostic Meta-Learning ——arxiv</vt:lpstr>
      <vt:lpstr>Toward Multimodal Model-Agnostic Meta-Learning ——arxiv</vt:lpstr>
      <vt:lpstr>Toward Multimodal Model-Agnostic Meta-Learning ——arxiv</vt:lpstr>
      <vt:lpstr>Toward Multimodal Model-Agnostic Meta-Learning ——arxiv</vt:lpstr>
      <vt:lpstr>Toward Multimodal Model-Agnostic Meta-Learning ——arxiv</vt:lpstr>
      <vt:lpstr>Hierarchically Structured Meta-learning ——ICML19</vt:lpstr>
      <vt:lpstr>Hierarchically Structured Meta-learning ——ICML19</vt:lpstr>
      <vt:lpstr>Hierarchically Structured Meta-learning ——ICML19</vt:lpstr>
      <vt:lpstr>Hierarchically Structured Meta-learning ——ICML19</vt:lpstr>
      <vt:lpstr>Hierarchically Structured Meta-learning ——ICML19</vt:lpstr>
      <vt:lpstr>Hierarchically Structured Meta-learning ——ICML19</vt:lpstr>
      <vt:lpstr>Hierarchically Structured Meta-learning ——ICML19</vt:lpstr>
      <vt:lpstr>Hierarchically Structured Meta-learning ——ICML19</vt:lpstr>
      <vt:lpstr>Hierarchically Structured Meta-learning ——ICML19</vt:lpstr>
      <vt:lpstr>Hierarchically Structured Meta-learning ——ICML19</vt:lpstr>
      <vt:lpstr>Hierarchically Structured Meta-learning ——ICML19</vt:lpstr>
      <vt:lpstr>Hierarchically Structured Meta-learning ——ICML19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liuchang97@pku.edu.cn</dc:creator>
  <cp:lastModifiedBy>liuchang97@pku.edu.cn</cp:lastModifiedBy>
  <cp:revision>73</cp:revision>
  <dcterms:created xsi:type="dcterms:W3CDTF">2019-10-05T06:04:13Z</dcterms:created>
  <dcterms:modified xsi:type="dcterms:W3CDTF">2019-10-07T01:48:51Z</dcterms:modified>
</cp:coreProperties>
</file>