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1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1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2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4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1E1575-55BC-4B06-8D9D-3BE052C72B32}" type="datetimeFigureOut">
              <a:rPr lang="de-CH" smtClean="0"/>
              <a:t>18.12.2020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24BD31-01A8-4D9A-997E-2949C85E834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92B3B-3170-46A0-9C8E-64F36BBF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053" y="5233206"/>
            <a:ext cx="9144000" cy="998756"/>
          </a:xfrm>
        </p:spPr>
        <p:txBody>
          <a:bodyPr/>
          <a:lstStyle/>
          <a:p>
            <a:r>
              <a:rPr lang="de-DE" dirty="0"/>
              <a:t>Webauftritt preAlpha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91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8755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0DBE-E4AA-4E4F-B49A-37B8DF2A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C609-7BBE-45CF-AA46-E60FCC265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Grundstruktur</a:t>
            </a:r>
          </a:p>
          <a:p>
            <a:r>
              <a:rPr lang="de-CH" dirty="0"/>
              <a:t>Webdesign</a:t>
            </a:r>
          </a:p>
        </p:txBody>
      </p:sp>
    </p:spTree>
    <p:extLst>
      <p:ext uri="{BB962C8B-B14F-4D97-AF65-F5344CB8AC3E}">
        <p14:creationId xmlns:p14="http://schemas.microsoft.com/office/powerpoint/2010/main" val="1642714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einführung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395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928D-DD82-42CF-9180-0661005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CE25B-DD8D-4F14-A9B3-C1B7358A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Unternehmen</a:t>
            </a:r>
          </a:p>
          <a:p>
            <a:r>
              <a:rPr lang="de-DE" dirty="0"/>
              <a:t>Software-Entwicklung</a:t>
            </a:r>
          </a:p>
          <a:p>
            <a:r>
              <a:rPr lang="de-DE" dirty="0"/>
              <a:t>Fokus</a:t>
            </a:r>
          </a:p>
          <a:p>
            <a:pPr lvl="1"/>
            <a:r>
              <a:rPr lang="de-DE" dirty="0"/>
              <a:t>Produkte</a:t>
            </a:r>
          </a:p>
          <a:p>
            <a:pPr lvl="1"/>
            <a:r>
              <a:rPr lang="de-DE" dirty="0"/>
              <a:t>Dienstleistungen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0A3C13-72D9-40FF-9685-36BDF3C1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78" y="2084832"/>
            <a:ext cx="3145922" cy="11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8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17530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9C54A-757D-4E3C-987C-99F9E72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</a:t>
            </a:r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F3DB1-D9F8-4885-9431-1456B8C6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Index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Welcome</a:t>
            </a:r>
          </a:p>
          <a:p>
            <a:pPr lvl="1"/>
            <a:r>
              <a:rPr lang="de-DE" dirty="0"/>
              <a:t>Preview</a:t>
            </a:r>
          </a:p>
          <a:p>
            <a:pPr lvl="1"/>
            <a:r>
              <a:rPr lang="de-DE" dirty="0"/>
              <a:t>References</a:t>
            </a:r>
          </a:p>
          <a:p>
            <a:pPr lvl="1"/>
            <a:r>
              <a:rPr lang="de-DE" dirty="0"/>
              <a:t>Products</a:t>
            </a:r>
          </a:p>
          <a:p>
            <a:pPr lvl="1"/>
            <a:r>
              <a:rPr lang="de-DE" dirty="0"/>
              <a:t>Company-Info</a:t>
            </a:r>
          </a:p>
          <a:p>
            <a:pPr lvl="1"/>
            <a:r>
              <a:rPr lang="de-DE" dirty="0"/>
              <a:t>Services</a:t>
            </a:r>
          </a:p>
          <a:p>
            <a:pPr lvl="1"/>
            <a:r>
              <a:rPr lang="de-DE" dirty="0"/>
              <a:t>Contact &amp; Location</a:t>
            </a:r>
          </a:p>
          <a:p>
            <a:pPr lvl="1"/>
            <a:r>
              <a:rPr lang="de-DE" dirty="0"/>
              <a:t>Footer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Drawing 0">
            <a:extLst>
              <a:ext uri="{FF2B5EF4-FFF2-40B4-BE49-F238E27FC236}">
                <a16:creationId xmlns:a16="http://schemas.microsoft.com/office/drawing/2014/main" id="{AC519551-B257-4852-A668-913080D307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4038" r="14285" b="34975"/>
          <a:stretch/>
        </p:blipFill>
        <p:spPr bwMode="auto">
          <a:xfrm>
            <a:off x="6942378" y="1561643"/>
            <a:ext cx="4411422" cy="4879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9425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9C54A-757D-4E3C-987C-99F9E72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Impressum </a:t>
            </a:r>
            <a:r>
              <a:rPr lang="de-DE" dirty="0" err="1"/>
              <a:t>struktur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F3DB1-D9F8-4885-9431-1456B8C6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Impressum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Impressum</a:t>
            </a:r>
          </a:p>
          <a:p>
            <a:pPr lvl="1"/>
            <a:r>
              <a:rPr lang="de-DE" dirty="0"/>
              <a:t>Footer</a:t>
            </a:r>
          </a:p>
        </p:txBody>
      </p:sp>
      <p:pic>
        <p:nvPicPr>
          <p:cNvPr id="5" name="Drawing 0">
            <a:extLst>
              <a:ext uri="{FF2B5EF4-FFF2-40B4-BE49-F238E27FC236}">
                <a16:creationId xmlns:a16="http://schemas.microsoft.com/office/drawing/2014/main" id="{EE50BE85-0C84-43CB-A343-A1B9FC936713}"/>
              </a:ext>
            </a:extLst>
          </p:cNvPr>
          <p:cNvPicPr/>
          <p:nvPr/>
        </p:nvPicPr>
        <p:blipFill rotWithShape="1">
          <a:blip r:embed="rId2"/>
          <a:srcRect l="11969" t="3876" r="37389" b="71923"/>
          <a:stretch/>
        </p:blipFill>
        <p:spPr bwMode="auto">
          <a:xfrm>
            <a:off x="7160233" y="1690688"/>
            <a:ext cx="4193567" cy="2670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7353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2A6E3-8501-4C99-A570-C7E8F6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Webdesign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1B1DDA-1BC1-42BD-AC10-5013D92B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8028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7EF8A-BB8A-49F2-B1EE-D1ECCFE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Webdesign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B3087-9723-4F11-890C-B9BA525C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Farben</a:t>
            </a:r>
          </a:p>
          <a:p>
            <a:pPr lvl="1"/>
            <a:r>
              <a:rPr lang="de-DE" dirty="0"/>
              <a:t>Minimalistisch</a:t>
            </a:r>
          </a:p>
          <a:p>
            <a:pPr lvl="2"/>
            <a:r>
              <a:rPr lang="de-DE" dirty="0"/>
              <a:t>Weniger ist mehr</a:t>
            </a:r>
          </a:p>
          <a:p>
            <a:r>
              <a:rPr lang="de-DE" dirty="0"/>
              <a:t>Fokussiert</a:t>
            </a:r>
          </a:p>
          <a:p>
            <a:r>
              <a:rPr lang="de-DE" dirty="0"/>
              <a:t>Flexbox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3BEA2E-E339-4447-B03C-6453F250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7" t="1092" r="1587" b="-1092"/>
          <a:stretch/>
        </p:blipFill>
        <p:spPr>
          <a:xfrm>
            <a:off x="6992817" y="1825625"/>
            <a:ext cx="4360983" cy="16026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6B0BC7-95A4-486F-897F-48988E4E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0713"/>
            <a:ext cx="5257800" cy="1607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0341E1-1039-43D6-A739-AC38DA5E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57" y="1022059"/>
            <a:ext cx="7208604" cy="378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42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Webauftritt preAlpha</vt:lpstr>
      <vt:lpstr>Inhalt</vt:lpstr>
      <vt:lpstr>einführung</vt:lpstr>
      <vt:lpstr>Einführung</vt:lpstr>
      <vt:lpstr>struktur</vt:lpstr>
      <vt:lpstr>Index struktur</vt:lpstr>
      <vt:lpstr>Impressum struktur</vt:lpstr>
      <vt:lpstr>Webdesign</vt:lpstr>
      <vt:lpstr>Webdesign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</dc:title>
  <dc:creator>Danyal Berchtold</dc:creator>
  <cp:lastModifiedBy>Danyal Berchtold</cp:lastModifiedBy>
  <cp:revision>10</cp:revision>
  <dcterms:created xsi:type="dcterms:W3CDTF">2020-12-18T10:05:45Z</dcterms:created>
  <dcterms:modified xsi:type="dcterms:W3CDTF">2020-12-18T11:08:16Z</dcterms:modified>
</cp:coreProperties>
</file>