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73384-EB71-4EB2-B618-B1908202A62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ADE15BE-C8A2-4938-A5B4-C459FFAC7FF0}">
      <dgm:prSet/>
      <dgm:spPr/>
      <dgm:t>
        <a:bodyPr/>
        <a:lstStyle/>
        <a:p>
          <a:r>
            <a:rPr lang="de-CH"/>
            <a:t>Meine Idee</a:t>
          </a:r>
          <a:endParaRPr lang="en-US"/>
        </a:p>
      </dgm:t>
    </dgm:pt>
    <dgm:pt modelId="{390D89CA-4657-44AB-8777-C89CAAE2AFB1}" type="parTrans" cxnId="{BE1F1708-DF36-4403-BBC5-0240499DEBAF}">
      <dgm:prSet/>
      <dgm:spPr/>
      <dgm:t>
        <a:bodyPr/>
        <a:lstStyle/>
        <a:p>
          <a:endParaRPr lang="en-US"/>
        </a:p>
      </dgm:t>
    </dgm:pt>
    <dgm:pt modelId="{5388FB9D-3917-4686-BFED-11F24CE8CFBE}" type="sibTrans" cxnId="{BE1F1708-DF36-4403-BBC5-0240499DEBAF}">
      <dgm:prSet/>
      <dgm:spPr/>
      <dgm:t>
        <a:bodyPr/>
        <a:lstStyle/>
        <a:p>
          <a:endParaRPr lang="en-US"/>
        </a:p>
      </dgm:t>
    </dgm:pt>
    <dgm:pt modelId="{BE99415B-3FAB-4521-B62F-475C588D0E4D}">
      <dgm:prSet/>
      <dgm:spPr/>
      <dgm:t>
        <a:bodyPr/>
        <a:lstStyle/>
        <a:p>
          <a:r>
            <a:rPr lang="de-CH"/>
            <a:t>Mit was habe ich es gemacht</a:t>
          </a:r>
          <a:endParaRPr lang="en-US"/>
        </a:p>
      </dgm:t>
    </dgm:pt>
    <dgm:pt modelId="{0FD09686-9ACB-4634-9891-515F90A541AE}" type="parTrans" cxnId="{982F5D17-48DC-4778-A6B3-305B847C019C}">
      <dgm:prSet/>
      <dgm:spPr/>
      <dgm:t>
        <a:bodyPr/>
        <a:lstStyle/>
        <a:p>
          <a:endParaRPr lang="en-US"/>
        </a:p>
      </dgm:t>
    </dgm:pt>
    <dgm:pt modelId="{92A4DE5D-0EA3-482D-BBB7-3979C29CBE03}" type="sibTrans" cxnId="{982F5D17-48DC-4778-A6B3-305B847C019C}">
      <dgm:prSet/>
      <dgm:spPr/>
      <dgm:t>
        <a:bodyPr/>
        <a:lstStyle/>
        <a:p>
          <a:endParaRPr lang="en-US"/>
        </a:p>
      </dgm:t>
    </dgm:pt>
    <dgm:pt modelId="{42A2F491-EBF6-4CC9-BB43-DCDC2E99E1F2}">
      <dgm:prSet/>
      <dgm:spPr/>
      <dgm:t>
        <a:bodyPr/>
        <a:lstStyle/>
        <a:p>
          <a:r>
            <a:rPr lang="de-CH"/>
            <a:t>Schwierigkeiten</a:t>
          </a:r>
          <a:endParaRPr lang="en-US"/>
        </a:p>
      </dgm:t>
    </dgm:pt>
    <dgm:pt modelId="{CE3643E8-46CF-4CF5-AF90-271A9A1B8755}" type="parTrans" cxnId="{C6DAB7CB-112C-4534-98A7-C512EECE0354}">
      <dgm:prSet/>
      <dgm:spPr/>
      <dgm:t>
        <a:bodyPr/>
        <a:lstStyle/>
        <a:p>
          <a:endParaRPr lang="en-US"/>
        </a:p>
      </dgm:t>
    </dgm:pt>
    <dgm:pt modelId="{3B97B480-852D-4792-863F-C5961CAC45F8}" type="sibTrans" cxnId="{C6DAB7CB-112C-4534-98A7-C512EECE0354}">
      <dgm:prSet/>
      <dgm:spPr/>
      <dgm:t>
        <a:bodyPr/>
        <a:lstStyle/>
        <a:p>
          <a:endParaRPr lang="en-US"/>
        </a:p>
      </dgm:t>
    </dgm:pt>
    <dgm:pt modelId="{6C3FEA89-7039-4D4A-9F3A-ACA65091A673}">
      <dgm:prSet/>
      <dgm:spPr/>
      <dgm:t>
        <a:bodyPr/>
        <a:lstStyle/>
        <a:p>
          <a:r>
            <a:rPr lang="de-CH"/>
            <a:t>Demo</a:t>
          </a:r>
          <a:endParaRPr lang="en-US"/>
        </a:p>
      </dgm:t>
    </dgm:pt>
    <dgm:pt modelId="{B604FD2F-D44D-4A23-8DCF-AC80B57A1ADE}" type="parTrans" cxnId="{A5B82762-ADA4-4BF6-95FD-45ACB8035D5F}">
      <dgm:prSet/>
      <dgm:spPr/>
      <dgm:t>
        <a:bodyPr/>
        <a:lstStyle/>
        <a:p>
          <a:endParaRPr lang="en-US"/>
        </a:p>
      </dgm:t>
    </dgm:pt>
    <dgm:pt modelId="{A6ACD480-FF74-4420-825B-9C2EAA2D9BA3}" type="sibTrans" cxnId="{A5B82762-ADA4-4BF6-95FD-45ACB8035D5F}">
      <dgm:prSet/>
      <dgm:spPr/>
      <dgm:t>
        <a:bodyPr/>
        <a:lstStyle/>
        <a:p>
          <a:endParaRPr lang="en-US"/>
        </a:p>
      </dgm:t>
    </dgm:pt>
    <dgm:pt modelId="{1FB9F809-DB78-4AA3-8C26-489DDE0E5692}" type="pres">
      <dgm:prSet presAssocID="{6EC73384-EB71-4EB2-B618-B1908202A621}" presName="linear" presStyleCnt="0">
        <dgm:presLayoutVars>
          <dgm:animLvl val="lvl"/>
          <dgm:resizeHandles val="exact"/>
        </dgm:presLayoutVars>
      </dgm:prSet>
      <dgm:spPr/>
    </dgm:pt>
    <dgm:pt modelId="{8BBAE6C0-5FCC-4D0A-BD06-0D110D671827}" type="pres">
      <dgm:prSet presAssocID="{BADE15BE-C8A2-4938-A5B4-C459FFAC7F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E2B78B-B298-4928-809A-B91FA766D310}" type="pres">
      <dgm:prSet presAssocID="{5388FB9D-3917-4686-BFED-11F24CE8CFBE}" presName="spacer" presStyleCnt="0"/>
      <dgm:spPr/>
    </dgm:pt>
    <dgm:pt modelId="{7BB74F95-F916-45A5-BCEE-E26C5DAC9ACC}" type="pres">
      <dgm:prSet presAssocID="{BE99415B-3FAB-4521-B62F-475C588D0E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C3CA09-3FE7-4131-B1C3-DBD47D682C31}" type="pres">
      <dgm:prSet presAssocID="{92A4DE5D-0EA3-482D-BBB7-3979C29CBE03}" presName="spacer" presStyleCnt="0"/>
      <dgm:spPr/>
    </dgm:pt>
    <dgm:pt modelId="{C8542B63-F822-4ADF-9196-1CACB12F6222}" type="pres">
      <dgm:prSet presAssocID="{42A2F491-EBF6-4CC9-BB43-DCDC2E99E1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E1B19C-D82E-4DB4-A6BB-E29149BAE149}" type="pres">
      <dgm:prSet presAssocID="{3B97B480-852D-4792-863F-C5961CAC45F8}" presName="spacer" presStyleCnt="0"/>
      <dgm:spPr/>
    </dgm:pt>
    <dgm:pt modelId="{FCF4BA7D-ADD6-4F37-B799-777E0C322697}" type="pres">
      <dgm:prSet presAssocID="{6C3FEA89-7039-4D4A-9F3A-ACA65091A6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1F1708-DF36-4403-BBC5-0240499DEBAF}" srcId="{6EC73384-EB71-4EB2-B618-B1908202A621}" destId="{BADE15BE-C8A2-4938-A5B4-C459FFAC7FF0}" srcOrd="0" destOrd="0" parTransId="{390D89CA-4657-44AB-8777-C89CAAE2AFB1}" sibTransId="{5388FB9D-3917-4686-BFED-11F24CE8CFBE}"/>
    <dgm:cxn modelId="{982F5D17-48DC-4778-A6B3-305B847C019C}" srcId="{6EC73384-EB71-4EB2-B618-B1908202A621}" destId="{BE99415B-3FAB-4521-B62F-475C588D0E4D}" srcOrd="1" destOrd="0" parTransId="{0FD09686-9ACB-4634-9891-515F90A541AE}" sibTransId="{92A4DE5D-0EA3-482D-BBB7-3979C29CBE03}"/>
    <dgm:cxn modelId="{A5B82762-ADA4-4BF6-95FD-45ACB8035D5F}" srcId="{6EC73384-EB71-4EB2-B618-B1908202A621}" destId="{6C3FEA89-7039-4D4A-9F3A-ACA65091A673}" srcOrd="3" destOrd="0" parTransId="{B604FD2F-D44D-4A23-8DCF-AC80B57A1ADE}" sibTransId="{A6ACD480-FF74-4420-825B-9C2EAA2D9BA3}"/>
    <dgm:cxn modelId="{2FEFCD51-1D3C-49F6-A8EC-80BE7A5904AB}" type="presOf" srcId="{BE99415B-3FAB-4521-B62F-475C588D0E4D}" destId="{7BB74F95-F916-45A5-BCEE-E26C5DAC9ACC}" srcOrd="0" destOrd="0" presId="urn:microsoft.com/office/officeart/2005/8/layout/vList2"/>
    <dgm:cxn modelId="{A7036388-965E-49C0-BE39-FA6BF7224C90}" type="presOf" srcId="{BADE15BE-C8A2-4938-A5B4-C459FFAC7FF0}" destId="{8BBAE6C0-5FCC-4D0A-BD06-0D110D671827}" srcOrd="0" destOrd="0" presId="urn:microsoft.com/office/officeart/2005/8/layout/vList2"/>
    <dgm:cxn modelId="{E2DC63BB-58AA-423B-BC3E-A27A60FFD5A8}" type="presOf" srcId="{6C3FEA89-7039-4D4A-9F3A-ACA65091A673}" destId="{FCF4BA7D-ADD6-4F37-B799-777E0C322697}" srcOrd="0" destOrd="0" presId="urn:microsoft.com/office/officeart/2005/8/layout/vList2"/>
    <dgm:cxn modelId="{82EDBFC5-0995-40D7-B437-5A4CFBDEF8C2}" type="presOf" srcId="{42A2F491-EBF6-4CC9-BB43-DCDC2E99E1F2}" destId="{C8542B63-F822-4ADF-9196-1CACB12F6222}" srcOrd="0" destOrd="0" presId="urn:microsoft.com/office/officeart/2005/8/layout/vList2"/>
    <dgm:cxn modelId="{C6DAB7CB-112C-4534-98A7-C512EECE0354}" srcId="{6EC73384-EB71-4EB2-B618-B1908202A621}" destId="{42A2F491-EBF6-4CC9-BB43-DCDC2E99E1F2}" srcOrd="2" destOrd="0" parTransId="{CE3643E8-46CF-4CF5-AF90-271A9A1B8755}" sibTransId="{3B97B480-852D-4792-863F-C5961CAC45F8}"/>
    <dgm:cxn modelId="{37C8E6D9-5787-4474-A17B-8AD9D7FA595E}" type="presOf" srcId="{6EC73384-EB71-4EB2-B618-B1908202A621}" destId="{1FB9F809-DB78-4AA3-8C26-489DDE0E5692}" srcOrd="0" destOrd="0" presId="urn:microsoft.com/office/officeart/2005/8/layout/vList2"/>
    <dgm:cxn modelId="{68DA7A94-0659-4EB0-BD27-9C22F09820A3}" type="presParOf" srcId="{1FB9F809-DB78-4AA3-8C26-489DDE0E5692}" destId="{8BBAE6C0-5FCC-4D0A-BD06-0D110D671827}" srcOrd="0" destOrd="0" presId="urn:microsoft.com/office/officeart/2005/8/layout/vList2"/>
    <dgm:cxn modelId="{25D00F5A-A270-4031-81AF-F9266C42FA3C}" type="presParOf" srcId="{1FB9F809-DB78-4AA3-8C26-489DDE0E5692}" destId="{C4E2B78B-B298-4928-809A-B91FA766D310}" srcOrd="1" destOrd="0" presId="urn:microsoft.com/office/officeart/2005/8/layout/vList2"/>
    <dgm:cxn modelId="{603FB766-BA12-4EB1-9BE2-BCBDFDE6DCCE}" type="presParOf" srcId="{1FB9F809-DB78-4AA3-8C26-489DDE0E5692}" destId="{7BB74F95-F916-45A5-BCEE-E26C5DAC9ACC}" srcOrd="2" destOrd="0" presId="urn:microsoft.com/office/officeart/2005/8/layout/vList2"/>
    <dgm:cxn modelId="{4771E902-AE54-4503-B63B-B508FC0EDD79}" type="presParOf" srcId="{1FB9F809-DB78-4AA3-8C26-489DDE0E5692}" destId="{30C3CA09-3FE7-4131-B1C3-DBD47D682C31}" srcOrd="3" destOrd="0" presId="urn:microsoft.com/office/officeart/2005/8/layout/vList2"/>
    <dgm:cxn modelId="{C31A47CD-02AD-4A77-8400-DF18617E3B3A}" type="presParOf" srcId="{1FB9F809-DB78-4AA3-8C26-489DDE0E5692}" destId="{C8542B63-F822-4ADF-9196-1CACB12F6222}" srcOrd="4" destOrd="0" presId="urn:microsoft.com/office/officeart/2005/8/layout/vList2"/>
    <dgm:cxn modelId="{1068CAB7-DD22-4A27-BC63-7FFD7DE2ECB9}" type="presParOf" srcId="{1FB9F809-DB78-4AA3-8C26-489DDE0E5692}" destId="{AAE1B19C-D82E-4DB4-A6BB-E29149BAE149}" srcOrd="5" destOrd="0" presId="urn:microsoft.com/office/officeart/2005/8/layout/vList2"/>
    <dgm:cxn modelId="{462DBCD8-F972-4E24-B5DE-6CB4B2AA6C81}" type="presParOf" srcId="{1FB9F809-DB78-4AA3-8C26-489DDE0E5692}" destId="{FCF4BA7D-ADD6-4F37-B799-777E0C3226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AE6C0-5FCC-4D0A-BD06-0D110D671827}">
      <dsp:nvSpPr>
        <dsp:cNvPr id="0" name=""/>
        <dsp:cNvSpPr/>
      </dsp:nvSpPr>
      <dsp:spPr>
        <a:xfrm>
          <a:off x="0" y="1026773"/>
          <a:ext cx="52578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Meine Idee</a:t>
          </a:r>
          <a:endParaRPr lang="en-US" sz="3300" kern="1200"/>
        </a:p>
      </dsp:txBody>
      <dsp:txXfrm>
        <a:off x="38638" y="1065411"/>
        <a:ext cx="5180524" cy="714229"/>
      </dsp:txXfrm>
    </dsp:sp>
    <dsp:sp modelId="{7BB74F95-F916-45A5-BCEE-E26C5DAC9ACC}">
      <dsp:nvSpPr>
        <dsp:cNvPr id="0" name=""/>
        <dsp:cNvSpPr/>
      </dsp:nvSpPr>
      <dsp:spPr>
        <a:xfrm>
          <a:off x="0" y="1913318"/>
          <a:ext cx="5257800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Mit was habe ich es gemacht</a:t>
          </a:r>
          <a:endParaRPr lang="en-US" sz="3300" kern="1200"/>
        </a:p>
      </dsp:txBody>
      <dsp:txXfrm>
        <a:off x="38638" y="1951956"/>
        <a:ext cx="5180524" cy="714229"/>
      </dsp:txXfrm>
    </dsp:sp>
    <dsp:sp modelId="{C8542B63-F822-4ADF-9196-1CACB12F6222}">
      <dsp:nvSpPr>
        <dsp:cNvPr id="0" name=""/>
        <dsp:cNvSpPr/>
      </dsp:nvSpPr>
      <dsp:spPr>
        <a:xfrm>
          <a:off x="0" y="2799864"/>
          <a:ext cx="5257800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Schwierigkeiten</a:t>
          </a:r>
          <a:endParaRPr lang="en-US" sz="3300" kern="1200"/>
        </a:p>
      </dsp:txBody>
      <dsp:txXfrm>
        <a:off x="38638" y="2838502"/>
        <a:ext cx="5180524" cy="714229"/>
      </dsp:txXfrm>
    </dsp:sp>
    <dsp:sp modelId="{FCF4BA7D-ADD6-4F37-B799-777E0C322697}">
      <dsp:nvSpPr>
        <dsp:cNvPr id="0" name=""/>
        <dsp:cNvSpPr/>
      </dsp:nvSpPr>
      <dsp:spPr>
        <a:xfrm>
          <a:off x="0" y="3686409"/>
          <a:ext cx="5257800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Demo</a:t>
          </a:r>
          <a:endParaRPr lang="en-US" sz="3300" kern="1200"/>
        </a:p>
      </dsp:txBody>
      <dsp:txXfrm>
        <a:off x="38638" y="3725047"/>
        <a:ext cx="51805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2C18-028B-436F-AD43-2D733854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09300-C8CB-4B96-99FF-8EAB01C5B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711A-C91A-44DF-A8E4-B110F519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D5DA-E0AD-4BAF-A80B-DFF5D0E0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048F4-A723-4B15-938E-22AE2002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981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F0A0-CFFC-4DFE-8ECB-CF0B00D2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07E81-AF3D-47AE-9E4D-5268B9027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9AD9-AE9C-40DB-AA0B-3FD69D73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FC27-7DDB-4214-84E6-48E91708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2916-0842-469B-9839-422CBCC0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698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AB1AD-B95D-451A-BAA9-414FC6B7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61E85-BB75-4FFC-847D-41F1DEB5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CC3D-7980-4C56-9B00-89BC4F77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F6B3-1AD4-4684-9376-43E658D1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FCC1-F745-4E3B-AFFC-C3DCA978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444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A9CA-4BE3-430A-97E9-790DBA65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6A10-CD54-4735-A499-274E8E53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4202-A02E-4D62-AB48-747669CD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A7B5-8500-496C-A3DC-F365C59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3320-727C-46CC-80A6-69112700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20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DA2C-B5A0-4361-B031-B4983ADB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3378A-BBEC-4BF3-9FEE-529E5B03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E0F4-8ED1-4942-858C-10A51054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F57D-1100-4C6C-8C85-F402B776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08C1-B558-4720-BD5F-25783F5B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6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F9DE-FDAE-4D5E-A68E-D74DF32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F5EF-E102-4032-99E2-912DE4A0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1287D-80D9-4612-9481-1E08B7CC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EA16-3BF1-44F8-9B50-5FCDEFB3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21CF-D272-4308-AC07-B6FDE821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66C5-F1E3-473F-B22F-7F1D57C1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074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10A7-375C-43B9-9BA2-B2B27849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882B-D979-479F-AAA9-33D2DD22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64BD-7ACC-4EFA-9BC5-036730E6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FBD50-7537-46D8-934A-3F8EBBA2A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D30C3-267F-4B36-BAD4-620CB32E2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2A4C9-77C8-4076-894E-D0FBE9AF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BF842-B6B7-4F54-AE41-60E968F9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7B980-F54F-4A8F-AD74-7CA79747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752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A5B6-6079-4E8B-8A89-169070A3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95485-208F-4857-A870-761D211E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60432-A1BC-4102-9BA7-02CABBDD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95BC1-3F62-414F-A646-646B269D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769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8693F-D42B-426E-9981-1BF8BDC6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E40D7-3F0A-4500-BF23-7E4090AA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BE79-65DC-4834-B32C-511035F7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76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540E-C3CA-420A-B248-17FB909B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D65C-F14E-4F95-B6BD-4DAA08B1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1894A-0E45-4229-810F-942278103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1BD8-C7C2-4AA2-B985-EDF083E9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CFBC0-E884-4788-AE2E-A8F863DF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8C4DE-3946-4B50-B605-371A8876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885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486A-C3FA-44A7-9D55-1374E286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9CA5F-A776-4021-A5E7-1D82A2F0E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19F3C-781A-42F0-AF81-91CBBB047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08F75-F268-435E-8844-F71A465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A450-EC0F-4BA1-AAFB-91D25F7A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632B-6950-499B-A61C-1818861E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558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FCD0A-D270-497A-9A5A-E32CFE61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FAC4F-80F2-469C-A7CC-6A27A0F6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45D5B-DF66-4D5B-B5BE-25FC35C27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C90D-E5C1-4260-9636-E2325306C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9A84-31BA-45C4-B362-0DFE22283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75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ct-csbe-ch.github.io/mod-101-inf20-william-hockle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17FFC1C-9D26-45FE-A741-42512F545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0B1E-EAEA-4743-837B-7E0EC2FA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69" y="993915"/>
            <a:ext cx="3737114" cy="2184715"/>
          </a:xfrm>
        </p:spPr>
        <p:txBody>
          <a:bodyPr>
            <a:normAutofit/>
          </a:bodyPr>
          <a:lstStyle/>
          <a:p>
            <a:pPr algn="l"/>
            <a:r>
              <a:rPr lang="de-DE" sz="5600" dirty="0"/>
              <a:t>Meine Erste Webseite</a:t>
            </a:r>
            <a:endParaRPr lang="en-CH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D1A2A-5F14-40DB-98D3-2D585DA2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500" y="5714441"/>
            <a:ext cx="3737114" cy="459936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 William Hockley</a:t>
            </a:r>
            <a:endParaRPr lang="en-CH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B34BBC-69D7-4906-8E5B-64C9EE038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5918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New Team Project">
            <a:extLst>
              <a:ext uri="{FF2B5EF4-FFF2-40B4-BE49-F238E27FC236}">
                <a16:creationId xmlns:a16="http://schemas.microsoft.com/office/drawing/2014/main" id="{04673C65-46C6-4706-A236-761846C5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6076" y="993915"/>
            <a:ext cx="2274218" cy="2274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C71AE6-36DF-41EE-8315-C85DAB5B55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8430918" y="3589866"/>
            <a:ext cx="2224535" cy="22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3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1497-167F-403E-99CB-DB7D7429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de-CH" sz="4800"/>
              <a:t>Inhalt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0A7E19-4891-40C0-85D8-EE4F029F4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29709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4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8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24D86-9896-448A-BDD1-538E77DF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17" y="538025"/>
            <a:ext cx="3812300" cy="2384729"/>
          </a:xfrm>
        </p:spPr>
        <p:txBody>
          <a:bodyPr anchor="b">
            <a:normAutofit/>
          </a:bodyPr>
          <a:lstStyle/>
          <a:p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</a:rPr>
              <a:t>Meine Idee</a:t>
            </a:r>
          </a:p>
        </p:txBody>
      </p:sp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D7189-62AC-4181-B6D6-BF13F6A63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1" b="1"/>
          <a:stretch/>
        </p:blipFill>
        <p:spPr>
          <a:xfrm>
            <a:off x="2030655" y="1374220"/>
            <a:ext cx="4109561" cy="4109561"/>
          </a:xfrm>
          <a:custGeom>
            <a:avLst/>
            <a:gdLst/>
            <a:ahLst/>
            <a:cxnLst/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B5D2-80E5-4CFE-BAB1-34174547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016" y="3083622"/>
            <a:ext cx="3812299" cy="2931510"/>
          </a:xfrm>
        </p:spPr>
        <p:txBody>
          <a:bodyPr>
            <a:normAutofit/>
          </a:bodyPr>
          <a:lstStyle/>
          <a:p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Eine Virtuelle Firma erstellen</a:t>
            </a:r>
          </a:p>
          <a:p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Firma eine Anfrage Formular</a:t>
            </a:r>
          </a:p>
          <a:p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Kollegen</a:t>
            </a:r>
          </a:p>
          <a:p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Über den Support</a:t>
            </a:r>
          </a:p>
          <a:p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Über Informatik</a:t>
            </a:r>
          </a:p>
        </p:txBody>
      </p:sp>
    </p:spTree>
    <p:extLst>
      <p:ext uri="{BB962C8B-B14F-4D97-AF65-F5344CB8AC3E}">
        <p14:creationId xmlns:p14="http://schemas.microsoft.com/office/powerpoint/2010/main" val="5733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39EE-097D-4A40-A40A-E14C1F35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9" y="319526"/>
            <a:ext cx="4978897" cy="2405013"/>
          </a:xfrm>
        </p:spPr>
        <p:txBody>
          <a:bodyPr anchor="ctr">
            <a:normAutofit/>
          </a:bodyPr>
          <a:lstStyle/>
          <a:p>
            <a:r>
              <a:rPr lang="de-CH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ich es gemacht habe</a:t>
            </a:r>
          </a:p>
        </p:txBody>
      </p:sp>
      <p:sp>
        <p:nvSpPr>
          <p:cNvPr id="45" name="Freeform: Shape 37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39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9498-0D52-4FB0-81FE-9A77B84E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r>
              <a:rPr lang="de-CH" sz="1800" dirty="0">
                <a:solidFill>
                  <a:srgbClr val="FFFFFF"/>
                </a:solidFill>
              </a:rPr>
              <a:t>Web Storm</a:t>
            </a:r>
          </a:p>
          <a:p>
            <a:r>
              <a:rPr lang="de-CH" sz="1800" dirty="0">
                <a:solidFill>
                  <a:srgbClr val="FFFFFF"/>
                </a:solidFill>
              </a:rPr>
              <a:t>GitHub</a:t>
            </a:r>
          </a:p>
          <a:p>
            <a:r>
              <a:rPr lang="de-CH" sz="1800" dirty="0">
                <a:solidFill>
                  <a:srgbClr val="FFFFFF"/>
                </a:solidFill>
              </a:rPr>
              <a:t>GitHub Pages</a:t>
            </a:r>
          </a:p>
          <a:p>
            <a:r>
              <a:rPr lang="de-CH" sz="1800" dirty="0">
                <a:solidFill>
                  <a:srgbClr val="FFFFFF"/>
                </a:solidFill>
              </a:rPr>
              <a:t>w3schools.com</a:t>
            </a:r>
          </a:p>
          <a:p>
            <a:r>
              <a:rPr lang="de-CH" sz="1800" dirty="0">
                <a:solidFill>
                  <a:srgbClr val="FFFFFF"/>
                </a:solidFill>
              </a:rPr>
              <a:t>Canva</a:t>
            </a:r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1B4BD61A-E750-447D-9EAD-C13B4A84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9" y="2927736"/>
            <a:ext cx="4923688" cy="26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33DD-E2FB-4B35-BBFD-88A65891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65" y="295725"/>
            <a:ext cx="4545041" cy="2929673"/>
          </a:xfrm>
        </p:spPr>
        <p:txBody>
          <a:bodyPr anchor="ctr">
            <a:normAutofit/>
          </a:bodyPr>
          <a:lstStyle/>
          <a:p>
            <a:r>
              <a:rPr lang="de-CH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Schwierigkeiten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EC63-6F58-4519-A0BC-C7F6C9F4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1800" dirty="0">
                <a:solidFill>
                  <a:srgbClr val="FFFFFF"/>
                </a:solidFill>
              </a:rPr>
              <a:t>Das mit dem timestamp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FFFFFF"/>
                </a:solidFill>
              </a:rPr>
              <a:t>Nicht auf alle Browser kompatibel (Firefox)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FFFFFF"/>
                </a:solidFill>
              </a:rPr>
              <a:t>Veröffentlichung mit GitHub Pages </a:t>
            </a:r>
          </a:p>
          <a:p>
            <a:pPr marL="0" indent="0">
              <a:buNone/>
            </a:pPr>
            <a:endParaRPr lang="de-CH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54827-9BB6-43A0-98A3-AD96C6438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5" y="5352363"/>
            <a:ext cx="5425093" cy="6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98ACC-1B17-46F4-9C2B-1F87E483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395" y="993913"/>
            <a:ext cx="4360386" cy="3776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3741-C348-41D3-9920-9624CC9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395" y="4866197"/>
            <a:ext cx="4360386" cy="12187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https://ict-csbe-ch.github.io/mod-101-inf20-william-hockley/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4EE166A5-E3FC-4530-9406-B5E3AD68D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2065" y="2259203"/>
            <a:ext cx="3550028" cy="35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A3A0C-9F23-480E-BD4F-5AAC92E5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395" y="993913"/>
            <a:ext cx="4360386" cy="3776869"/>
          </a:xfrm>
        </p:spPr>
        <p:txBody>
          <a:bodyPr>
            <a:normAutofit/>
          </a:bodyPr>
          <a:lstStyle/>
          <a:p>
            <a:pPr algn="l"/>
            <a:r>
              <a:rPr lang="de-CH" sz="8000"/>
              <a:t>Haben Sie noch Fragen?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AB70E79-A3CC-4044-BD29-10700FAD68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065" y="2259203"/>
            <a:ext cx="3550028" cy="35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8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C0E5DA-5624-49BC-AC1E-30229AA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709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5E157ED-E992-43F3-9A84-96C30A5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301542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4242A-DF4A-4BFF-A577-DFD4763FD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812" y="1533463"/>
            <a:ext cx="3962829" cy="343042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de-CH" sz="8000" dirty="0"/>
              <a:t>Vielen Dank fürs zuhören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7D25-0FFC-4A6A-8FC7-BA8807364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633" y="5634446"/>
            <a:ext cx="3372909" cy="771146"/>
          </a:xfrm>
        </p:spPr>
        <p:txBody>
          <a:bodyPr anchor="ctr">
            <a:normAutofit/>
          </a:bodyPr>
          <a:lstStyle/>
          <a:p>
            <a:pPr algn="l"/>
            <a:r>
              <a:rPr lang="de-CH" sz="3200" dirty="0"/>
              <a:t>By William Hockley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EFD253A-9BCA-430B-979A-AA2F8445D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360" y="3024171"/>
            <a:ext cx="435428" cy="435428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Meine Erste Webseite</vt:lpstr>
      <vt:lpstr>Inhalt</vt:lpstr>
      <vt:lpstr>Meine Idee</vt:lpstr>
      <vt:lpstr>Wie ich es gemacht habe</vt:lpstr>
      <vt:lpstr>Schwierigkeiten</vt:lpstr>
      <vt:lpstr>Demo</vt:lpstr>
      <vt:lpstr>Haben Sie noch Fragen?</vt:lpstr>
      <vt:lpstr>Vielen Dank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Webauftritt erstellen</dc:title>
  <dc:creator>William Hockley</dc:creator>
  <cp:lastModifiedBy>William Hockley</cp:lastModifiedBy>
  <cp:revision>9</cp:revision>
  <dcterms:created xsi:type="dcterms:W3CDTF">2020-12-16T15:40:28Z</dcterms:created>
  <dcterms:modified xsi:type="dcterms:W3CDTF">2020-12-17T15:49:13Z</dcterms:modified>
</cp:coreProperties>
</file>