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9E9FCF-EC4E-4671-849B-0C3CB3568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60462C6-4280-48D1-AA39-CE8175F836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2C258D-C217-49AB-988D-A588027FE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33AF5-8640-4003-AF26-73515AEB0531}" type="datetimeFigureOut">
              <a:rPr kumimoji="1" lang="ja-JP" altLang="en-US" smtClean="0"/>
              <a:t>2020/12/3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0F2052-71BB-48A5-9B3F-3BA83B84E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EED450-C31A-46B6-AB8D-947FCD1F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E96F-BFEE-40DF-A175-FE15070D7F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3200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CE09FE-0FBD-4AC6-9E25-2D6EA0F32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398FF4C-B78F-48CF-BF02-6B86CF52B8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E7982D-869F-4DA3-925F-2E3C1171B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33AF5-8640-4003-AF26-73515AEB0531}" type="datetimeFigureOut">
              <a:rPr kumimoji="1" lang="ja-JP" altLang="en-US" smtClean="0"/>
              <a:t>2020/12/3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1C910B-EE0B-4812-9B2C-993AA0720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D2E409-9DAD-4A7F-9B4A-686F5136C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E96F-BFEE-40DF-A175-FE15070D7F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6104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72E0A33-A27D-48D7-9545-40659D2C52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EBD4538-7ADD-4023-8CC3-22BAEB510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EFFFE1-E3AC-4983-BA72-3495E8872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33AF5-8640-4003-AF26-73515AEB0531}" type="datetimeFigureOut">
              <a:rPr kumimoji="1" lang="ja-JP" altLang="en-US" smtClean="0"/>
              <a:t>2020/12/3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19F9CA-E3B7-45B1-BC58-400E29440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2089FB-C8C5-4CB8-9A26-B751ECDC6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E96F-BFEE-40DF-A175-FE15070D7F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7468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B5ACB2-04B2-4CEF-BB1C-177B7B790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014A69-0C8C-4807-9164-968668253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7E05F8-8F32-4025-8ADA-778F49F3D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33AF5-8640-4003-AF26-73515AEB0531}" type="datetimeFigureOut">
              <a:rPr kumimoji="1" lang="ja-JP" altLang="en-US" smtClean="0"/>
              <a:t>2020/12/3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9389FD-6F23-4490-B46D-FBA8B530B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181792-E12C-47E1-8F42-76795D535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E96F-BFEE-40DF-A175-FE15070D7F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5605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EB80CD-8077-4ED5-AC36-E490B32B6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30A022A-D037-44FC-A752-3138AA83B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FAC9FD-ECA1-42B7-91A2-11A0FB717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33AF5-8640-4003-AF26-73515AEB0531}" type="datetimeFigureOut">
              <a:rPr kumimoji="1" lang="ja-JP" altLang="en-US" smtClean="0"/>
              <a:t>2020/12/3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3357D0-4020-4B50-9672-7824BFE75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AF8925-7874-49DB-868D-804F16F65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E96F-BFEE-40DF-A175-FE15070D7F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5180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2CE14F-A0E4-4997-A5E0-FFD137928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0780D0-CFFB-4EC4-ADB3-49E06126CC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D721A2E-F108-4F8E-A470-57AA47A9D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6624D63-201B-4474-8C18-0F6DB9C24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33AF5-8640-4003-AF26-73515AEB0531}" type="datetimeFigureOut">
              <a:rPr kumimoji="1" lang="ja-JP" altLang="en-US" smtClean="0"/>
              <a:t>2020/12/3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5B93EF0-05BE-4D8E-876E-407BC1630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84124F2-6F92-40A1-9700-1E3B5B94B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E96F-BFEE-40DF-A175-FE15070D7F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9820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673A72-8A9A-423A-A184-DFEAF73AA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F9B2266-D0F1-43FA-B4BA-A90FF28B6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BF3340B-C84C-45FE-AE68-F56AE9A01F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695AF34-4D8C-4315-8CD5-EECA5886C6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05B5D83-C951-4909-AC9C-55DF6CC0C8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FBF19C0-1724-4D8C-AACD-4671B114A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33AF5-8640-4003-AF26-73515AEB0531}" type="datetimeFigureOut">
              <a:rPr kumimoji="1" lang="ja-JP" altLang="en-US" smtClean="0"/>
              <a:t>2020/12/3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4866BBD-6BF0-49BC-893C-DD27F5F2A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8B87DE7-C4FF-4B49-815E-11D7D2DE4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E96F-BFEE-40DF-A175-FE15070D7F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769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AFF34F-5388-4439-B502-19B423A17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F85A6C5-738F-439E-B81D-99A618DB7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33AF5-8640-4003-AF26-73515AEB0531}" type="datetimeFigureOut">
              <a:rPr kumimoji="1" lang="ja-JP" altLang="en-US" smtClean="0"/>
              <a:t>2020/12/3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14C73BC-A82A-46AD-923E-0C884A766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9B5C261-2C26-42AF-AE13-73F538C70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E96F-BFEE-40DF-A175-FE15070D7F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6595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EBC6D39-4BD6-4FAE-8C0E-2A6494E36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33AF5-8640-4003-AF26-73515AEB0531}" type="datetimeFigureOut">
              <a:rPr kumimoji="1" lang="ja-JP" altLang="en-US" smtClean="0"/>
              <a:t>2020/12/3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9597DE1-2F88-4BE6-AE2F-8E0405B0D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73C35A8-11B0-4791-AC1C-D223C13A1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E96F-BFEE-40DF-A175-FE15070D7F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8470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0973E2-31ED-4E5D-96C8-B5E1E8F84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57D9EAA-D18A-4EA1-89DA-575C82B3E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5D0F866-B196-46DA-BECE-93EA685E1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4D8BF12-355E-44E3-9A47-55FD046DC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33AF5-8640-4003-AF26-73515AEB0531}" type="datetimeFigureOut">
              <a:rPr kumimoji="1" lang="ja-JP" altLang="en-US" smtClean="0"/>
              <a:t>2020/12/3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5AA11F1-9304-414F-8F29-84163E56B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003A35A-6A4F-4815-A9BE-103A73F3A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E96F-BFEE-40DF-A175-FE15070D7F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2712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0EFED8-CD29-423D-907F-4A6E1E93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A776247-24FE-4863-A3CB-3F4BC6E16E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E1965EB-4C16-442A-8A04-F47BC36147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BC210F5-A68E-46A3-83A2-E411B14E2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33AF5-8640-4003-AF26-73515AEB0531}" type="datetimeFigureOut">
              <a:rPr kumimoji="1" lang="ja-JP" altLang="en-US" smtClean="0"/>
              <a:t>2020/12/3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3337D63-6272-4E95-AF59-5F497E781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19A36D6-2103-4A75-994A-1F1DBE0A0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E96F-BFEE-40DF-A175-FE15070D7F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819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55CA54E-74E3-4FAD-9712-7021ADF38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FAD72B1-BEC4-405C-BE80-A11BCAC8A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9C7BD0-CB1A-4405-AD6E-EF76F63C50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33AF5-8640-4003-AF26-73515AEB0531}" type="datetimeFigureOut">
              <a:rPr kumimoji="1" lang="ja-JP" altLang="en-US" smtClean="0"/>
              <a:t>2020/12/3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5AC23D-1007-4E9F-A055-37ECFD1123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45BF01-012B-4801-9676-C1EDBE9A0F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7E96F-BFEE-40DF-A175-FE15070D7F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269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D620737-F030-402F-8C04-E179D5059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184" y="3424237"/>
            <a:ext cx="47632" cy="9526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2C608B31-D8EE-4C4E-A524-63D07D3ABE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118" t="29647" r="55706" b="68157"/>
          <a:stretch/>
        </p:blipFill>
        <p:spPr>
          <a:xfrm>
            <a:off x="3335868" y="796064"/>
            <a:ext cx="5546380" cy="746628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AF223B8-5675-4FF0-84F9-A2A17200609F}"/>
              </a:ext>
            </a:extLst>
          </p:cNvPr>
          <p:cNvSpPr/>
          <p:nvPr/>
        </p:nvSpPr>
        <p:spPr>
          <a:xfrm>
            <a:off x="2872291" y="957430"/>
            <a:ext cx="36576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7D1421F-38F6-4A09-979F-5F1ABC6927F3}"/>
              </a:ext>
            </a:extLst>
          </p:cNvPr>
          <p:cNvSpPr/>
          <p:nvPr/>
        </p:nvSpPr>
        <p:spPr>
          <a:xfrm>
            <a:off x="2389093" y="957430"/>
            <a:ext cx="365760" cy="365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0ECD0B7-519D-4129-B168-7AC4683F2913}"/>
              </a:ext>
            </a:extLst>
          </p:cNvPr>
          <p:cNvSpPr/>
          <p:nvPr/>
        </p:nvSpPr>
        <p:spPr>
          <a:xfrm>
            <a:off x="4101354" y="2809540"/>
            <a:ext cx="3590364" cy="30964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Select color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96A5FF4-AFF0-41E2-8AC9-6ECA939F0319}"/>
              </a:ext>
            </a:extLst>
          </p:cNvPr>
          <p:cNvSpPr/>
          <p:nvPr/>
        </p:nvSpPr>
        <p:spPr>
          <a:xfrm>
            <a:off x="7325958" y="2788024"/>
            <a:ext cx="365760" cy="3657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831DB29-1B27-484B-938D-DE0D41678065}"/>
              </a:ext>
            </a:extLst>
          </p:cNvPr>
          <p:cNvSpPr/>
          <p:nvPr/>
        </p:nvSpPr>
        <p:spPr>
          <a:xfrm>
            <a:off x="4101354" y="2809540"/>
            <a:ext cx="365760" cy="3657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3C5C58E-30FB-4B00-B0B4-E57734B0841C}"/>
              </a:ext>
            </a:extLst>
          </p:cNvPr>
          <p:cNvSpPr/>
          <p:nvPr/>
        </p:nvSpPr>
        <p:spPr>
          <a:xfrm>
            <a:off x="4101354" y="5540187"/>
            <a:ext cx="365760" cy="36576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4B1C7D4-725B-462C-895F-717C8D50F60F}"/>
              </a:ext>
            </a:extLst>
          </p:cNvPr>
          <p:cNvSpPr/>
          <p:nvPr/>
        </p:nvSpPr>
        <p:spPr>
          <a:xfrm>
            <a:off x="5730239" y="2788024"/>
            <a:ext cx="365760" cy="36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1E52052-F876-4661-9996-F7466020942C}"/>
              </a:ext>
            </a:extLst>
          </p:cNvPr>
          <p:cNvSpPr/>
          <p:nvPr/>
        </p:nvSpPr>
        <p:spPr>
          <a:xfrm>
            <a:off x="5761108" y="5540187"/>
            <a:ext cx="365760" cy="365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F099335-812C-4FA3-B9D2-5C024150D562}"/>
              </a:ext>
            </a:extLst>
          </p:cNvPr>
          <p:cNvSpPr/>
          <p:nvPr/>
        </p:nvSpPr>
        <p:spPr>
          <a:xfrm>
            <a:off x="10079915" y="5981252"/>
            <a:ext cx="1355464" cy="570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URL</a:t>
            </a:r>
            <a:r>
              <a:rPr kumimoji="1" lang="ja-JP" altLang="en-US" dirty="0"/>
              <a:t>　入力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390E044-44C7-49F8-8BCB-228E1A2E302A}"/>
              </a:ext>
            </a:extLst>
          </p:cNvPr>
          <p:cNvSpPr/>
          <p:nvPr/>
        </p:nvSpPr>
        <p:spPr>
          <a:xfrm>
            <a:off x="5120580" y="6083451"/>
            <a:ext cx="1646815" cy="3657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#</a:t>
            </a:r>
            <a:r>
              <a:rPr lang="en-US" altLang="ja-JP" dirty="0" err="1">
                <a:solidFill>
                  <a:schemeClr val="tx1"/>
                </a:solidFill>
              </a:rPr>
              <a:t>ffffffff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37D20E3-1BC0-4706-B725-40016776E22A}"/>
              </a:ext>
            </a:extLst>
          </p:cNvPr>
          <p:cNvSpPr/>
          <p:nvPr/>
        </p:nvSpPr>
        <p:spPr>
          <a:xfrm>
            <a:off x="150606" y="121918"/>
            <a:ext cx="1925620" cy="365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Color </a:t>
            </a:r>
            <a:r>
              <a:rPr lang="en-US" altLang="ja-JP" dirty="0">
                <a:solidFill>
                  <a:schemeClr val="tx1"/>
                </a:solidFill>
              </a:rPr>
              <a:t>_</a:t>
            </a:r>
            <a:r>
              <a:rPr kumimoji="1" lang="en-US" altLang="ja-JP" dirty="0">
                <a:solidFill>
                  <a:schemeClr val="tx1"/>
                </a:solidFill>
              </a:rPr>
              <a:t>selection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594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1664CA7D-A6AC-45FE-B99C-8F36EAE77E5B}"/>
              </a:ext>
            </a:extLst>
          </p:cNvPr>
          <p:cNvSpPr/>
          <p:nvPr/>
        </p:nvSpPr>
        <p:spPr>
          <a:xfrm>
            <a:off x="6464901" y="1489934"/>
            <a:ext cx="1171238" cy="147738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7D1421F-38F6-4A09-979F-5F1ABC6927F3}"/>
              </a:ext>
            </a:extLst>
          </p:cNvPr>
          <p:cNvSpPr/>
          <p:nvPr/>
        </p:nvSpPr>
        <p:spPr>
          <a:xfrm>
            <a:off x="4252858" y="1500696"/>
            <a:ext cx="365760" cy="36576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4D58DBA-E91F-4303-BBBF-6EF2DD42373E}"/>
              </a:ext>
            </a:extLst>
          </p:cNvPr>
          <p:cNvSpPr/>
          <p:nvPr/>
        </p:nvSpPr>
        <p:spPr>
          <a:xfrm>
            <a:off x="2365787" y="1500695"/>
            <a:ext cx="1646815" cy="3657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#</a:t>
            </a:r>
            <a:r>
              <a:rPr lang="en-US" altLang="ja-JP" dirty="0" err="1">
                <a:solidFill>
                  <a:schemeClr val="tx1"/>
                </a:solidFill>
              </a:rPr>
              <a:t>ffffffff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43359ED-B674-4F41-8128-378A9B7635AD}"/>
              </a:ext>
            </a:extLst>
          </p:cNvPr>
          <p:cNvSpPr/>
          <p:nvPr/>
        </p:nvSpPr>
        <p:spPr>
          <a:xfrm>
            <a:off x="4319196" y="2212495"/>
            <a:ext cx="365760" cy="365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F1A09C23-5936-42AA-8DB0-DBA6ED3040E9}"/>
              </a:ext>
            </a:extLst>
          </p:cNvPr>
          <p:cNvSpPr/>
          <p:nvPr/>
        </p:nvSpPr>
        <p:spPr>
          <a:xfrm>
            <a:off x="2432125" y="2212494"/>
            <a:ext cx="1646815" cy="3657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#</a:t>
            </a:r>
            <a:r>
              <a:rPr lang="en-US" altLang="ja-JP" dirty="0" err="1">
                <a:solidFill>
                  <a:schemeClr val="tx1"/>
                </a:solidFill>
              </a:rPr>
              <a:t>ffffffff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701A74A6-645B-4E01-B22A-498B1CDA144A}"/>
              </a:ext>
            </a:extLst>
          </p:cNvPr>
          <p:cNvSpPr/>
          <p:nvPr/>
        </p:nvSpPr>
        <p:spPr>
          <a:xfrm>
            <a:off x="4343177" y="2847194"/>
            <a:ext cx="365760" cy="36576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E5D5BC35-580A-4EE5-90AD-A4BF655AA8AD}"/>
              </a:ext>
            </a:extLst>
          </p:cNvPr>
          <p:cNvSpPr/>
          <p:nvPr/>
        </p:nvSpPr>
        <p:spPr>
          <a:xfrm>
            <a:off x="2444675" y="2805958"/>
            <a:ext cx="1646815" cy="3657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#</a:t>
            </a:r>
            <a:r>
              <a:rPr lang="en-US" altLang="ja-JP" dirty="0" err="1">
                <a:solidFill>
                  <a:schemeClr val="tx1"/>
                </a:solidFill>
              </a:rPr>
              <a:t>ffffffff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AA45A4A-C7A4-454B-9C8C-5E9BD0A380EC}"/>
              </a:ext>
            </a:extLst>
          </p:cNvPr>
          <p:cNvSpPr/>
          <p:nvPr/>
        </p:nvSpPr>
        <p:spPr>
          <a:xfrm>
            <a:off x="1946237" y="2212494"/>
            <a:ext cx="365760" cy="365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22E5AD7D-18B6-43F3-93EC-65DB3645EFC5}"/>
              </a:ext>
            </a:extLst>
          </p:cNvPr>
          <p:cNvSpPr/>
          <p:nvPr/>
        </p:nvSpPr>
        <p:spPr>
          <a:xfrm>
            <a:off x="1947134" y="2805958"/>
            <a:ext cx="365760" cy="365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3CE51B4-1B90-413D-9278-D5E6E5AEDE67}"/>
              </a:ext>
            </a:extLst>
          </p:cNvPr>
          <p:cNvSpPr/>
          <p:nvPr/>
        </p:nvSpPr>
        <p:spPr>
          <a:xfrm>
            <a:off x="1879899" y="1500695"/>
            <a:ext cx="365760" cy="365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accent1"/>
                </a:solidFill>
              </a:rPr>
              <a:t>〇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7BBCA209-0671-48B1-ACE3-661FAC53E1D9}"/>
              </a:ext>
            </a:extLst>
          </p:cNvPr>
          <p:cNvSpPr/>
          <p:nvPr/>
        </p:nvSpPr>
        <p:spPr>
          <a:xfrm>
            <a:off x="1753496" y="971775"/>
            <a:ext cx="612291" cy="365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font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E150A7B-90CA-416D-B93E-4A5D5AB19A63}"/>
              </a:ext>
            </a:extLst>
          </p:cNvPr>
          <p:cNvSpPr/>
          <p:nvPr/>
        </p:nvSpPr>
        <p:spPr>
          <a:xfrm>
            <a:off x="5165016" y="1511456"/>
            <a:ext cx="1171238" cy="147738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0ECD0B7-519D-4129-B168-7AC4683F2913}"/>
              </a:ext>
            </a:extLst>
          </p:cNvPr>
          <p:cNvSpPr/>
          <p:nvPr/>
        </p:nvSpPr>
        <p:spPr>
          <a:xfrm>
            <a:off x="5165016" y="1500695"/>
            <a:ext cx="2505186" cy="14773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Select color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4378A555-E707-40F8-BCCD-47914C2DF3AD}"/>
              </a:ext>
            </a:extLst>
          </p:cNvPr>
          <p:cNvSpPr/>
          <p:nvPr/>
        </p:nvSpPr>
        <p:spPr>
          <a:xfrm>
            <a:off x="150606" y="121918"/>
            <a:ext cx="1925620" cy="365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Color </a:t>
            </a:r>
            <a:r>
              <a:rPr lang="en-US" altLang="ja-JP" dirty="0">
                <a:solidFill>
                  <a:schemeClr val="tx1"/>
                </a:solidFill>
              </a:rPr>
              <a:t>_holder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939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7D1421F-38F6-4A09-979F-5F1ABC6927F3}"/>
              </a:ext>
            </a:extLst>
          </p:cNvPr>
          <p:cNvSpPr/>
          <p:nvPr/>
        </p:nvSpPr>
        <p:spPr>
          <a:xfrm>
            <a:off x="5974082" y="1156448"/>
            <a:ext cx="365760" cy="36576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4D58DBA-E91F-4303-BBBF-6EF2DD42373E}"/>
              </a:ext>
            </a:extLst>
          </p:cNvPr>
          <p:cNvSpPr/>
          <p:nvPr/>
        </p:nvSpPr>
        <p:spPr>
          <a:xfrm>
            <a:off x="4087011" y="1156447"/>
            <a:ext cx="1646815" cy="3657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#</a:t>
            </a:r>
            <a:r>
              <a:rPr lang="en-US" altLang="ja-JP" dirty="0" err="1">
                <a:solidFill>
                  <a:schemeClr val="tx1"/>
                </a:solidFill>
              </a:rPr>
              <a:t>ffffffff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43359ED-B674-4F41-8128-378A9B7635AD}"/>
              </a:ext>
            </a:extLst>
          </p:cNvPr>
          <p:cNvSpPr/>
          <p:nvPr/>
        </p:nvSpPr>
        <p:spPr>
          <a:xfrm>
            <a:off x="6040420" y="1868247"/>
            <a:ext cx="365760" cy="365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F1A09C23-5936-42AA-8DB0-DBA6ED3040E9}"/>
              </a:ext>
            </a:extLst>
          </p:cNvPr>
          <p:cNvSpPr/>
          <p:nvPr/>
        </p:nvSpPr>
        <p:spPr>
          <a:xfrm>
            <a:off x="4153349" y="1868246"/>
            <a:ext cx="1646815" cy="3657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#</a:t>
            </a:r>
            <a:r>
              <a:rPr lang="en-US" altLang="ja-JP" dirty="0" err="1">
                <a:solidFill>
                  <a:schemeClr val="tx1"/>
                </a:solidFill>
              </a:rPr>
              <a:t>ffffffff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701A74A6-645B-4E01-B22A-498B1CDA144A}"/>
              </a:ext>
            </a:extLst>
          </p:cNvPr>
          <p:cNvSpPr/>
          <p:nvPr/>
        </p:nvSpPr>
        <p:spPr>
          <a:xfrm>
            <a:off x="6064401" y="2502946"/>
            <a:ext cx="365760" cy="36576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E5D5BC35-580A-4EE5-90AD-A4BF655AA8AD}"/>
              </a:ext>
            </a:extLst>
          </p:cNvPr>
          <p:cNvSpPr/>
          <p:nvPr/>
        </p:nvSpPr>
        <p:spPr>
          <a:xfrm>
            <a:off x="4165899" y="2461710"/>
            <a:ext cx="1646815" cy="3657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#</a:t>
            </a:r>
            <a:r>
              <a:rPr lang="en-US" altLang="ja-JP" dirty="0" err="1">
                <a:solidFill>
                  <a:schemeClr val="tx1"/>
                </a:solidFill>
              </a:rPr>
              <a:t>ffffffff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AA45A4A-C7A4-454B-9C8C-5E9BD0A380EC}"/>
              </a:ext>
            </a:extLst>
          </p:cNvPr>
          <p:cNvSpPr/>
          <p:nvPr/>
        </p:nvSpPr>
        <p:spPr>
          <a:xfrm>
            <a:off x="3667461" y="1868246"/>
            <a:ext cx="365760" cy="365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22E5AD7D-18B6-43F3-93EC-65DB3645EFC5}"/>
              </a:ext>
            </a:extLst>
          </p:cNvPr>
          <p:cNvSpPr/>
          <p:nvPr/>
        </p:nvSpPr>
        <p:spPr>
          <a:xfrm>
            <a:off x="3668358" y="2461710"/>
            <a:ext cx="365760" cy="365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3CE51B4-1B90-413D-9278-D5E6E5AEDE67}"/>
              </a:ext>
            </a:extLst>
          </p:cNvPr>
          <p:cNvSpPr/>
          <p:nvPr/>
        </p:nvSpPr>
        <p:spPr>
          <a:xfrm>
            <a:off x="3601123" y="1156447"/>
            <a:ext cx="365760" cy="365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accent1"/>
                </a:solidFill>
              </a:rPr>
              <a:t>〇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7BBCA209-0671-48B1-ACE3-661FAC53E1D9}"/>
              </a:ext>
            </a:extLst>
          </p:cNvPr>
          <p:cNvSpPr/>
          <p:nvPr/>
        </p:nvSpPr>
        <p:spPr>
          <a:xfrm>
            <a:off x="3474720" y="627527"/>
            <a:ext cx="612291" cy="365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font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FA60299F-7EDA-4F0C-B7E3-B486A3E3BC14}"/>
              </a:ext>
            </a:extLst>
          </p:cNvPr>
          <p:cNvSpPr/>
          <p:nvPr/>
        </p:nvSpPr>
        <p:spPr>
          <a:xfrm>
            <a:off x="6018906" y="3202191"/>
            <a:ext cx="365760" cy="36576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C945E37E-E105-4565-B3BC-E477A55CD365}"/>
              </a:ext>
            </a:extLst>
          </p:cNvPr>
          <p:cNvSpPr/>
          <p:nvPr/>
        </p:nvSpPr>
        <p:spPr>
          <a:xfrm>
            <a:off x="4131835" y="3202190"/>
            <a:ext cx="1646815" cy="3657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#</a:t>
            </a:r>
            <a:r>
              <a:rPr lang="en-US" altLang="ja-JP" dirty="0" err="1">
                <a:solidFill>
                  <a:schemeClr val="tx1"/>
                </a:solidFill>
              </a:rPr>
              <a:t>ffffffff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14348D6B-72F1-4657-9195-65D49F679037}"/>
              </a:ext>
            </a:extLst>
          </p:cNvPr>
          <p:cNvSpPr/>
          <p:nvPr/>
        </p:nvSpPr>
        <p:spPr>
          <a:xfrm>
            <a:off x="6085244" y="3913990"/>
            <a:ext cx="365760" cy="365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981A9DD1-A6E0-4EE6-BF3F-71D0C1E87467}"/>
              </a:ext>
            </a:extLst>
          </p:cNvPr>
          <p:cNvSpPr/>
          <p:nvPr/>
        </p:nvSpPr>
        <p:spPr>
          <a:xfrm>
            <a:off x="4198173" y="3913989"/>
            <a:ext cx="1646815" cy="3657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#</a:t>
            </a:r>
            <a:r>
              <a:rPr lang="en-US" altLang="ja-JP" dirty="0" err="1">
                <a:solidFill>
                  <a:schemeClr val="tx1"/>
                </a:solidFill>
              </a:rPr>
              <a:t>ffffffff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94A9F98B-6EDC-47ED-9F3B-D61D03EAA1C4}"/>
              </a:ext>
            </a:extLst>
          </p:cNvPr>
          <p:cNvSpPr/>
          <p:nvPr/>
        </p:nvSpPr>
        <p:spPr>
          <a:xfrm>
            <a:off x="6109225" y="4548689"/>
            <a:ext cx="365760" cy="36576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7EE7A547-69B6-40C5-ADE2-9AB3E608FFB5}"/>
              </a:ext>
            </a:extLst>
          </p:cNvPr>
          <p:cNvSpPr/>
          <p:nvPr/>
        </p:nvSpPr>
        <p:spPr>
          <a:xfrm>
            <a:off x="4210723" y="4507453"/>
            <a:ext cx="1646815" cy="3657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#</a:t>
            </a:r>
            <a:r>
              <a:rPr lang="en-US" altLang="ja-JP" dirty="0" err="1">
                <a:solidFill>
                  <a:schemeClr val="tx1"/>
                </a:solidFill>
              </a:rPr>
              <a:t>ffffffff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5955A9D2-C01D-488E-8B6D-B78190B182C5}"/>
              </a:ext>
            </a:extLst>
          </p:cNvPr>
          <p:cNvSpPr/>
          <p:nvPr/>
        </p:nvSpPr>
        <p:spPr>
          <a:xfrm>
            <a:off x="3712285" y="3913989"/>
            <a:ext cx="365760" cy="365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38EABC72-D2E4-40B1-8886-7B9FA07FBDAF}"/>
              </a:ext>
            </a:extLst>
          </p:cNvPr>
          <p:cNvSpPr/>
          <p:nvPr/>
        </p:nvSpPr>
        <p:spPr>
          <a:xfrm>
            <a:off x="3713182" y="4507453"/>
            <a:ext cx="365760" cy="365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A42BF64A-78CB-4BD6-B5EA-608E95C98EA5}"/>
              </a:ext>
            </a:extLst>
          </p:cNvPr>
          <p:cNvSpPr/>
          <p:nvPr/>
        </p:nvSpPr>
        <p:spPr>
          <a:xfrm>
            <a:off x="3645947" y="3202190"/>
            <a:ext cx="365760" cy="365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accent1"/>
                </a:solidFill>
              </a:rPr>
              <a:t>〇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156EFF02-5110-43E2-BEF4-1267A9BD1B0A}"/>
              </a:ext>
            </a:extLst>
          </p:cNvPr>
          <p:cNvSpPr/>
          <p:nvPr/>
        </p:nvSpPr>
        <p:spPr>
          <a:xfrm>
            <a:off x="150606" y="121918"/>
            <a:ext cx="2764716" cy="365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chemeClr val="tx1"/>
                </a:solidFill>
              </a:rPr>
              <a:t>Web_color</a:t>
            </a:r>
            <a:r>
              <a:rPr kumimoji="1" lang="en-US" altLang="ja-JP" dirty="0">
                <a:solidFill>
                  <a:schemeClr val="tx1"/>
                </a:solidFill>
              </a:rPr>
              <a:t> _picker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552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41</Words>
  <Application>Microsoft Office PowerPoint</Application>
  <PresentationFormat>ワイド画面</PresentationFormat>
  <Paragraphs>21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ict914</dc:creator>
  <cp:lastModifiedBy>ict914</cp:lastModifiedBy>
  <cp:revision>3</cp:revision>
  <dcterms:created xsi:type="dcterms:W3CDTF">2020-12-03T07:17:39Z</dcterms:created>
  <dcterms:modified xsi:type="dcterms:W3CDTF">2020-12-03T07:39:17Z</dcterms:modified>
</cp:coreProperties>
</file>