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9" r:id="rId2"/>
    <p:sldId id="299" r:id="rId3"/>
    <p:sldId id="301" r:id="rId4"/>
    <p:sldId id="303" r:id="rId5"/>
    <p:sldId id="262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Default Section" id="{3E9009C7-93DC-4CED-915C-C71CFCAA9CD4}">
          <p14:sldIdLst>
            <p14:sldId id="269"/>
            <p14:sldId id="299"/>
            <p14:sldId id="301"/>
            <p14:sldId id="303"/>
          </p14:sldIdLst>
        </p14:section>
        <p14:section name="Untitled Section" id="{CD8F658D-382B-4ED1-8C93-DE776744AC5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9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8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3602037"/>
            <a:ext cx="6858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1719262"/>
            <a:ext cx="7810500" cy="1743076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 defTabSz="412750">
              <a:lnSpc>
                <a:spcPct val="100000"/>
              </a:lnSpc>
              <a:defRPr sz="56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6750" y="3509962"/>
            <a:ext cx="7810500" cy="595313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59484" y="5762625"/>
            <a:ext cx="220270" cy="224180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412750">
              <a:defRPr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3887" y="4589464"/>
            <a:ext cx="78867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681163"/>
            <a:ext cx="3868343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48" y="1681163"/>
            <a:ext cx="3887395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38" y="2057400"/>
            <a:ext cx="2949183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73" y="6404295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4B1602-4A2D-40C8-9C91-20FA9EA751AB}"/>
              </a:ext>
            </a:extLst>
          </p:cNvPr>
          <p:cNvSpPr txBox="1"/>
          <p:nvPr/>
        </p:nvSpPr>
        <p:spPr>
          <a:xfrm>
            <a:off x="2915816" y="2636912"/>
            <a:ext cx="4789714" cy="1354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Weekly Report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Management Information System Division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A22BF6-CD10-46D0-A664-D428529E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896930"/>
            <a:ext cx="9144000" cy="951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829AAB-864F-43BE-9FBA-9FA7D2AA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847423"/>
            <a:ext cx="8208912" cy="16510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8E8C5-5F9D-46A9-A60F-70D2881A4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91766"/>
            <a:ext cx="6496050" cy="1704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5BA4A3-1862-4079-86DB-3CD33780C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3756298"/>
            <a:ext cx="5524500" cy="1428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875547-5D0A-4756-B8AC-B1C4DA03F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022" y="4117104"/>
            <a:ext cx="2076450" cy="1971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 txBox="1"/>
          <p:nvPr/>
        </p:nvSpPr>
        <p:spPr>
          <a:xfrm>
            <a:off x="236220" y="374650"/>
            <a:ext cx="8923020" cy="459105"/>
          </a:xfrm>
          <a:prstGeom prst="rect">
            <a:avLst/>
          </a:prstGeom>
          <a:gradFill>
            <a:gsLst>
              <a:gs pos="0">
                <a:srgbClr val="2B4AB6"/>
              </a:gs>
              <a:gs pos="50000">
                <a:srgbClr val="3535B0"/>
              </a:gs>
              <a:gs pos="100000">
                <a:srgbClr val="2517A0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 Unicode MS" panose="020B0604020202020204" charset="-122"/>
              </a:defRPr>
            </a:lvl1pPr>
          </a:lstStyle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LM1 (Feb. 14 – 19, 2022)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398145" y="932180"/>
            <a:ext cx="363977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/>
              <a:t>CIS v3 – Accounting (Internal Project)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5938070"/>
              </p:ext>
            </p:extLst>
          </p:nvPr>
        </p:nvGraphicFramePr>
        <p:xfrm>
          <a:off x="398145" y="1456176"/>
          <a:ext cx="8422327" cy="3503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WBS</a:t>
                      </a:r>
                      <a:endParaRPr lang="en-US" altLang="zh-CN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Weight for the Week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(Dec 7 to 12)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Completion for the week</a:t>
                      </a:r>
                      <a:endParaRPr lang="en-US" altLang="zh-CN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Score</a:t>
                      </a:r>
                      <a:endParaRPr lang="en-US" altLang="zh-CN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52">
                <a:tc rowSpan="6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Request for Payment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Additional Filters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Add loaders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Add details of profit analysis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+mn-ea"/>
                        </a:rPr>
                        <a:t>Add payee selection on display name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100.00%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endParaRPr lang="en-US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Add PDF in attachment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97498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endParaRPr lang="en-US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Fix quality of image in attach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4787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Canvassing Management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Additional Filters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86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 Management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Add template in printing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48865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Budget LOA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Condition in view for users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36196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Budget Plan Report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Sticky Header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3309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Liquidation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Build Page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5506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Supplier Ledger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Build Page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6559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Check Voucher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Create / List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for vouchers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85%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3299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Bank Validation / Cash flow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Build Page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69601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828716" y="5196855"/>
            <a:ext cx="2304256" cy="5847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SCORE :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70.5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09012-C639-4A1D-84FE-D535143AB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28" y="6018392"/>
            <a:ext cx="9144000" cy="8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89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 txBox="1"/>
          <p:nvPr/>
        </p:nvSpPr>
        <p:spPr>
          <a:xfrm>
            <a:off x="236220" y="374650"/>
            <a:ext cx="8923020" cy="459105"/>
          </a:xfrm>
          <a:prstGeom prst="rect">
            <a:avLst/>
          </a:prstGeom>
          <a:gradFill>
            <a:gsLst>
              <a:gs pos="0">
                <a:srgbClr val="2B4AB6"/>
              </a:gs>
              <a:gs pos="50000">
                <a:srgbClr val="3535B0"/>
              </a:gs>
              <a:gs pos="100000">
                <a:srgbClr val="2517A0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 Unicode MS" panose="020B0604020202020204" charset="-122"/>
              </a:defRPr>
            </a:lvl1pPr>
          </a:lstStyle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LM1 (Feb. 14 – 19, 2022)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246619" y="1127498"/>
            <a:ext cx="719819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CaPEx</a:t>
            </a:r>
            <a:r>
              <a:rPr lang="en-US" sz="18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Accounting App - </a:t>
            </a:r>
            <a:r>
              <a:rPr lang="en-US" b="1" dirty="0"/>
              <a:t>(Internal Project)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30117" y="4365104"/>
            <a:ext cx="2304256" cy="5847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SCORE :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80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AC2205-75F7-4F1E-805C-4326A8DF3DE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9447411"/>
              </p:ext>
            </p:extLst>
          </p:nvPr>
        </p:nvGraphicFramePr>
        <p:xfrm>
          <a:off x="246619" y="1844824"/>
          <a:ext cx="8422327" cy="235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WBS</a:t>
                      </a:r>
                      <a:endParaRPr lang="en-US" altLang="zh-CN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Weight for the Week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(Dec 7 to 12)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Completion for the week</a:t>
                      </a:r>
                      <a:endParaRPr lang="en-US" altLang="zh-CN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Score</a:t>
                      </a:r>
                      <a:endParaRPr lang="en-US" altLang="zh-CN" sz="11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52">
                <a:tc rowSpan="8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Liquidation (Attach)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Login screen: Create Login template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5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Login screen:  Add - login validation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Login screen:  Add - trigger show/hide password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5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100.00%</a:t>
                      </a:r>
                      <a:endParaRPr lang="en-US" sz="105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+mn-ea"/>
                        </a:rPr>
                        <a:t>Login screen:  Add - loading and dialog message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100.00%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Home screen : Add - clickable action button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100.00%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64557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Home screen : Add - navigation for page attachment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100.00%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694025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Home screen : Add - search input for filtering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100.00%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3984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Create API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91419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Request for payment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Create API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87791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AF5CEE7-CD1A-40CA-965E-C96CB7487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28" y="6018392"/>
            <a:ext cx="9144000" cy="8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74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cee3553-a7c3-43e0-bafc-811aff41594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cee3553-a7c3-43e0-bafc-811aff415949}"/>
</p:tagLst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317</Words>
  <Application>Microsoft Office PowerPoint</Application>
  <PresentationFormat>On-screen Show (4:3)</PresentationFormat>
  <Paragraphs>124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 08, 2020</dc:title>
  <dc:creator>Glenly Mallari</dc:creator>
  <cp:lastModifiedBy>Karl Magtanong</cp:lastModifiedBy>
  <cp:revision>106</cp:revision>
  <dcterms:created xsi:type="dcterms:W3CDTF">2020-12-15T10:40:16Z</dcterms:created>
  <dcterms:modified xsi:type="dcterms:W3CDTF">2022-02-28T06:07:24Z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