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10"/>
  </p:handoutMasterIdLst>
  <p:sldIdLst>
    <p:sldId id="302" r:id="rId2"/>
    <p:sldId id="303" r:id="rId3"/>
    <p:sldId id="304" r:id="rId4"/>
    <p:sldId id="282" r:id="rId5"/>
    <p:sldId id="283" r:id="rId6"/>
    <p:sldId id="285" r:id="rId7"/>
    <p:sldId id="284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E4F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8" autoAdjust="0"/>
    <p:restoredTop sz="98577" autoAdjust="0"/>
  </p:normalViewPr>
  <p:slideViewPr>
    <p:cSldViewPr snapToGrid="0">
      <p:cViewPr varScale="1">
        <p:scale>
          <a:sx n="74" d="100"/>
          <a:sy n="74" d="100"/>
        </p:scale>
        <p:origin x="-696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79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04720-7646-49EB-979C-6A706660E29F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461D6-81E9-4898-80D8-0F30C6FBE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6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06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0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9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9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4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2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3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8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3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BD98B-8B0C-4560-AAF1-96715E066FA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8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19191"/>
            <a:ext cx="12192001" cy="5544836"/>
          </a:xfrm>
          <a:prstGeom prst="rect">
            <a:avLst/>
          </a:prstGeom>
        </p:spPr>
      </p:pic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66758" y="5483909"/>
            <a:ext cx="8458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FF00"/>
                </a:solidFill>
              </a:rPr>
              <a:t>YouTube: </a:t>
            </a:r>
            <a:r>
              <a:rPr lang="en-US" sz="2800" b="1" dirty="0">
                <a:solidFill>
                  <a:srgbClr val="FFFF00"/>
                </a:solidFill>
              </a:rPr>
              <a:t>https://</a:t>
            </a:r>
            <a:r>
              <a:rPr lang="en-US" sz="2800" b="1" dirty="0" smtClean="0">
                <a:solidFill>
                  <a:srgbClr val="FFFF00"/>
                </a:solidFill>
              </a:rPr>
              <a:t>www.youtube.com/EshoQuranBujhi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57562" y="4915920"/>
            <a:ext cx="8834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FFFF00"/>
                </a:solidFill>
              </a:rPr>
              <a:t>Facebook:</a:t>
            </a:r>
            <a:r>
              <a:rPr lang="en-US" sz="2800" b="1" dirty="0" smtClean="0">
                <a:solidFill>
                  <a:srgbClr val="FFFF00"/>
                </a:solidFill>
              </a:rPr>
              <a:t> https</a:t>
            </a:r>
            <a:r>
              <a:rPr lang="en-US" sz="2800" b="1" dirty="0">
                <a:solidFill>
                  <a:srgbClr val="FFFF00"/>
                </a:solidFill>
              </a:rPr>
              <a:t>://</a:t>
            </a:r>
            <a:r>
              <a:rPr lang="en-US" sz="2800" b="1" dirty="0" smtClean="0">
                <a:solidFill>
                  <a:srgbClr val="FFFF00"/>
                </a:solidFill>
              </a:rPr>
              <a:t>www.facebook.com/EshoQuranBujhi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96753" y="743886"/>
            <a:ext cx="98459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Please </a:t>
            </a:r>
            <a:r>
              <a:rPr lang="en-US" sz="3200" b="1" dirty="0" smtClean="0">
                <a:solidFill>
                  <a:srgbClr val="FF0000"/>
                </a:solidFill>
              </a:rPr>
              <a:t>Watch,  Like</a:t>
            </a:r>
            <a:r>
              <a:rPr lang="en-US" sz="3200" b="1" dirty="0">
                <a:solidFill>
                  <a:srgbClr val="FF0000"/>
                </a:solidFill>
              </a:rPr>
              <a:t>, Share, </a:t>
            </a:r>
            <a:r>
              <a:rPr lang="en-US" sz="3200" b="1" dirty="0" smtClean="0">
                <a:solidFill>
                  <a:srgbClr val="FF0000"/>
                </a:solidFill>
              </a:rPr>
              <a:t>Subscribe, Contact; and 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Donate Generously through PayPal at: </a:t>
            </a:r>
            <a:r>
              <a:rPr lang="en-US" sz="2400" b="1" dirty="0" smtClean="0"/>
              <a:t>EshoQuranBujhi@gmail.com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0" y="623866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b="1" dirty="0" smtClean="0"/>
              <a:t>এসো </a:t>
            </a:r>
            <a:r>
              <a:rPr lang="as-IN" sz="2800" b="1" dirty="0"/>
              <a:t>কুরআন </a:t>
            </a:r>
            <a:r>
              <a:rPr lang="as-IN" sz="2800" b="1" dirty="0" smtClean="0"/>
              <a:t>বুঝি</a:t>
            </a:r>
            <a:r>
              <a:rPr lang="en-US" sz="2800" b="1" dirty="0"/>
              <a:t> </a:t>
            </a:r>
            <a:r>
              <a:rPr lang="as-IN" sz="2800" b="1" dirty="0" smtClean="0"/>
              <a:t>- </a:t>
            </a:r>
            <a:r>
              <a:rPr lang="as-IN" sz="2800" b="1" dirty="0"/>
              <a:t>একটি আইসিটিইআর গুরু প্রকল্প</a:t>
            </a:r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155575" y="101767"/>
            <a:ext cx="1151771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000" b="1" dirty="0" smtClean="0">
              <a:solidFill>
                <a:srgbClr val="FF0000"/>
              </a:solidFill>
            </a:endParaRPr>
          </a:p>
          <a:p>
            <a:pPr algn="ctr"/>
            <a:r>
              <a:rPr lang="as-IN" sz="2800" b="1" dirty="0">
                <a:solidFill>
                  <a:srgbClr val="FF0000"/>
                </a:solidFill>
              </a:rPr>
              <a:t>এসো কুরআন বুঝি </a:t>
            </a:r>
            <a:r>
              <a:rPr lang="as-IN" sz="2800" b="1" dirty="0" smtClean="0">
                <a:solidFill>
                  <a:srgbClr val="FF0000"/>
                </a:solidFill>
              </a:rPr>
              <a:t>অনলাইন ফোরামে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as-IN" sz="2800" b="1" dirty="0" smtClean="0">
                <a:solidFill>
                  <a:srgbClr val="FF0000"/>
                </a:solidFill>
              </a:rPr>
              <a:t> আপনাকে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as-IN" sz="2800" b="1" dirty="0" smtClean="0">
                <a:solidFill>
                  <a:srgbClr val="FF0000"/>
                </a:solidFill>
              </a:rPr>
              <a:t> স্বাগতম!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1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19191"/>
            <a:ext cx="12192001" cy="5544836"/>
          </a:xfrm>
          <a:prstGeom prst="rect">
            <a:avLst/>
          </a:prstGeom>
        </p:spPr>
      </p:pic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66758" y="5483909"/>
            <a:ext cx="8458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FF00"/>
                </a:solidFill>
              </a:rPr>
              <a:t>YouTube: </a:t>
            </a:r>
            <a:r>
              <a:rPr lang="en-US" sz="2800" b="1" dirty="0">
                <a:solidFill>
                  <a:srgbClr val="FFFF00"/>
                </a:solidFill>
              </a:rPr>
              <a:t>https://</a:t>
            </a:r>
            <a:r>
              <a:rPr lang="en-US" sz="2800" b="1" dirty="0" smtClean="0">
                <a:solidFill>
                  <a:srgbClr val="FFFF00"/>
                </a:solidFill>
              </a:rPr>
              <a:t>www.youtube.com/EshoQuranBujhi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57562" y="4915920"/>
            <a:ext cx="8834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FFFF00"/>
                </a:solidFill>
              </a:rPr>
              <a:t>Facebook:</a:t>
            </a:r>
            <a:r>
              <a:rPr lang="en-US" sz="2800" b="1" dirty="0" smtClean="0">
                <a:solidFill>
                  <a:srgbClr val="FFFF00"/>
                </a:solidFill>
              </a:rPr>
              <a:t> https</a:t>
            </a:r>
            <a:r>
              <a:rPr lang="en-US" sz="2800" b="1" dirty="0">
                <a:solidFill>
                  <a:srgbClr val="FFFF00"/>
                </a:solidFill>
              </a:rPr>
              <a:t>://</a:t>
            </a:r>
            <a:r>
              <a:rPr lang="en-US" sz="2800" b="1" dirty="0" smtClean="0">
                <a:solidFill>
                  <a:srgbClr val="FFFF00"/>
                </a:solidFill>
              </a:rPr>
              <a:t>www.facebook.com/EshoQuranBujhi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96753" y="743886"/>
            <a:ext cx="98459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Please </a:t>
            </a:r>
            <a:r>
              <a:rPr lang="en-US" sz="3200" b="1" dirty="0" smtClean="0">
                <a:solidFill>
                  <a:srgbClr val="FF0000"/>
                </a:solidFill>
              </a:rPr>
              <a:t>Watch,  Like</a:t>
            </a:r>
            <a:r>
              <a:rPr lang="en-US" sz="3200" b="1" dirty="0">
                <a:solidFill>
                  <a:srgbClr val="FF0000"/>
                </a:solidFill>
              </a:rPr>
              <a:t>, Share, </a:t>
            </a:r>
            <a:r>
              <a:rPr lang="en-US" sz="3200" b="1" dirty="0" smtClean="0">
                <a:solidFill>
                  <a:srgbClr val="FF0000"/>
                </a:solidFill>
              </a:rPr>
              <a:t>Subscribe, Contact; and 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Donate Generously through PayPal at: </a:t>
            </a:r>
            <a:r>
              <a:rPr lang="en-US" sz="2400" b="1" dirty="0" smtClean="0"/>
              <a:t>EshoQuranBujhi@gmail.com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0" y="623866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b="1" dirty="0" smtClean="0"/>
              <a:t>এসো </a:t>
            </a:r>
            <a:r>
              <a:rPr lang="as-IN" sz="2800" b="1" dirty="0"/>
              <a:t>কুরআন </a:t>
            </a:r>
            <a:r>
              <a:rPr lang="as-IN" sz="2800" b="1" dirty="0" smtClean="0"/>
              <a:t>বুঝি</a:t>
            </a:r>
            <a:r>
              <a:rPr lang="en-US" sz="2800" b="1" dirty="0"/>
              <a:t> </a:t>
            </a:r>
            <a:r>
              <a:rPr lang="as-IN" sz="2800" b="1" dirty="0" smtClean="0"/>
              <a:t>- </a:t>
            </a:r>
            <a:r>
              <a:rPr lang="as-IN" sz="2800" b="1" dirty="0"/>
              <a:t>একটি আইসিটিইআর গুরু প্রকল্প</a:t>
            </a:r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155575" y="101767"/>
            <a:ext cx="1151771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000" b="1" dirty="0" smtClean="0">
              <a:solidFill>
                <a:srgbClr val="FF0000"/>
              </a:solidFill>
            </a:endParaRPr>
          </a:p>
          <a:p>
            <a:pPr algn="ctr"/>
            <a:r>
              <a:rPr lang="as-IN" sz="2800" b="1" dirty="0">
                <a:solidFill>
                  <a:srgbClr val="FF0000"/>
                </a:solidFill>
              </a:rPr>
              <a:t>এসো কুরআন বুঝি </a:t>
            </a:r>
            <a:r>
              <a:rPr lang="as-IN" sz="2800" b="1" dirty="0" smtClean="0">
                <a:solidFill>
                  <a:srgbClr val="FF0000"/>
                </a:solidFill>
              </a:rPr>
              <a:t>অনলাইন ফোরামে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as-IN" sz="2800" b="1" dirty="0" smtClean="0">
                <a:solidFill>
                  <a:srgbClr val="FF0000"/>
                </a:solidFill>
              </a:rPr>
              <a:t> আপনাকে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as-IN" sz="2800" b="1" dirty="0" smtClean="0">
                <a:solidFill>
                  <a:srgbClr val="FF0000"/>
                </a:solidFill>
              </a:rPr>
              <a:t> স্বাগতম!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1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19191"/>
            <a:ext cx="12192001" cy="5544836"/>
          </a:xfrm>
          <a:prstGeom prst="rect">
            <a:avLst/>
          </a:prstGeom>
        </p:spPr>
      </p:pic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66758" y="5483909"/>
            <a:ext cx="8458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FF00"/>
                </a:solidFill>
              </a:rPr>
              <a:t>YouTube: </a:t>
            </a:r>
            <a:r>
              <a:rPr lang="en-US" sz="2800" b="1" dirty="0">
                <a:solidFill>
                  <a:srgbClr val="FFFF00"/>
                </a:solidFill>
              </a:rPr>
              <a:t>https://</a:t>
            </a:r>
            <a:r>
              <a:rPr lang="en-US" sz="2800" b="1" dirty="0" smtClean="0">
                <a:solidFill>
                  <a:srgbClr val="FFFF00"/>
                </a:solidFill>
              </a:rPr>
              <a:t>www.youtube.com/EshoQuranBujhi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57562" y="4915920"/>
            <a:ext cx="8834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FFFF00"/>
                </a:solidFill>
              </a:rPr>
              <a:t>Facebook:</a:t>
            </a:r>
            <a:r>
              <a:rPr lang="en-US" sz="2800" b="1" dirty="0" smtClean="0">
                <a:solidFill>
                  <a:srgbClr val="FFFF00"/>
                </a:solidFill>
              </a:rPr>
              <a:t> https</a:t>
            </a:r>
            <a:r>
              <a:rPr lang="en-US" sz="2800" b="1" dirty="0">
                <a:solidFill>
                  <a:srgbClr val="FFFF00"/>
                </a:solidFill>
              </a:rPr>
              <a:t>://</a:t>
            </a:r>
            <a:r>
              <a:rPr lang="en-US" sz="2800" b="1" dirty="0" smtClean="0">
                <a:solidFill>
                  <a:srgbClr val="FFFF00"/>
                </a:solidFill>
              </a:rPr>
              <a:t>www.facebook.com/EshoQuranBujhi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96753" y="743886"/>
            <a:ext cx="98459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Please </a:t>
            </a:r>
            <a:r>
              <a:rPr lang="en-US" sz="3200" b="1" dirty="0" smtClean="0">
                <a:solidFill>
                  <a:srgbClr val="FF0000"/>
                </a:solidFill>
              </a:rPr>
              <a:t>Watch,  Like</a:t>
            </a:r>
            <a:r>
              <a:rPr lang="en-US" sz="3200" b="1" dirty="0">
                <a:solidFill>
                  <a:srgbClr val="FF0000"/>
                </a:solidFill>
              </a:rPr>
              <a:t>, Share, </a:t>
            </a:r>
            <a:r>
              <a:rPr lang="en-US" sz="3200" b="1" dirty="0" smtClean="0">
                <a:solidFill>
                  <a:srgbClr val="FF0000"/>
                </a:solidFill>
              </a:rPr>
              <a:t>Subscribe, Contact; and 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Donate Generously through PayPal at: </a:t>
            </a:r>
            <a:r>
              <a:rPr lang="en-US" sz="2400" b="1" dirty="0" smtClean="0"/>
              <a:t>EshoQuranBujhi@gmail.com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0" y="623866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b="1" dirty="0" smtClean="0"/>
              <a:t>এসো </a:t>
            </a:r>
            <a:r>
              <a:rPr lang="as-IN" sz="2800" b="1" dirty="0"/>
              <a:t>কুরআন </a:t>
            </a:r>
            <a:r>
              <a:rPr lang="as-IN" sz="2800" b="1" dirty="0" smtClean="0"/>
              <a:t>বুঝি</a:t>
            </a:r>
            <a:r>
              <a:rPr lang="en-US" sz="2800" b="1" dirty="0"/>
              <a:t> </a:t>
            </a:r>
            <a:r>
              <a:rPr lang="as-IN" sz="2800" b="1" dirty="0" smtClean="0"/>
              <a:t>- </a:t>
            </a:r>
            <a:r>
              <a:rPr lang="as-IN" sz="2800" b="1" dirty="0"/>
              <a:t>একটি আইসিটিইআর গুরু প্রকল্প</a:t>
            </a:r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155575" y="101767"/>
            <a:ext cx="1151771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000" b="1" dirty="0" smtClean="0">
              <a:solidFill>
                <a:srgbClr val="FF0000"/>
              </a:solidFill>
            </a:endParaRPr>
          </a:p>
          <a:p>
            <a:pPr algn="ctr"/>
            <a:r>
              <a:rPr lang="as-IN" sz="2800" b="1" dirty="0">
                <a:solidFill>
                  <a:srgbClr val="FF0000"/>
                </a:solidFill>
              </a:rPr>
              <a:t>এসো কুরআন বুঝি </a:t>
            </a:r>
            <a:r>
              <a:rPr lang="as-IN" sz="2800" b="1" dirty="0" smtClean="0">
                <a:solidFill>
                  <a:srgbClr val="FF0000"/>
                </a:solidFill>
              </a:rPr>
              <a:t>অনলাইন ফোরামে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as-IN" sz="2800" b="1" dirty="0" smtClean="0">
                <a:solidFill>
                  <a:srgbClr val="FF0000"/>
                </a:solidFill>
              </a:rPr>
              <a:t> আপনাকে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as-IN" sz="2800" b="1" dirty="0" smtClean="0">
                <a:solidFill>
                  <a:srgbClr val="FF0000"/>
                </a:solidFill>
              </a:rPr>
              <a:t> স্বাগতম!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1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976" y="764976"/>
            <a:ext cx="737828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3200" b="1" dirty="0"/>
              <a:t>আসুন সূরা আল </a:t>
            </a:r>
            <a:r>
              <a:rPr lang="bn-IN" sz="3200" b="1" dirty="0" smtClean="0"/>
              <a:t>ফাতিহা</a:t>
            </a:r>
            <a:r>
              <a:rPr lang="en-US" sz="3200" b="1" dirty="0" smtClean="0"/>
              <a:t> </a:t>
            </a:r>
            <a:r>
              <a:rPr lang="as-IN" sz="3200" b="1" dirty="0"/>
              <a:t>বুঝি</a:t>
            </a:r>
            <a:r>
              <a:rPr lang="en-US" sz="3200" b="1" dirty="0" smtClean="0"/>
              <a:t> 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(</a:t>
            </a:r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Let us Understand Surah Al 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Fatiha</a:t>
            </a:r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18" y="1837121"/>
            <a:ext cx="4939196" cy="374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3206" y="6228156"/>
            <a:ext cx="10866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400" b="1" dirty="0" smtClean="0">
                <a:solidFill>
                  <a:srgbClr val="00B050"/>
                </a:solidFill>
              </a:rPr>
              <a:t>এসো </a:t>
            </a:r>
            <a:r>
              <a:rPr lang="as-IN" sz="2400" b="1" dirty="0">
                <a:solidFill>
                  <a:srgbClr val="00B050"/>
                </a:solidFill>
              </a:rPr>
              <a:t>কুরআন </a:t>
            </a:r>
            <a:r>
              <a:rPr lang="as-IN" sz="2400" b="1" dirty="0" smtClean="0">
                <a:solidFill>
                  <a:srgbClr val="00B050"/>
                </a:solidFill>
              </a:rPr>
              <a:t>বুঝি </a:t>
            </a:r>
            <a:r>
              <a:rPr lang="as-IN" sz="2400" b="1" dirty="0">
                <a:solidFill>
                  <a:srgbClr val="00B050"/>
                </a:solidFill>
              </a:rPr>
              <a:t>- একটি আইসিটিইআর গুরু প্রকল্প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206" y="5697098"/>
            <a:ext cx="6486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https://www.facebook.com/EshoQuranBujhi/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4000" y="5524"/>
            <a:ext cx="11760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 smtClean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এসো কুরআন বুঝি 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Surah Fatih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218" y="726814"/>
            <a:ext cx="3621299" cy="543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15485"/>
            <a:ext cx="1132312" cy="11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3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3189" y="7937"/>
            <a:ext cx="10950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2400" b="1" dirty="0"/>
              <a:t>আসুন সূরা আল </a:t>
            </a:r>
            <a:r>
              <a:rPr lang="bn-IN" sz="2400" b="1" dirty="0" smtClean="0"/>
              <a:t>ফাতিহা</a:t>
            </a:r>
            <a:r>
              <a:rPr lang="en-US" sz="2400" b="1" dirty="0" smtClean="0"/>
              <a:t> </a:t>
            </a:r>
            <a:r>
              <a:rPr lang="as-IN" sz="2400" b="1" dirty="0" smtClean="0"/>
              <a:t>বুঝি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(Let us Understand Surah Al </a:t>
            </a:r>
            <a:r>
              <a:rPr lang="en-US" sz="2400" b="1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Fatiha</a:t>
            </a:r>
            <a:r>
              <a:rPr lang="en-US" sz="24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3206" y="6228156"/>
            <a:ext cx="10866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400" b="1" dirty="0" smtClean="0">
                <a:solidFill>
                  <a:srgbClr val="00B050"/>
                </a:solidFill>
              </a:rPr>
              <a:t>এসো </a:t>
            </a:r>
            <a:r>
              <a:rPr lang="as-IN" sz="2400" b="1" dirty="0">
                <a:solidFill>
                  <a:srgbClr val="00B050"/>
                </a:solidFill>
              </a:rPr>
              <a:t>কুরআন </a:t>
            </a:r>
            <a:r>
              <a:rPr lang="as-IN" sz="2400" b="1" dirty="0" smtClean="0">
                <a:solidFill>
                  <a:srgbClr val="00B050"/>
                </a:solidFill>
              </a:rPr>
              <a:t>বুঝি </a:t>
            </a:r>
            <a:r>
              <a:rPr lang="as-IN" sz="2400" b="1" dirty="0">
                <a:solidFill>
                  <a:srgbClr val="00B050"/>
                </a:solidFill>
              </a:rPr>
              <a:t>- একটি আইসিটিইআর গুরু প্রকল্প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-1849341" y="2993967"/>
            <a:ext cx="61289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https://www.facebook.com/EshoQuranBujhi/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32" y="781580"/>
            <a:ext cx="3564834" cy="5074015"/>
          </a:xfrm>
          <a:prstGeom prst="rect">
            <a:avLst/>
          </a:prstGeom>
        </p:spPr>
      </p:pic>
      <p:pic>
        <p:nvPicPr>
          <p:cNvPr id="12" name="Picture 4" descr="Image result for Surah Fatiha Bang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148" y="781580"/>
            <a:ext cx="4362274" cy="510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15485"/>
            <a:ext cx="1132312" cy="11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5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3189" y="7937"/>
            <a:ext cx="10950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2400" b="1" dirty="0"/>
              <a:t>আসুন সূরা আল </a:t>
            </a:r>
            <a:r>
              <a:rPr lang="bn-IN" sz="2400" b="1" dirty="0" smtClean="0"/>
              <a:t>ফাতিহা</a:t>
            </a:r>
            <a:r>
              <a:rPr lang="en-US" sz="2400" b="1" dirty="0" smtClean="0"/>
              <a:t> </a:t>
            </a:r>
            <a:r>
              <a:rPr lang="as-IN" sz="2400" b="1" dirty="0" smtClean="0"/>
              <a:t>বুঝি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(Let us Understand Surah Al </a:t>
            </a:r>
            <a:r>
              <a:rPr lang="en-US" sz="2400" b="1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Fatiha</a:t>
            </a:r>
            <a:r>
              <a:rPr lang="en-US" sz="24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3206" y="6228156"/>
            <a:ext cx="10866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400" b="1" dirty="0" smtClean="0">
                <a:solidFill>
                  <a:srgbClr val="00B050"/>
                </a:solidFill>
              </a:rPr>
              <a:t>এসো </a:t>
            </a:r>
            <a:r>
              <a:rPr lang="as-IN" sz="2400" b="1" dirty="0">
                <a:solidFill>
                  <a:srgbClr val="00B050"/>
                </a:solidFill>
              </a:rPr>
              <a:t>কুরআন </a:t>
            </a:r>
            <a:r>
              <a:rPr lang="as-IN" sz="2400" b="1" dirty="0" smtClean="0">
                <a:solidFill>
                  <a:srgbClr val="00B050"/>
                </a:solidFill>
              </a:rPr>
              <a:t>বুঝি </a:t>
            </a:r>
            <a:r>
              <a:rPr lang="as-IN" sz="2400" b="1" dirty="0">
                <a:solidFill>
                  <a:srgbClr val="00B050"/>
                </a:solidFill>
              </a:rPr>
              <a:t>- একটি আইসিটিইআর গুরু প্রকল্প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-1849341" y="2993967"/>
            <a:ext cx="61289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https://www.facebook.com/EshoQuranBujhi/</a:t>
            </a:r>
          </a:p>
        </p:txBody>
      </p:sp>
      <p:pic>
        <p:nvPicPr>
          <p:cNvPr id="12" name="Picture 4" descr="Image result for Surah Fatiha Bang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070" y="781580"/>
            <a:ext cx="4362274" cy="510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696" y="852362"/>
            <a:ext cx="3988903" cy="506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15485"/>
            <a:ext cx="1132312" cy="11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976" y="764976"/>
            <a:ext cx="737828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3200" b="1" dirty="0"/>
              <a:t>আসুন সূরা আল </a:t>
            </a:r>
            <a:r>
              <a:rPr lang="bn-IN" sz="3200" b="1" dirty="0" smtClean="0"/>
              <a:t>ফাতিহা</a:t>
            </a:r>
            <a:r>
              <a:rPr lang="en-US" sz="3200" b="1" dirty="0" smtClean="0"/>
              <a:t> </a:t>
            </a:r>
            <a:r>
              <a:rPr lang="as-IN" sz="3200" b="1" dirty="0"/>
              <a:t>বুঝি</a:t>
            </a:r>
            <a:r>
              <a:rPr lang="en-US" sz="3200" b="1" dirty="0" smtClean="0"/>
              <a:t> 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(</a:t>
            </a:r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Let us Understand Surah Al 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Fatiha</a:t>
            </a:r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18" y="1837121"/>
            <a:ext cx="4939196" cy="374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470" y="950885"/>
            <a:ext cx="3703980" cy="506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3206" y="6228156"/>
            <a:ext cx="10866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400" b="1" dirty="0" smtClean="0">
                <a:solidFill>
                  <a:srgbClr val="00B050"/>
                </a:solidFill>
              </a:rPr>
              <a:t>এসো </a:t>
            </a:r>
            <a:r>
              <a:rPr lang="as-IN" sz="2400" b="1" dirty="0">
                <a:solidFill>
                  <a:srgbClr val="00B050"/>
                </a:solidFill>
              </a:rPr>
              <a:t>কুরআন </a:t>
            </a:r>
            <a:r>
              <a:rPr lang="as-IN" sz="2400" b="1" dirty="0" smtClean="0">
                <a:solidFill>
                  <a:srgbClr val="00B050"/>
                </a:solidFill>
              </a:rPr>
              <a:t>বুঝি </a:t>
            </a:r>
            <a:r>
              <a:rPr lang="as-IN" sz="2400" b="1" dirty="0">
                <a:solidFill>
                  <a:srgbClr val="00B050"/>
                </a:solidFill>
              </a:rPr>
              <a:t>- একটি আইসিটিইআর গুরু প্রকল্প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206" y="5697098"/>
            <a:ext cx="6486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https://www.facebook.com/EshoQuranBujhi/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4000" y="5524"/>
            <a:ext cx="11760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 smtClean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এসো কুরআন বুঝি 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15485"/>
            <a:ext cx="1132312" cy="11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Image result for Surah al Fatiha Bangla Trans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79" y="1722782"/>
            <a:ext cx="6838121" cy="397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3206" y="6228156"/>
            <a:ext cx="10866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400" b="1" dirty="0" smtClean="0">
                <a:solidFill>
                  <a:srgbClr val="00B050"/>
                </a:solidFill>
              </a:rPr>
              <a:t>এসো </a:t>
            </a:r>
            <a:r>
              <a:rPr lang="as-IN" sz="2400" b="1" dirty="0">
                <a:solidFill>
                  <a:srgbClr val="00B050"/>
                </a:solidFill>
              </a:rPr>
              <a:t>কুরআন </a:t>
            </a:r>
            <a:r>
              <a:rPr lang="as-IN" sz="2400" b="1" dirty="0" smtClean="0">
                <a:solidFill>
                  <a:srgbClr val="00B050"/>
                </a:solidFill>
              </a:rPr>
              <a:t>বুঝি </a:t>
            </a:r>
            <a:r>
              <a:rPr lang="as-IN" sz="2400" b="1" dirty="0">
                <a:solidFill>
                  <a:srgbClr val="00B050"/>
                </a:solidFill>
              </a:rPr>
              <a:t>- একটি আইসিটিইআর গুরু প্রকল্প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206" y="5697098"/>
            <a:ext cx="6486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https://www.facebook.com/EshoQuranBujhi/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4000" y="5524"/>
            <a:ext cx="11760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 smtClean="0">
              <a:solidFill>
                <a:srgbClr val="FF0000"/>
              </a:solidFill>
            </a:endParaRPr>
          </a:p>
          <a:p>
            <a:pPr algn="ctr"/>
            <a:r>
              <a:rPr lang="as-IN" sz="2400" b="1" dirty="0" smtClean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as-IN" sz="2400" b="1" dirty="0" smtClean="0">
                <a:solidFill>
                  <a:srgbClr val="FF0000"/>
                </a:solidFill>
              </a:rPr>
              <a:t>গুরু</a:t>
            </a:r>
            <a:r>
              <a:rPr lang="en-US" sz="2400" b="1" dirty="0" smtClean="0">
                <a:solidFill>
                  <a:srgbClr val="FF0000"/>
                </a:solidFill>
              </a:rPr>
              <a:t>  </a:t>
            </a:r>
            <a:r>
              <a:rPr lang="as-IN" sz="2400" b="1" dirty="0" smtClean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as-IN" sz="2400" b="1" dirty="0" smtClean="0">
                <a:solidFill>
                  <a:srgbClr val="FF0000"/>
                </a:solidFill>
              </a:rPr>
              <a:t> আপনাকে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as-IN" sz="2400" b="1" dirty="0" smtClean="0">
                <a:solidFill>
                  <a:srgbClr val="FF0000"/>
                </a:solidFill>
              </a:rPr>
              <a:t> স্বাগতম!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7976" y="764976"/>
            <a:ext cx="737828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3200" b="1" dirty="0"/>
              <a:t>আসুন সূরা আল </a:t>
            </a:r>
            <a:r>
              <a:rPr lang="bn-IN" sz="3200" b="1" dirty="0" smtClean="0"/>
              <a:t>ফাতিহা</a:t>
            </a:r>
            <a:r>
              <a:rPr lang="en-US" sz="3200" b="1" dirty="0" smtClean="0"/>
              <a:t> </a:t>
            </a:r>
            <a:r>
              <a:rPr lang="as-IN" sz="3200" b="1" dirty="0"/>
              <a:t>বুঝি</a:t>
            </a:r>
            <a:r>
              <a:rPr lang="en-US" sz="3200" b="1" dirty="0" smtClean="0"/>
              <a:t> 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(</a:t>
            </a:r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Let us Understand Surah Al 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Fatiha</a:t>
            </a:r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153" y="716638"/>
            <a:ext cx="3872209" cy="55115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15485"/>
            <a:ext cx="1132312" cy="11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24902</TotalTime>
  <Words>283</Words>
  <Application>Microsoft Office PowerPoint</Application>
  <PresentationFormat>Custom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Comcast Cable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Hossain, Md Mokter</dc:creator>
  <cp:lastModifiedBy>Dr. Mokter Hossain</cp:lastModifiedBy>
  <cp:revision>317</cp:revision>
  <dcterms:created xsi:type="dcterms:W3CDTF">2017-11-02T12:44:10Z</dcterms:created>
  <dcterms:modified xsi:type="dcterms:W3CDTF">2018-05-26T22:21:16Z</dcterms:modified>
</cp:coreProperties>
</file>