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3" r:id="rId2"/>
    <p:sldId id="287" r:id="rId3"/>
    <p:sldId id="279" r:id="rId4"/>
    <p:sldId id="281" r:id="rId5"/>
    <p:sldId id="275" r:id="rId6"/>
    <p:sldId id="285" r:id="rId7"/>
    <p:sldId id="282" r:id="rId8"/>
    <p:sldId id="283" r:id="rId9"/>
    <p:sldId id="284" r:id="rId10"/>
    <p:sldId id="288" r:id="rId11"/>
    <p:sldId id="28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25" autoAdjust="0"/>
    <p:restoredTop sz="98577" autoAdjust="0"/>
  </p:normalViewPr>
  <p:slideViewPr>
    <p:cSldViewPr snapToGrid="0">
      <p:cViewPr varScale="1">
        <p:scale>
          <a:sx n="74" d="100"/>
          <a:sy n="74" d="100"/>
        </p:scale>
        <p:origin x="-1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icterGu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ranslate+english+to+bangla&amp;oq=translate&amp;aqs=chrome.2.69i59j69i65j0l4.5086j0j7&amp;sourceid=chrome&amp;ie=UTF-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2402"/>
            <a:ext cx="1043189" cy="1043189"/>
          </a:xfrm>
          <a:prstGeom prst="rect">
            <a:avLst/>
          </a:prstGeom>
        </p:spPr>
      </p:pic>
      <p:sp>
        <p:nvSpPr>
          <p:cNvPr id="7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130" y="1133128"/>
            <a:ext cx="10866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Esho</a:t>
            </a:r>
            <a:r>
              <a:rPr lang="en-US" sz="3200" b="1" dirty="0">
                <a:solidFill>
                  <a:srgbClr val="00B050"/>
                </a:solidFill>
              </a:rPr>
              <a:t> Quran </a:t>
            </a:r>
            <a:r>
              <a:rPr lang="en-US" sz="3200" b="1" dirty="0" err="1">
                <a:solidFill>
                  <a:srgbClr val="00B050"/>
                </a:solidFill>
              </a:rPr>
              <a:t>Bujhi</a:t>
            </a:r>
            <a:r>
              <a:rPr lang="en-US" sz="2400" b="1" dirty="0">
                <a:solidFill>
                  <a:srgbClr val="00B050"/>
                </a:solidFill>
              </a:rPr>
              <a:t> (</a:t>
            </a:r>
            <a:r>
              <a:rPr lang="as-IN" sz="2400" b="1" dirty="0">
                <a:solidFill>
                  <a:srgbClr val="00B050"/>
                </a:solidFill>
              </a:rPr>
              <a:t>এসো কুরআন বুঝি)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4351" y="5442371"/>
            <a:ext cx="8500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YouTube Channel: </a:t>
            </a:r>
            <a:r>
              <a:rPr lang="en-US" sz="2400" b="1" dirty="0">
                <a:hlinkClick r:id="rId3"/>
              </a:rPr>
              <a:t>https://www.youtube.com/icterGuru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57924"/>
            <a:ext cx="106616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2400" b="1" dirty="0" smtClean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গুরু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as-IN" sz="24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as-IN" sz="2400" b="1" dirty="0" smtClean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" y="1704344"/>
            <a:ext cx="10960490" cy="37573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029" y="5949085"/>
            <a:ext cx="1094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800" b="1" dirty="0" smtClean="0">
                <a:solidFill>
                  <a:srgbClr val="FF0000"/>
                </a:solidFill>
              </a:rPr>
              <a:t>এই </a:t>
            </a:r>
            <a:r>
              <a:rPr lang="as-IN" sz="2800" b="1" dirty="0">
                <a:solidFill>
                  <a:srgbClr val="FF0000"/>
                </a:solidFill>
              </a:rPr>
              <a:t>ভিডিওটি ভাল </a:t>
            </a:r>
            <a:r>
              <a:rPr lang="as-IN" sz="2800" b="1" dirty="0" smtClean="0">
                <a:solidFill>
                  <a:srgbClr val="FF0000"/>
                </a:solidFill>
              </a:rPr>
              <a:t>লাগলে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অনুগ্রহ </a:t>
            </a:r>
            <a:r>
              <a:rPr lang="as-IN" sz="2800" b="1" dirty="0" smtClean="0">
                <a:solidFill>
                  <a:srgbClr val="FF0000"/>
                </a:solidFill>
              </a:rPr>
              <a:t>করে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লাইক </a:t>
            </a:r>
            <a:r>
              <a:rPr lang="as-IN" sz="2800" b="1" dirty="0" smtClean="0">
                <a:solidFill>
                  <a:srgbClr val="FF0000"/>
                </a:solidFill>
              </a:rPr>
              <a:t>বাটনে</a:t>
            </a:r>
            <a:r>
              <a:rPr lang="en-US" sz="2800" b="1" dirty="0" smtClean="0">
                <a:solidFill>
                  <a:srgbClr val="FF0000"/>
                </a:solidFill>
              </a:rPr>
              <a:t>          </a:t>
            </a:r>
            <a:r>
              <a:rPr lang="as-IN" sz="2800" b="1" dirty="0" smtClean="0">
                <a:solidFill>
                  <a:srgbClr val="FF0000"/>
                </a:solidFill>
              </a:rPr>
              <a:t>ক্লিক দিন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918" y="4600930"/>
            <a:ext cx="11072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Please Like, Share, and Subscribe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351" y="747663"/>
            <a:ext cx="8500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Facebook: https</a:t>
            </a:r>
            <a:r>
              <a:rPr lang="en-US" sz="2400" b="1" dirty="0">
                <a:solidFill>
                  <a:srgbClr val="FF0000"/>
                </a:solidFill>
              </a:rPr>
              <a:t>://www.facebook.com/EshoQuranBujhi/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410" y="5986172"/>
            <a:ext cx="439893" cy="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-1970094" y="3738422"/>
            <a:ext cx="4796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facebook.com/</a:t>
            </a:r>
            <a:r>
              <a:rPr lang="en-US" sz="2400" b="1" dirty="0" err="1" smtClean="0">
                <a:solidFill>
                  <a:srgbClr val="FF0000"/>
                </a:solidFill>
              </a:rPr>
              <a:t>EshoQuranBujhi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70" y="1453798"/>
            <a:ext cx="8445788" cy="503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6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" y="5591226"/>
            <a:ext cx="1202063" cy="120206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4" y="565702"/>
            <a:ext cx="11469234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64" y="1630018"/>
            <a:ext cx="9258853" cy="453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66850" y="6020807"/>
            <a:ext cx="10420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https://www.facebook.com/EshoQuranBujhi/</a:t>
            </a:r>
          </a:p>
        </p:txBody>
      </p:sp>
    </p:spTree>
    <p:extLst>
      <p:ext uri="{BB962C8B-B14F-4D97-AF65-F5344CB8AC3E}">
        <p14:creationId xmlns:p14="http://schemas.microsoft.com/office/powerpoint/2010/main" val="25383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1" y="1449702"/>
            <a:ext cx="10076622" cy="33302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000" y="177800"/>
            <a:ext cx="11760200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50" b="1" dirty="0" smtClean="0">
              <a:solidFill>
                <a:srgbClr val="FF0000"/>
              </a:solidFill>
            </a:endParaRPr>
          </a:p>
          <a:p>
            <a:pPr algn="ctr"/>
            <a:r>
              <a:rPr lang="as-IN" sz="3200" b="1" dirty="0" smtClean="0">
                <a:solidFill>
                  <a:srgbClr val="FF0000"/>
                </a:solidFill>
              </a:rPr>
              <a:t>আইসিটিইআর 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as-IN" sz="3200" b="1" dirty="0" smtClean="0">
                <a:solidFill>
                  <a:srgbClr val="FF0000"/>
                </a:solidFill>
              </a:rPr>
              <a:t>গুরু</a:t>
            </a:r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r>
              <a:rPr lang="as-IN" sz="3200" b="1" dirty="0" smtClean="0">
                <a:solidFill>
                  <a:srgbClr val="FF0000"/>
                </a:solidFill>
              </a:rPr>
              <a:t>অনলাইন ফোরামে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as-IN" sz="3200" b="1" dirty="0" smtClean="0">
                <a:solidFill>
                  <a:srgbClr val="FF0000"/>
                </a:solidFill>
              </a:rPr>
              <a:t> আপনাকে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as-IN" sz="3200" b="1" dirty="0" smtClean="0">
                <a:solidFill>
                  <a:srgbClr val="FF0000"/>
                </a:solidFill>
              </a:rPr>
              <a:t> স্বাগতম!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029" y="5074453"/>
            <a:ext cx="114681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800" b="1" dirty="0" smtClean="0">
                <a:solidFill>
                  <a:srgbClr val="FF0000"/>
                </a:solidFill>
              </a:rPr>
              <a:t>এই </a:t>
            </a:r>
            <a:r>
              <a:rPr lang="as-IN" sz="2800" b="1" dirty="0">
                <a:solidFill>
                  <a:srgbClr val="FF0000"/>
                </a:solidFill>
              </a:rPr>
              <a:t>ভিডিওটি ভাল </a:t>
            </a:r>
            <a:r>
              <a:rPr lang="as-IN" sz="2800" b="1" dirty="0" smtClean="0">
                <a:solidFill>
                  <a:srgbClr val="FF0000"/>
                </a:solidFill>
              </a:rPr>
              <a:t>লাগলে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অনুগ্রহ </a:t>
            </a:r>
            <a:r>
              <a:rPr lang="as-IN" sz="2800" b="1" dirty="0" smtClean="0">
                <a:solidFill>
                  <a:srgbClr val="FF0000"/>
                </a:solidFill>
              </a:rPr>
              <a:t>করে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লাইক </a:t>
            </a:r>
            <a:r>
              <a:rPr lang="en-US" sz="2800" b="1" dirty="0" smtClean="0">
                <a:solidFill>
                  <a:srgbClr val="FF0000"/>
                </a:solidFill>
              </a:rPr>
              <a:t>      </a:t>
            </a:r>
            <a:r>
              <a:rPr lang="as-IN" sz="2800" b="1" dirty="0" smtClean="0">
                <a:solidFill>
                  <a:srgbClr val="FF0000"/>
                </a:solidFill>
              </a:rPr>
              <a:t>বাটনে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ক্লিক </a:t>
            </a:r>
            <a:r>
              <a:rPr lang="as-IN" sz="2800" b="1" dirty="0" smtClean="0">
                <a:solidFill>
                  <a:srgbClr val="FF0000"/>
                </a:solidFill>
              </a:rPr>
              <a:t>দিন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1050" b="1" dirty="0" smtClean="0">
              <a:solidFill>
                <a:srgbClr val="FF0000"/>
              </a:solidFill>
            </a:endParaRPr>
          </a:p>
          <a:p>
            <a:r>
              <a:rPr lang="as-IN" sz="3600" b="1" dirty="0" smtClean="0">
                <a:solidFill>
                  <a:srgbClr val="00B050"/>
                </a:solidFill>
              </a:rPr>
              <a:t>এবং</a:t>
            </a:r>
            <a:r>
              <a:rPr lang="as-IN" sz="3600" b="1" dirty="0" smtClean="0">
                <a:solidFill>
                  <a:srgbClr val="FF0000"/>
                </a:solidFill>
              </a:rPr>
              <a:t> </a:t>
            </a:r>
            <a:r>
              <a:rPr lang="as-IN" sz="3600" b="1" dirty="0" smtClean="0">
                <a:solidFill>
                  <a:srgbClr val="0070C0"/>
                </a:solidFill>
              </a:rPr>
              <a:t>অনুগ্রহ </a:t>
            </a:r>
            <a:r>
              <a:rPr lang="as-IN" sz="3600" b="1" dirty="0">
                <a:solidFill>
                  <a:srgbClr val="0070C0"/>
                </a:solidFill>
              </a:rPr>
              <a:t>করে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as-IN" sz="3600" b="1" dirty="0">
                <a:solidFill>
                  <a:srgbClr val="0070C0"/>
                </a:solidFill>
              </a:rPr>
              <a:t>এই চ্যানেলটি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as-IN" sz="3600" dirty="0"/>
              <a:t> </a:t>
            </a:r>
            <a:r>
              <a:rPr lang="as-IN" sz="3600" b="1" dirty="0">
                <a:hlinkClick r:id="rId3"/>
              </a:rPr>
              <a:t>সাবস্ক্রাইব</a:t>
            </a:r>
            <a:r>
              <a:rPr lang="en-US" sz="3600" b="1" dirty="0"/>
              <a:t>  </a:t>
            </a:r>
            <a:r>
              <a:rPr lang="as-IN" sz="3600" b="1" dirty="0" smtClean="0">
                <a:solidFill>
                  <a:srgbClr val="0070C0"/>
                </a:solidFill>
              </a:rPr>
              <a:t>করুন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9266" y="3948998"/>
            <a:ext cx="9318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Please Like, Share, and Subscribe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19" y="5130208"/>
            <a:ext cx="439893" cy="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644" y="1541799"/>
            <a:ext cx="3866481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Succeeded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67" y="1195914"/>
            <a:ext cx="4915731" cy="28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</p:spTree>
    <p:extLst>
      <p:ext uri="{BB962C8B-B14F-4D97-AF65-F5344CB8AC3E}">
        <p14:creationId xmlns:p14="http://schemas.microsoft.com/office/powerpoint/2010/main" val="4560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4" y="1274603"/>
            <a:ext cx="4102283" cy="511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31" y="1373564"/>
            <a:ext cx="2935978" cy="4888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837515" y="3262285"/>
            <a:ext cx="4480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 </a:t>
            </a:r>
            <a:r>
              <a:rPr lang="en-US" sz="3600" b="1" dirty="0" err="1"/>
              <a:t>আল</a:t>
            </a:r>
            <a:r>
              <a:rPr lang="en-US" sz="3600" b="1" dirty="0"/>
              <a:t> </a:t>
            </a:r>
            <a:r>
              <a:rPr lang="en-US" sz="3600" b="1" dirty="0" err="1"/>
              <a:t>আসর</a:t>
            </a:r>
            <a:endParaRPr lang="en-US" b="1" dirty="0" smtClean="0"/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(Surah Al 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(V: 1-3)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6850" y="6262034"/>
            <a:ext cx="1042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https://www.facebook.com/EshoQuranBujhi/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7087614" y="4415759"/>
            <a:ext cx="2196234" cy="937484"/>
            <a:chOff x="3817498" y="3918178"/>
            <a:chExt cx="2196234" cy="937484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817498" y="4270282"/>
              <a:ext cx="1618159" cy="11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5006155" y="4415762"/>
            <a:ext cx="2030160" cy="937484"/>
            <a:chOff x="5006155" y="4415762"/>
            <a:chExt cx="2030160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5006155" y="4415762"/>
              <a:ext cx="2030160" cy="937484"/>
              <a:chOff x="3308869" y="3918178"/>
              <a:chExt cx="2030160" cy="937484"/>
            </a:xfrm>
          </p:grpSpPr>
          <p:cxnSp>
            <p:nvCxnSpPr>
              <p:cNvPr id="69" name="Straight Connector 68"/>
              <p:cNvCxnSpPr>
                <a:stCxn id="99" idx="1"/>
              </p:cNvCxnSpPr>
              <p:nvPr/>
            </p:nvCxnSpPr>
            <p:spPr>
              <a:xfrm flipV="1">
                <a:off x="3308869" y="4231159"/>
                <a:ext cx="1514142" cy="117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2078417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Succeeded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cxnSp>
        <p:nvCxnSpPr>
          <p:cNvPr id="83" name="Straight Connector 82"/>
          <p:cNvCxnSpPr/>
          <p:nvPr/>
        </p:nvCxnSpPr>
        <p:spPr>
          <a:xfrm flipH="1" flipV="1">
            <a:off x="69552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1769765" y="498068"/>
            <a:ext cx="876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সূরা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আল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আসর</a:t>
            </a:r>
            <a:r>
              <a:rPr lang="en-US" sz="2400" b="1" dirty="0" smtClean="0"/>
              <a:t>-</a:t>
            </a:r>
            <a:r>
              <a:rPr lang="as-IN" sz="2400" b="1" dirty="0" smtClean="0"/>
              <a:t>এর</a:t>
            </a:r>
            <a:r>
              <a:rPr lang="en-US" sz="2400" b="1" dirty="0" smtClean="0"/>
              <a:t>  </a:t>
            </a:r>
            <a:r>
              <a:rPr lang="as-IN" sz="2400" b="1" dirty="0" smtClean="0"/>
              <a:t>সচিত্র </a:t>
            </a:r>
            <a:r>
              <a:rPr lang="en-US" sz="2400" b="1" dirty="0" smtClean="0"/>
              <a:t> </a:t>
            </a:r>
            <a:r>
              <a:rPr lang="as-IN" sz="2400" b="1" dirty="0" smtClean="0"/>
              <a:t>বর্ণনা</a:t>
            </a:r>
            <a:r>
              <a:rPr lang="en-US" sz="2400" b="1" dirty="0" smtClean="0"/>
              <a:t> </a:t>
            </a:r>
            <a:r>
              <a:rPr lang="as-IN" sz="2400" b="1" dirty="0"/>
              <a:t> (কম্পিউটার প্রোগ্রামসহ</a:t>
            </a:r>
            <a:r>
              <a:rPr lang="as-IN" sz="2400" b="1" dirty="0" smtClean="0"/>
              <a:t>)</a:t>
            </a:r>
            <a:endParaRPr lang="as-IN" sz="2400" b="1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আল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আসর</a:t>
            </a:r>
            <a:r>
              <a:rPr lang="en-US" sz="3600" b="1" dirty="0" smtClean="0"/>
              <a:t>-</a:t>
            </a:r>
            <a:r>
              <a:rPr lang="as-IN" sz="3600" b="1" dirty="0" smtClean="0"/>
              <a:t>এর</a:t>
            </a:r>
            <a:r>
              <a:rPr lang="en-US" sz="3600" b="1" dirty="0" smtClean="0"/>
              <a:t>  </a:t>
            </a:r>
            <a:r>
              <a:rPr lang="as-IN" sz="3600" b="1" dirty="0" smtClean="0"/>
              <a:t>সচিত্র </a:t>
            </a:r>
            <a:r>
              <a:rPr lang="en-US" sz="3600" b="1" dirty="0" smtClean="0"/>
              <a:t> </a:t>
            </a:r>
            <a:r>
              <a:rPr lang="as-IN" sz="3600" b="1" dirty="0" smtClean="0"/>
              <a:t>বর্ণনা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1144399"/>
            <a:ext cx="4091525" cy="2725236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080204" y="4877406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137405" y="6088762"/>
            <a:ext cx="1542718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 Loos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781" y="5326742"/>
            <a:ext cx="1244726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9" y="5535010"/>
            <a:ext cx="458018" cy="7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043189" cy="104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74" y="1309851"/>
            <a:ext cx="4459293" cy="203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9765" y="498068"/>
            <a:ext cx="876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সূরা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আল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আসর</a:t>
            </a:r>
            <a:r>
              <a:rPr lang="en-US" sz="3600" b="1" dirty="0" smtClean="0"/>
              <a:t>-</a:t>
            </a:r>
            <a:r>
              <a:rPr lang="as-IN" sz="3600" b="1" dirty="0" smtClean="0"/>
              <a:t>এর</a:t>
            </a:r>
            <a:r>
              <a:rPr lang="en-US" sz="3600" b="1" dirty="0" smtClean="0"/>
              <a:t>  </a:t>
            </a:r>
            <a:r>
              <a:rPr lang="as-IN" sz="3600" b="1" dirty="0" smtClean="0"/>
              <a:t>সচিত্র </a:t>
            </a:r>
            <a:r>
              <a:rPr lang="en-US" sz="3600" b="1" dirty="0" smtClean="0"/>
              <a:t> </a:t>
            </a:r>
            <a:r>
              <a:rPr lang="as-IN" sz="3600" b="1" dirty="0" smtClean="0"/>
              <a:t>বর্ণনা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184087" y="-56998"/>
            <a:ext cx="1008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</a:t>
            </a:r>
            <a:r>
              <a:rPr lang="as-IN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44" y="5959933"/>
            <a:ext cx="266732" cy="2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913" y="5690558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Battery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339343" y="5796662"/>
            <a:ext cx="502023" cy="8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98674" y="5965016"/>
            <a:ext cx="0" cy="72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98674" y="6694329"/>
            <a:ext cx="8358962" cy="2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16604" y="4767863"/>
            <a:ext cx="17930" cy="1021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616604" y="4424723"/>
            <a:ext cx="1506070" cy="901624"/>
            <a:chOff x="3863788" y="3918178"/>
            <a:chExt cx="1506070" cy="901624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3863788" y="4267562"/>
              <a:ext cx="96818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939294" y="4351817"/>
              <a:ext cx="1430564" cy="467985"/>
              <a:chOff x="4351671" y="4468358"/>
              <a:chExt cx="1430564" cy="4679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51671" y="4468358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989" y="4528515"/>
                <a:ext cx="1100812" cy="339291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4823011" y="3918178"/>
              <a:ext cx="516018" cy="337425"/>
              <a:chOff x="4823011" y="3918178"/>
              <a:chExt cx="516018" cy="3374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823011" y="3983469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167605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969256" y="4415759"/>
            <a:ext cx="2314592" cy="937484"/>
            <a:chOff x="3699140" y="3918178"/>
            <a:chExt cx="2314592" cy="937484"/>
          </a:xfrm>
        </p:grpSpPr>
        <p:cxnSp>
          <p:nvCxnSpPr>
            <p:cNvPr id="87" name="Straight Connector 86"/>
            <p:cNvCxnSpPr>
              <a:stCxn id="100" idx="1"/>
            </p:cNvCxnSpPr>
            <p:nvPr/>
          </p:nvCxnSpPr>
          <p:spPr>
            <a:xfrm>
              <a:off x="3699140" y="4270421"/>
              <a:ext cx="1736517" cy="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118589" y="4387677"/>
              <a:ext cx="1430564" cy="46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426692" y="3918178"/>
              <a:ext cx="587040" cy="346303"/>
              <a:chOff x="5426692" y="3918178"/>
              <a:chExt cx="587040" cy="34630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5426692" y="3992347"/>
                <a:ext cx="448236" cy="27213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42308" y="3918178"/>
                <a:ext cx="171424" cy="11573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0" y="4947054"/>
            <a:ext cx="1233910" cy="372836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4889243" y="4415762"/>
            <a:ext cx="2147072" cy="937484"/>
            <a:chOff x="4889243" y="4415762"/>
            <a:chExt cx="2147072" cy="937484"/>
          </a:xfrm>
        </p:grpSpPr>
        <p:grpSp>
          <p:nvGrpSpPr>
            <p:cNvPr id="68" name="Group 67"/>
            <p:cNvGrpSpPr/>
            <p:nvPr/>
          </p:nvGrpSpPr>
          <p:grpSpPr>
            <a:xfrm>
              <a:off x="4889243" y="4415762"/>
              <a:ext cx="2147072" cy="937484"/>
              <a:chOff x="3191957" y="3918178"/>
              <a:chExt cx="2147072" cy="9374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191957" y="4262511"/>
                <a:ext cx="1670810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719092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8733" y="4934735"/>
              <a:ext cx="1196720" cy="384348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2970796" y="4331421"/>
            <a:ext cx="2004159" cy="1021823"/>
            <a:chOff x="3024063" y="4331421"/>
            <a:chExt cx="2004159" cy="1021823"/>
          </a:xfrm>
        </p:grpSpPr>
        <p:grpSp>
          <p:nvGrpSpPr>
            <p:cNvPr id="59" name="Group 58"/>
            <p:cNvGrpSpPr/>
            <p:nvPr/>
          </p:nvGrpSpPr>
          <p:grpSpPr>
            <a:xfrm>
              <a:off x="3024063" y="4415760"/>
              <a:ext cx="2004159" cy="937484"/>
              <a:chOff x="3334870" y="3918178"/>
              <a:chExt cx="2004159" cy="9374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334870" y="4262513"/>
                <a:ext cx="1497106" cy="20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790113" y="4387677"/>
                <a:ext cx="1430564" cy="4679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823011" y="3918178"/>
                <a:ext cx="516018" cy="337425"/>
                <a:chOff x="4823011" y="3918178"/>
                <a:chExt cx="516018" cy="3374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4823011" y="3983469"/>
                  <a:ext cx="448236" cy="27213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5167605" y="3918178"/>
                  <a:ext cx="171424" cy="1157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385702" y="4331421"/>
              <a:ext cx="1395443" cy="392995"/>
              <a:chOff x="3687543" y="3878665"/>
              <a:chExt cx="1395443" cy="3929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8099" y="3920488"/>
                <a:ext cx="1224887" cy="35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 smtClean="0"/>
                  <a:t>এবং</a:t>
                </a:r>
                <a:r>
                  <a:rPr lang="en-US" sz="1600" b="1" dirty="0" smtClean="0"/>
                  <a:t> (and)</a:t>
                </a:r>
                <a:endParaRPr lang="en-US" sz="1600" b="1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543" y="3878665"/>
                <a:ext cx="205547" cy="392995"/>
              </a:xfrm>
              <a:prstGeom prst="rect">
                <a:avLst/>
              </a:prstGeom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9614" y="4954424"/>
              <a:ext cx="1139160" cy="34091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75" y="4901311"/>
              <a:ext cx="205547" cy="392995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 flipH="1">
            <a:off x="2720357" y="4552538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sp>
        <p:nvSpPr>
          <p:cNvPr id="99" name="Rectangle 98"/>
          <p:cNvSpPr/>
          <p:nvPr/>
        </p:nvSpPr>
        <p:spPr>
          <a:xfrm flipH="1">
            <a:off x="4684519" y="4571191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 flipH="1">
            <a:off x="6647620" y="4598725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01" name="Rectangle 100"/>
          <p:cNvSpPr/>
          <p:nvPr/>
        </p:nvSpPr>
        <p:spPr>
          <a:xfrm flipH="1">
            <a:off x="8792413" y="4613486"/>
            <a:ext cx="321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9976780" y="4786986"/>
            <a:ext cx="0" cy="1922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145044" y="4808057"/>
            <a:ext cx="831736" cy="4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957636" y="555314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080204" y="4837650"/>
            <a:ext cx="918883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Light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9967993" y="5820952"/>
            <a:ext cx="452396" cy="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7405" y="6088762"/>
            <a:ext cx="1371236" cy="441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Succeeded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269249" y="4324024"/>
            <a:ext cx="1395443" cy="392995"/>
            <a:chOff x="3687543" y="3878665"/>
            <a:chExt cx="1395443" cy="392995"/>
          </a:xfrm>
        </p:grpSpPr>
        <p:sp>
          <p:nvSpPr>
            <p:cNvPr id="117" name="Rectangle 116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7373263" y="4324018"/>
            <a:ext cx="1395443" cy="392995"/>
            <a:chOff x="3687543" y="3878665"/>
            <a:chExt cx="1395443" cy="392995"/>
          </a:xfrm>
        </p:grpSpPr>
        <p:sp>
          <p:nvSpPr>
            <p:cNvPr id="120" name="Rectangle 119"/>
            <p:cNvSpPr/>
            <p:nvPr/>
          </p:nvSpPr>
          <p:spPr>
            <a:xfrm>
              <a:off x="3858099" y="3920488"/>
              <a:ext cx="1224887" cy="35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এবং</a:t>
              </a:r>
              <a:r>
                <a:rPr lang="en-US" sz="1600" b="1" dirty="0" smtClean="0"/>
                <a:t> (and)</a:t>
              </a:r>
              <a:endParaRPr lang="en-US" sz="1600" b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7543" y="3878665"/>
              <a:ext cx="205547" cy="392995"/>
            </a:xfrm>
            <a:prstGeom prst="rect">
              <a:avLst/>
            </a:prstGeom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91" y="5339993"/>
            <a:ext cx="1254008" cy="7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H="1" flipV="1">
            <a:off x="2979629" y="4527203"/>
            <a:ext cx="9356" cy="24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907173" y="4484359"/>
            <a:ext cx="13876" cy="259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1"/>
          </p:cNvCxnSpPr>
          <p:nvPr/>
        </p:nvCxnSpPr>
        <p:spPr>
          <a:xfrm flipV="1">
            <a:off x="6969256" y="4432712"/>
            <a:ext cx="28703" cy="335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181569" y="4464483"/>
            <a:ext cx="0" cy="393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15970" y="6061081"/>
            <a:ext cx="7111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(A Spectacular Presentation of Surah Al-</a:t>
            </a:r>
            <a:r>
              <a:rPr lang="en-US" sz="20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Asa’r</a:t>
            </a:r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4" y="1309851"/>
            <a:ext cx="4195914" cy="241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/>
          <p:cNvSpPr/>
          <p:nvPr/>
        </p:nvSpPr>
        <p:spPr>
          <a:xfrm rot="16200000">
            <a:off x="-1947273" y="3585249"/>
            <a:ext cx="49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facebook.com/</a:t>
            </a:r>
            <a:r>
              <a:rPr lang="en-US" sz="2800" b="1" dirty="0" err="1" smtClean="0">
                <a:solidFill>
                  <a:srgbClr val="FF0000"/>
                </a:solidFill>
              </a:rPr>
              <a:t>EshoQuranBujhi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14524</TotalTime>
  <Words>418</Words>
  <Application>Microsoft Office PowerPoint</Application>
  <PresentationFormat>Custom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Dr. Mokter Hossain</cp:lastModifiedBy>
  <cp:revision>289</cp:revision>
  <dcterms:created xsi:type="dcterms:W3CDTF">2017-11-02T12:44:10Z</dcterms:created>
  <dcterms:modified xsi:type="dcterms:W3CDTF">2018-03-10T13:43:13Z</dcterms:modified>
</cp:coreProperties>
</file>