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73" r:id="rId2"/>
    <p:sldId id="287" r:id="rId3"/>
    <p:sldId id="279" r:id="rId4"/>
    <p:sldId id="281" r:id="rId5"/>
    <p:sldId id="275" r:id="rId6"/>
    <p:sldId id="285" r:id="rId7"/>
    <p:sldId id="282" r:id="rId8"/>
    <p:sldId id="283" r:id="rId9"/>
    <p:sldId id="284" r:id="rId10"/>
    <p:sldId id="288" r:id="rId11"/>
    <p:sldId id="28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36" autoAdjust="0"/>
    <p:restoredTop sz="98577" autoAdjust="0"/>
  </p:normalViewPr>
  <p:slideViewPr>
    <p:cSldViewPr snapToGrid="0">
      <p:cViewPr varScale="1">
        <p:scale>
          <a:sx n="104" d="100"/>
          <a:sy n="104" d="100"/>
        </p:scale>
        <p:origin x="240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D98B-8B0C-4560-AAF1-96715E066FA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icterGu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translate+english+to+bangla&amp;oq=translate&amp;aqs=chrome.2.69i59j69i65j0l4.5086j0j7&amp;sourceid=chrome&amp;ie=UTF-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52402"/>
            <a:ext cx="1043189" cy="1043189"/>
          </a:xfrm>
          <a:prstGeom prst="rect">
            <a:avLst/>
          </a:prstGeom>
        </p:spPr>
      </p:pic>
      <p:sp>
        <p:nvSpPr>
          <p:cNvPr id="7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0130" y="1133128"/>
            <a:ext cx="10866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Esho</a:t>
            </a:r>
            <a:r>
              <a:rPr lang="en-US" sz="3200" b="1" dirty="0">
                <a:solidFill>
                  <a:srgbClr val="00B050"/>
                </a:solidFill>
              </a:rPr>
              <a:t> Quran </a:t>
            </a:r>
            <a:r>
              <a:rPr lang="en-US" sz="3200" b="1" dirty="0" err="1">
                <a:solidFill>
                  <a:srgbClr val="00B050"/>
                </a:solidFill>
              </a:rPr>
              <a:t>Bujhi</a:t>
            </a:r>
            <a:r>
              <a:rPr lang="en-US" sz="2400" b="1" dirty="0">
                <a:solidFill>
                  <a:srgbClr val="00B050"/>
                </a:solidFill>
              </a:rPr>
              <a:t> (</a:t>
            </a:r>
            <a:r>
              <a:rPr lang="as-IN" sz="2400" b="1" dirty="0">
                <a:solidFill>
                  <a:srgbClr val="00B050"/>
                </a:solidFill>
              </a:rPr>
              <a:t>এসো কুরআন বুঝি)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4351" y="5442371"/>
            <a:ext cx="8500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YouTube Channel: </a:t>
            </a:r>
            <a:r>
              <a:rPr lang="en-US" sz="2400" b="1" dirty="0">
                <a:hlinkClick r:id="rId3"/>
              </a:rPr>
              <a:t>https://www.youtube.com/icterGuru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57924"/>
            <a:ext cx="106616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" y="1704344"/>
            <a:ext cx="10960490" cy="37573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4029" y="5949085"/>
            <a:ext cx="10946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2800" b="1" dirty="0">
                <a:solidFill>
                  <a:srgbClr val="FF0000"/>
                </a:solidFill>
              </a:rPr>
              <a:t>এই ভিডিওটি ভাল লাগলে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অনুগ্রহ করে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লাইক বাটনে</a:t>
            </a:r>
            <a:r>
              <a:rPr lang="en-US" sz="2800" b="1" dirty="0">
                <a:solidFill>
                  <a:srgbClr val="FF0000"/>
                </a:solidFill>
              </a:rPr>
              <a:t>          </a:t>
            </a:r>
            <a:r>
              <a:rPr lang="as-IN" sz="2800" b="1" dirty="0">
                <a:solidFill>
                  <a:srgbClr val="FF0000"/>
                </a:solidFill>
              </a:rPr>
              <a:t>ক্লিক দিন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9918" y="4600930"/>
            <a:ext cx="11072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Please Like, Share, and Subscribe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351" y="747663"/>
            <a:ext cx="8500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Facebook: https://www.facebook.com/EshoQuranBujhi/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367" y="5956758"/>
            <a:ext cx="439893" cy="4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 </a:t>
            </a:r>
            <a:r>
              <a:rPr lang="en-US" sz="2400" b="1" dirty="0" err="1"/>
              <a:t>আল</a:t>
            </a:r>
            <a:r>
              <a:rPr lang="en-US" sz="2400" b="1" dirty="0"/>
              <a:t> </a:t>
            </a:r>
            <a:r>
              <a:rPr lang="en-US" sz="2400" b="1" dirty="0" err="1"/>
              <a:t>আসর</a:t>
            </a:r>
            <a:r>
              <a:rPr lang="en-US" sz="2400" b="1" dirty="0"/>
              <a:t>-</a:t>
            </a:r>
            <a:r>
              <a:rPr lang="as-IN" sz="2400" b="1" dirty="0"/>
              <a:t>এর</a:t>
            </a:r>
            <a:r>
              <a:rPr lang="en-US" sz="2400" b="1" dirty="0"/>
              <a:t>  </a:t>
            </a:r>
            <a:r>
              <a:rPr lang="as-IN" sz="2400" b="1" dirty="0"/>
              <a:t>সচিত্র </a:t>
            </a:r>
            <a:r>
              <a:rPr lang="en-US" sz="2400" b="1" dirty="0"/>
              <a:t> </a:t>
            </a:r>
            <a:r>
              <a:rPr lang="as-IN" sz="2400" b="1" dirty="0"/>
              <a:t>বর্ণনা</a:t>
            </a:r>
            <a:r>
              <a:rPr lang="en-US" sz="2400" b="1" dirty="0"/>
              <a:t> </a:t>
            </a:r>
            <a:r>
              <a:rPr lang="as-IN" sz="2400" b="1" dirty="0"/>
              <a:t> (কম্পিউটার প্রোগ্রামসহ)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-1970094" y="3738422"/>
            <a:ext cx="4796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facebook.com/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70" y="1453798"/>
            <a:ext cx="8445788" cy="503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63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" y="5591226"/>
            <a:ext cx="1202063" cy="120206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4" y="565702"/>
            <a:ext cx="11469234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64" y="1630018"/>
            <a:ext cx="9258853" cy="453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66850" y="6020807"/>
            <a:ext cx="10420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https://www.facebook.com/EshoQuranBujhi/</a:t>
            </a:r>
          </a:p>
        </p:txBody>
      </p:sp>
    </p:spTree>
    <p:extLst>
      <p:ext uri="{BB962C8B-B14F-4D97-AF65-F5344CB8AC3E}">
        <p14:creationId xmlns:p14="http://schemas.microsoft.com/office/powerpoint/2010/main" val="253832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1" y="1449702"/>
            <a:ext cx="10076622" cy="33302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4000" y="177800"/>
            <a:ext cx="11760200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50" b="1" dirty="0">
              <a:solidFill>
                <a:srgbClr val="FF0000"/>
              </a:solidFill>
            </a:endParaRPr>
          </a:p>
          <a:p>
            <a:pPr algn="ctr"/>
            <a:r>
              <a:rPr lang="as-IN" sz="3200" b="1" dirty="0">
                <a:solidFill>
                  <a:srgbClr val="FF0000"/>
                </a:solidFill>
              </a:rPr>
              <a:t>আইসিটিইআর 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as-IN" sz="3200" b="1" dirty="0">
                <a:solidFill>
                  <a:srgbClr val="FF0000"/>
                </a:solidFill>
              </a:rPr>
              <a:t>গুরু</a:t>
            </a:r>
            <a:r>
              <a:rPr lang="en-US" sz="3200" b="1" dirty="0">
                <a:solidFill>
                  <a:srgbClr val="FF0000"/>
                </a:solidFill>
              </a:rPr>
              <a:t>  </a:t>
            </a:r>
            <a:r>
              <a:rPr lang="as-IN" sz="32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as-IN" sz="3200" b="1" dirty="0">
                <a:solidFill>
                  <a:srgbClr val="FF0000"/>
                </a:solidFill>
              </a:rPr>
              <a:t> আপনাকে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as-IN" sz="3200" b="1" dirty="0">
                <a:solidFill>
                  <a:srgbClr val="FF0000"/>
                </a:solidFill>
              </a:rPr>
              <a:t> স্বাগতম!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029" y="5074453"/>
            <a:ext cx="114681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2800" b="1" dirty="0">
                <a:solidFill>
                  <a:srgbClr val="FF0000"/>
                </a:solidFill>
              </a:rPr>
              <a:t>এই ভিডিওটি ভাল লাগলে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অনুগ্রহ করে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লাইক </a:t>
            </a:r>
            <a:r>
              <a:rPr lang="en-US" sz="2800" b="1" dirty="0">
                <a:solidFill>
                  <a:srgbClr val="FF0000"/>
                </a:solidFill>
              </a:rPr>
              <a:t>      </a:t>
            </a:r>
            <a:r>
              <a:rPr lang="as-IN" sz="2800" b="1" dirty="0">
                <a:solidFill>
                  <a:srgbClr val="FF0000"/>
                </a:solidFill>
              </a:rPr>
              <a:t>বাটনে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ক্লিক দিন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sz="1050" b="1" dirty="0">
              <a:solidFill>
                <a:srgbClr val="FF0000"/>
              </a:solidFill>
            </a:endParaRPr>
          </a:p>
          <a:p>
            <a:r>
              <a:rPr lang="as-IN" sz="3600" b="1" dirty="0">
                <a:solidFill>
                  <a:srgbClr val="00B050"/>
                </a:solidFill>
              </a:rPr>
              <a:t>এবং</a:t>
            </a:r>
            <a:r>
              <a:rPr lang="as-IN" sz="3600" b="1" dirty="0">
                <a:solidFill>
                  <a:srgbClr val="FF0000"/>
                </a:solidFill>
              </a:rPr>
              <a:t> </a:t>
            </a:r>
            <a:r>
              <a:rPr lang="as-IN" sz="3600" b="1" dirty="0">
                <a:solidFill>
                  <a:srgbClr val="0070C0"/>
                </a:solidFill>
              </a:rPr>
              <a:t>অনুগ্রহ করে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as-IN" sz="3600" b="1" dirty="0">
                <a:solidFill>
                  <a:srgbClr val="0070C0"/>
                </a:solidFill>
              </a:rPr>
              <a:t>এই চ্যানেলটি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as-IN" sz="3600" dirty="0"/>
              <a:t> </a:t>
            </a:r>
            <a:r>
              <a:rPr lang="as-IN" sz="3600" b="1" dirty="0">
                <a:hlinkClick r:id="rId3"/>
              </a:rPr>
              <a:t>সাবস্ক্রাইব</a:t>
            </a:r>
            <a:r>
              <a:rPr lang="en-US" sz="3600" b="1" dirty="0"/>
              <a:t>  </a:t>
            </a:r>
            <a:r>
              <a:rPr lang="as-IN" sz="3600" b="1" dirty="0">
                <a:solidFill>
                  <a:srgbClr val="0070C0"/>
                </a:solidFill>
              </a:rPr>
              <a:t>করুন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9266" y="3948998"/>
            <a:ext cx="9318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Please Like, Share, and Subscribe</a:t>
            </a: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673" y="5085592"/>
            <a:ext cx="439893" cy="4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644" y="1541799"/>
            <a:ext cx="3866481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Battery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/>
                  <a:t>এবং</a:t>
                </a:r>
                <a:r>
                  <a:rPr lang="en-US" sz="1600" b="1" dirty="0"/>
                  <a:t> (and)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37650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Light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371236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Succeeded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sp>
        <p:nvSpPr>
          <p:cNvPr id="75" name="Rectangle 74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facebook.com/</a:t>
            </a:r>
            <a:r>
              <a:rPr lang="en-US" sz="2800" b="1" dirty="0" err="1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91" y="5339993"/>
            <a:ext cx="1254008" cy="7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67" y="1195914"/>
            <a:ext cx="4915731" cy="282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 </a:t>
            </a:r>
            <a:r>
              <a:rPr lang="en-US" sz="2400" b="1" dirty="0" err="1"/>
              <a:t>আল</a:t>
            </a:r>
            <a:r>
              <a:rPr lang="en-US" sz="2400" b="1" dirty="0"/>
              <a:t> </a:t>
            </a:r>
            <a:r>
              <a:rPr lang="en-US" sz="2400" b="1" dirty="0" err="1"/>
              <a:t>আসর</a:t>
            </a:r>
            <a:r>
              <a:rPr lang="en-US" sz="2400" b="1" dirty="0"/>
              <a:t>-</a:t>
            </a:r>
            <a:r>
              <a:rPr lang="as-IN" sz="2400" b="1" dirty="0"/>
              <a:t>এর</a:t>
            </a:r>
            <a:r>
              <a:rPr lang="en-US" sz="2400" b="1" dirty="0"/>
              <a:t>  </a:t>
            </a:r>
            <a:r>
              <a:rPr lang="as-IN" sz="2400" b="1" dirty="0"/>
              <a:t>সচিত্র </a:t>
            </a:r>
            <a:r>
              <a:rPr lang="en-US" sz="2400" b="1" dirty="0"/>
              <a:t> </a:t>
            </a:r>
            <a:r>
              <a:rPr lang="as-IN" sz="2400" b="1" dirty="0"/>
              <a:t>বর্ণনা</a:t>
            </a:r>
            <a:r>
              <a:rPr lang="en-US" sz="2400" b="1" dirty="0"/>
              <a:t> </a:t>
            </a:r>
            <a:r>
              <a:rPr lang="as-IN" sz="2400" b="1" dirty="0"/>
              <a:t> (কম্পিউটার প্রোগ্রামসহ)</a:t>
            </a:r>
          </a:p>
        </p:txBody>
      </p:sp>
    </p:spTree>
    <p:extLst>
      <p:ext uri="{BB962C8B-B14F-4D97-AF65-F5344CB8AC3E}">
        <p14:creationId xmlns:p14="http://schemas.microsoft.com/office/powerpoint/2010/main" val="45603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34" y="1274603"/>
            <a:ext cx="4102283" cy="511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31" y="1373564"/>
            <a:ext cx="2935978" cy="4888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3837515" y="3262285"/>
            <a:ext cx="44803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/>
              <a:t>সূরা</a:t>
            </a:r>
            <a:r>
              <a:rPr lang="en-US" sz="3600" b="1" dirty="0"/>
              <a:t>  </a:t>
            </a:r>
            <a:r>
              <a:rPr lang="en-US" sz="3600" b="1" dirty="0" err="1"/>
              <a:t>আল</a:t>
            </a:r>
            <a:r>
              <a:rPr lang="en-US" sz="3600" b="1" dirty="0"/>
              <a:t> </a:t>
            </a:r>
            <a:r>
              <a:rPr lang="en-US" sz="3600" b="1" dirty="0" err="1"/>
              <a:t>আসর</a:t>
            </a:r>
            <a:endParaRPr lang="en-US" b="1" dirty="0"/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(Surah Al 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Asar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(V: 1-3)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6850" y="6262034"/>
            <a:ext cx="1042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https://www.facebook.com/EshoQuranBujhi/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 </a:t>
            </a:r>
            <a:r>
              <a:rPr lang="en-US" sz="2400" b="1" dirty="0" err="1"/>
              <a:t>আল</a:t>
            </a:r>
            <a:r>
              <a:rPr lang="en-US" sz="2400" b="1" dirty="0"/>
              <a:t> </a:t>
            </a:r>
            <a:r>
              <a:rPr lang="en-US" sz="2400" b="1" dirty="0" err="1"/>
              <a:t>আসর</a:t>
            </a:r>
            <a:r>
              <a:rPr lang="en-US" sz="2400" b="1" dirty="0"/>
              <a:t>-</a:t>
            </a:r>
            <a:r>
              <a:rPr lang="as-IN" sz="2400" b="1" dirty="0"/>
              <a:t>এর</a:t>
            </a:r>
            <a:r>
              <a:rPr lang="en-US" sz="2400" b="1" dirty="0"/>
              <a:t>  </a:t>
            </a:r>
            <a:r>
              <a:rPr lang="as-IN" sz="2400" b="1" dirty="0"/>
              <a:t>সচিত্র </a:t>
            </a:r>
            <a:r>
              <a:rPr lang="en-US" sz="2400" b="1" dirty="0"/>
              <a:t> </a:t>
            </a:r>
            <a:r>
              <a:rPr lang="as-IN" sz="2400" b="1" dirty="0"/>
              <a:t>বর্ণনা</a:t>
            </a:r>
            <a:r>
              <a:rPr lang="en-US" sz="2400" b="1" dirty="0"/>
              <a:t> </a:t>
            </a:r>
            <a:r>
              <a:rPr lang="as-IN" sz="2400" b="1" dirty="0"/>
              <a:t> (কম্পিউটার প্রোগ্রামসহ)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facebook.com/</a:t>
            </a:r>
            <a:r>
              <a:rPr lang="en-US" sz="2800" b="1" dirty="0" err="1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7087614" y="4415759"/>
            <a:ext cx="2196234" cy="937484"/>
            <a:chOff x="3817498" y="3918178"/>
            <a:chExt cx="2196234" cy="937484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817498" y="4270282"/>
              <a:ext cx="1618159" cy="11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5006155" y="4415762"/>
            <a:ext cx="2030160" cy="937484"/>
            <a:chOff x="5006155" y="4415762"/>
            <a:chExt cx="2030160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5006155" y="4415762"/>
              <a:ext cx="2030160" cy="937484"/>
              <a:chOff x="3308869" y="3918178"/>
              <a:chExt cx="2030160" cy="937484"/>
            </a:xfrm>
          </p:grpSpPr>
          <p:cxnSp>
            <p:nvCxnSpPr>
              <p:cNvPr id="69" name="Straight Connector 68"/>
              <p:cNvCxnSpPr>
                <a:stCxn id="99" idx="1"/>
              </p:cNvCxnSpPr>
              <p:nvPr/>
            </p:nvCxnSpPr>
            <p:spPr>
              <a:xfrm flipV="1">
                <a:off x="3308869" y="4231159"/>
                <a:ext cx="1514142" cy="117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/>
                  <a:t>এবং</a:t>
                </a:r>
                <a:r>
                  <a:rPr lang="en-US" sz="1600" b="1" dirty="0"/>
                  <a:t> (and)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Light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In Loos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2078417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Battery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 </a:t>
            </a:r>
            <a:r>
              <a:rPr lang="en-US" sz="2400" b="1" dirty="0" err="1"/>
              <a:t>আল</a:t>
            </a:r>
            <a:r>
              <a:rPr lang="en-US" sz="2400" b="1" dirty="0"/>
              <a:t> </a:t>
            </a:r>
            <a:r>
              <a:rPr lang="en-US" sz="2400" b="1" dirty="0" err="1"/>
              <a:t>আসর</a:t>
            </a:r>
            <a:r>
              <a:rPr lang="en-US" sz="2400" b="1" dirty="0"/>
              <a:t>-</a:t>
            </a:r>
            <a:r>
              <a:rPr lang="as-IN" sz="2400" b="1" dirty="0"/>
              <a:t>এর</a:t>
            </a:r>
            <a:r>
              <a:rPr lang="en-US" sz="2400" b="1" dirty="0"/>
              <a:t>  </a:t>
            </a:r>
            <a:r>
              <a:rPr lang="as-IN" sz="2400" b="1" dirty="0"/>
              <a:t>সচিত্র </a:t>
            </a:r>
            <a:r>
              <a:rPr lang="en-US" sz="2400" b="1" dirty="0"/>
              <a:t> </a:t>
            </a:r>
            <a:r>
              <a:rPr lang="as-IN" sz="2400" b="1" dirty="0"/>
              <a:t>বর্ণনা</a:t>
            </a:r>
            <a:r>
              <a:rPr lang="en-US" sz="2400" b="1" dirty="0"/>
              <a:t> </a:t>
            </a:r>
            <a:r>
              <a:rPr lang="as-IN" sz="2400" b="1" dirty="0"/>
              <a:t> (কম্পিউটার প্রোগ্রামসহ)</a:t>
            </a: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facebook.com/</a:t>
            </a:r>
            <a:r>
              <a:rPr lang="en-US" sz="2800" b="1" dirty="0" err="1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0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Battery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/>
                  <a:t>এবং</a:t>
                </a:r>
                <a:r>
                  <a:rPr lang="en-US" sz="1600" b="1" dirty="0"/>
                  <a:t> (and)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37650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Light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371236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Succeeded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91" y="5339993"/>
            <a:ext cx="1254008" cy="7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 </a:t>
            </a:r>
            <a:r>
              <a:rPr lang="en-US" sz="2400" b="1" dirty="0" err="1"/>
              <a:t>আল</a:t>
            </a:r>
            <a:r>
              <a:rPr lang="en-US" sz="2400" b="1" dirty="0"/>
              <a:t> </a:t>
            </a:r>
            <a:r>
              <a:rPr lang="en-US" sz="2400" b="1" dirty="0" err="1"/>
              <a:t>আসর</a:t>
            </a:r>
            <a:r>
              <a:rPr lang="en-US" sz="2400" b="1" dirty="0"/>
              <a:t>-</a:t>
            </a:r>
            <a:r>
              <a:rPr lang="as-IN" sz="2400" b="1" dirty="0"/>
              <a:t>এর</a:t>
            </a:r>
            <a:r>
              <a:rPr lang="en-US" sz="2400" b="1" dirty="0"/>
              <a:t>  </a:t>
            </a:r>
            <a:r>
              <a:rPr lang="as-IN" sz="2400" b="1" dirty="0"/>
              <a:t>সচিত্র </a:t>
            </a:r>
            <a:r>
              <a:rPr lang="en-US" sz="2400" b="1" dirty="0"/>
              <a:t> </a:t>
            </a:r>
            <a:r>
              <a:rPr lang="as-IN" sz="2400" b="1" dirty="0"/>
              <a:t>বর্ণনা</a:t>
            </a:r>
            <a:r>
              <a:rPr lang="en-US" sz="2400" b="1" dirty="0"/>
              <a:t> </a:t>
            </a:r>
            <a:r>
              <a:rPr lang="as-IN" sz="2400" b="1" dirty="0"/>
              <a:t> (কম্পিউটার প্রোগ্রামসহ)</a:t>
            </a: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facebook.com/</a:t>
            </a:r>
            <a:r>
              <a:rPr lang="en-US" sz="2800" b="1" dirty="0" err="1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4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Battery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/>
                  <a:t>এবং</a:t>
                </a:r>
                <a:r>
                  <a:rPr lang="en-US" sz="1600" b="1" dirty="0"/>
                  <a:t> (and)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cxnSp>
        <p:nvCxnSpPr>
          <p:cNvPr id="83" name="Straight Connector 82"/>
          <p:cNvCxnSpPr/>
          <p:nvPr/>
        </p:nvCxnSpPr>
        <p:spPr>
          <a:xfrm flipH="1" flipV="1">
            <a:off x="69552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Light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In Loos</a:t>
            </a: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 </a:t>
            </a:r>
            <a:r>
              <a:rPr lang="en-US" sz="2400" b="1" dirty="0" err="1"/>
              <a:t>আল</a:t>
            </a:r>
            <a:r>
              <a:rPr lang="en-US" sz="2400" b="1" dirty="0"/>
              <a:t> </a:t>
            </a:r>
            <a:r>
              <a:rPr lang="en-US" sz="2400" b="1" dirty="0" err="1"/>
              <a:t>আসর</a:t>
            </a:r>
            <a:r>
              <a:rPr lang="en-US" sz="2400" b="1" dirty="0"/>
              <a:t>-</a:t>
            </a:r>
            <a:r>
              <a:rPr lang="as-IN" sz="2400" b="1" dirty="0"/>
              <a:t>এর</a:t>
            </a:r>
            <a:r>
              <a:rPr lang="en-US" sz="2400" b="1" dirty="0"/>
              <a:t>  </a:t>
            </a:r>
            <a:r>
              <a:rPr lang="as-IN" sz="2400" b="1" dirty="0"/>
              <a:t>সচিত্র </a:t>
            </a:r>
            <a:r>
              <a:rPr lang="en-US" sz="2400" b="1" dirty="0"/>
              <a:t> </a:t>
            </a:r>
            <a:r>
              <a:rPr lang="as-IN" sz="2400" b="1" dirty="0"/>
              <a:t>বর্ণনা</a:t>
            </a:r>
            <a:r>
              <a:rPr lang="en-US" sz="2400" b="1" dirty="0"/>
              <a:t> </a:t>
            </a:r>
            <a:r>
              <a:rPr lang="as-IN" sz="2400" b="1" dirty="0"/>
              <a:t> (কম্পিউটার প্রোগ্রামসহ)</a:t>
            </a: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3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facebook.com/</a:t>
            </a:r>
            <a:r>
              <a:rPr lang="en-US" sz="2800" b="1" dirty="0" err="1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8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Battery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/>
                  <a:t>এবং</a:t>
                </a:r>
                <a:r>
                  <a:rPr lang="en-US" sz="1600" b="1" dirty="0"/>
                  <a:t> (and)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Light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In Loos</a:t>
            </a: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 </a:t>
            </a:r>
            <a:r>
              <a:rPr lang="en-US" sz="2400" b="1" dirty="0" err="1"/>
              <a:t>আল</a:t>
            </a:r>
            <a:r>
              <a:rPr lang="en-US" sz="2400" b="1" dirty="0"/>
              <a:t> </a:t>
            </a:r>
            <a:r>
              <a:rPr lang="en-US" sz="2400" b="1" dirty="0" err="1"/>
              <a:t>আসর</a:t>
            </a:r>
            <a:r>
              <a:rPr lang="en-US" sz="2400" b="1" dirty="0"/>
              <a:t>-</a:t>
            </a:r>
            <a:r>
              <a:rPr lang="as-IN" sz="2400" b="1" dirty="0"/>
              <a:t>এর</a:t>
            </a:r>
            <a:r>
              <a:rPr lang="en-US" sz="2400" b="1" dirty="0"/>
              <a:t>  </a:t>
            </a:r>
            <a:r>
              <a:rPr lang="as-IN" sz="2400" b="1" dirty="0"/>
              <a:t>সচিত্র </a:t>
            </a:r>
            <a:r>
              <a:rPr lang="en-US" sz="2400" b="1" dirty="0"/>
              <a:t> </a:t>
            </a:r>
            <a:r>
              <a:rPr lang="as-IN" sz="2400" b="1" dirty="0"/>
              <a:t>বর্ণনা</a:t>
            </a:r>
            <a:r>
              <a:rPr lang="en-US" sz="2400" b="1" dirty="0"/>
              <a:t> </a:t>
            </a:r>
            <a:r>
              <a:rPr lang="as-IN" sz="2400" b="1" dirty="0"/>
              <a:t> (কম্পিউটার প্রোগ্রামসহ)</a:t>
            </a: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3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facebook.com/</a:t>
            </a:r>
            <a:r>
              <a:rPr lang="en-US" sz="2800" b="1" dirty="0" err="1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9765" y="498068"/>
            <a:ext cx="876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/>
              <a:t>সূরা</a:t>
            </a:r>
            <a:r>
              <a:rPr lang="en-US" sz="3600" b="1" dirty="0"/>
              <a:t>  </a:t>
            </a:r>
            <a:r>
              <a:rPr lang="en-US" sz="3600" b="1" dirty="0" err="1"/>
              <a:t>আল</a:t>
            </a:r>
            <a:r>
              <a:rPr lang="en-US" sz="3600" b="1" dirty="0"/>
              <a:t> </a:t>
            </a:r>
            <a:r>
              <a:rPr lang="en-US" sz="3600" b="1" dirty="0" err="1"/>
              <a:t>আসর</a:t>
            </a:r>
            <a:r>
              <a:rPr lang="en-US" sz="3600" b="1" dirty="0"/>
              <a:t>-</a:t>
            </a:r>
            <a:r>
              <a:rPr lang="as-IN" sz="3600" b="1" dirty="0"/>
              <a:t>এর</a:t>
            </a:r>
            <a:r>
              <a:rPr lang="en-US" sz="3600" b="1" dirty="0"/>
              <a:t>  </a:t>
            </a:r>
            <a:r>
              <a:rPr lang="as-IN" sz="3600" b="1" dirty="0"/>
              <a:t>সচিত্র </a:t>
            </a:r>
            <a:r>
              <a:rPr lang="en-US" sz="3600" b="1" dirty="0"/>
              <a:t> </a:t>
            </a:r>
            <a:r>
              <a:rPr lang="as-IN" sz="3600" b="1" dirty="0"/>
              <a:t>বর্ণনা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Battery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/>
                  <a:t>এবং</a:t>
                </a:r>
                <a:r>
                  <a:rPr lang="en-US" sz="1600" b="1" dirty="0"/>
                  <a:t> (and)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1144399"/>
            <a:ext cx="4091525" cy="2725236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Light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In Loos</a:t>
            </a: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facebook.com/</a:t>
            </a:r>
            <a:r>
              <a:rPr lang="en-US" sz="2800" b="1" dirty="0" err="1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9765" y="498068"/>
            <a:ext cx="876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/>
              <a:t>সূরা</a:t>
            </a:r>
            <a:r>
              <a:rPr lang="en-US" sz="3600" b="1" dirty="0"/>
              <a:t>  </a:t>
            </a:r>
            <a:r>
              <a:rPr lang="en-US" sz="3600" b="1" dirty="0" err="1"/>
              <a:t>আল</a:t>
            </a:r>
            <a:r>
              <a:rPr lang="en-US" sz="3600" b="1" dirty="0"/>
              <a:t> </a:t>
            </a:r>
            <a:r>
              <a:rPr lang="en-US" sz="3600" b="1" dirty="0" err="1"/>
              <a:t>আসর</a:t>
            </a:r>
            <a:r>
              <a:rPr lang="en-US" sz="3600" b="1" dirty="0"/>
              <a:t>-</a:t>
            </a:r>
            <a:r>
              <a:rPr lang="as-IN" sz="3600" b="1" dirty="0"/>
              <a:t>এর</a:t>
            </a:r>
            <a:r>
              <a:rPr lang="en-US" sz="3600" b="1" dirty="0"/>
              <a:t>  </a:t>
            </a:r>
            <a:r>
              <a:rPr lang="as-IN" sz="3600" b="1" dirty="0"/>
              <a:t>সচিত্র </a:t>
            </a:r>
            <a:r>
              <a:rPr lang="en-US" sz="3600" b="1" dirty="0"/>
              <a:t> </a:t>
            </a:r>
            <a:r>
              <a:rPr lang="as-IN" sz="3600" b="1" dirty="0"/>
              <a:t>বর্ণনা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Battery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/>
                  <a:t>এবং</a:t>
                </a:r>
                <a:r>
                  <a:rPr lang="en-US" sz="1600" b="1" dirty="0"/>
                  <a:t> (and)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37650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Light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371236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Succeeded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এবং</a:t>
              </a:r>
              <a:r>
                <a:rPr lang="en-US" sz="1600" b="1" dirty="0"/>
                <a:t> (and)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91" y="5339993"/>
            <a:ext cx="1254008" cy="7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facebook.com/</a:t>
            </a:r>
            <a:r>
              <a:rPr lang="en-US" sz="2800" b="1" dirty="0" err="1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8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14553</TotalTime>
  <Words>508</Words>
  <Application>Microsoft Macintosh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Md Mokter</dc:creator>
  <cp:lastModifiedBy>Mokter Hossain</cp:lastModifiedBy>
  <cp:revision>290</cp:revision>
  <dcterms:created xsi:type="dcterms:W3CDTF">2017-11-02T12:44:10Z</dcterms:created>
  <dcterms:modified xsi:type="dcterms:W3CDTF">2021-12-28T01:58:14Z</dcterms:modified>
</cp:coreProperties>
</file>