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0"/>
  </p:handoutMasterIdLst>
  <p:sldIdLst>
    <p:sldId id="302" r:id="rId2"/>
    <p:sldId id="303" r:id="rId3"/>
    <p:sldId id="304" r:id="rId4"/>
    <p:sldId id="282" r:id="rId5"/>
    <p:sldId id="283" r:id="rId6"/>
    <p:sldId id="285" r:id="rId7"/>
    <p:sldId id="284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E4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8" autoAdjust="0"/>
    <p:restoredTop sz="98577" autoAdjust="0"/>
  </p:normalViewPr>
  <p:slideViewPr>
    <p:cSldViewPr snapToGrid="0">
      <p:cViewPr varScale="1">
        <p:scale>
          <a:sx n="90" d="100"/>
          <a:sy n="90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04720-7646-49EB-979C-6A706660E29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61D6-81E9-4898-80D8-0F30C6FB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D98B-8B0C-4560-AAF1-96715E066FA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91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</a:rPr>
              <a:t>YouTube: https://www.youtube.com/EshoQuranBujhi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FF00"/>
                </a:solidFill>
              </a:rPr>
              <a:t>Facebook:</a:t>
            </a:r>
            <a:r>
              <a:rPr lang="en-US" sz="2800" b="1" dirty="0">
                <a:solidFill>
                  <a:srgbClr val="FFFF00"/>
                </a:solidFill>
              </a:rPr>
              <a:t> https://www.facebook.com/EshoQuranBujhi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Watch,  Like, Share, Subscribe, Contact; and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636874" y="6238665"/>
            <a:ext cx="9555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এসো কুরআন বুঝি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- একটি আইসিটিইআর গুরু প্রকল্প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আপনাকে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91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</a:rPr>
              <a:t>YouTube: https://www.youtube.com/EshoQuranBujhi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FF00"/>
                </a:solidFill>
              </a:rPr>
              <a:t>Facebook:</a:t>
            </a:r>
            <a:r>
              <a:rPr lang="en-US" sz="2800" b="1" dirty="0">
                <a:solidFill>
                  <a:srgbClr val="FFFF00"/>
                </a:solidFill>
              </a:rPr>
              <a:t> https://www.facebook.com/EshoQuranBujhi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Watch,  Like, Share, Subscribe, Contact; and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62386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/>
              <a:t>এসো কুরআন বুঝি</a:t>
            </a:r>
            <a:r>
              <a:rPr lang="en-US" sz="2800" b="1" dirty="0"/>
              <a:t> </a:t>
            </a:r>
            <a:r>
              <a:rPr lang="as-IN" sz="2800" b="1" dirty="0"/>
              <a:t>- একটি আইসিটিইআর গুরু প্রকল্প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আপনাকে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1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9191"/>
            <a:ext cx="12192001" cy="5544836"/>
          </a:xfrm>
          <a:prstGeom prst="rect">
            <a:avLst/>
          </a:prstGeom>
        </p:spPr>
      </p:pic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6758" y="5483909"/>
            <a:ext cx="8458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</a:rPr>
              <a:t>YouTube: https://www.youtube.com/EshoQuranBujhi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7562" y="4915920"/>
            <a:ext cx="883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FF00"/>
                </a:solidFill>
              </a:rPr>
              <a:t>Facebook:</a:t>
            </a:r>
            <a:r>
              <a:rPr lang="en-US" sz="2800" b="1" dirty="0">
                <a:solidFill>
                  <a:srgbClr val="FFFF00"/>
                </a:solidFill>
              </a:rPr>
              <a:t> https://www.facebook.com/EshoQuranBujhi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6753" y="743886"/>
            <a:ext cx="98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Please Watch,  Like, Share, Subscribe, Contact; and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Donate Generously through PayPal at: </a:t>
            </a:r>
            <a:r>
              <a:rPr lang="en-US" sz="2400" b="1" dirty="0"/>
              <a:t>EshoQuranBujhi@gmail.com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62386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/>
              <a:t>এসো কুরআন বুঝি</a:t>
            </a:r>
            <a:r>
              <a:rPr lang="en-US" sz="2800" b="1" dirty="0"/>
              <a:t> </a:t>
            </a:r>
            <a:r>
              <a:rPr lang="as-IN" sz="2800" b="1" dirty="0"/>
              <a:t>- একটি আইসিটিইআর গুরু প্রকল্প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55575" y="101767"/>
            <a:ext cx="115177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b="1" dirty="0">
              <a:solidFill>
                <a:srgbClr val="FF0000"/>
              </a:solidFill>
            </a:endParaRPr>
          </a:p>
          <a:p>
            <a:pPr algn="ctr"/>
            <a:r>
              <a:rPr lang="as-IN" sz="28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আপনাকে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as-IN" sz="2800" b="1" dirty="0">
                <a:solidFill>
                  <a:srgbClr val="FF0000"/>
                </a:solidFill>
              </a:rPr>
              <a:t> স্বাগতম!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1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976" y="764976"/>
            <a:ext cx="73782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আসুন সূরা আল ফাতিহা</a:t>
            </a:r>
            <a:r>
              <a:rPr lang="en-US" sz="3200" b="1" dirty="0"/>
              <a:t> </a:t>
            </a:r>
            <a:r>
              <a:rPr lang="as-IN" sz="3200" b="1" dirty="0"/>
              <a:t>বুঝি</a:t>
            </a:r>
            <a:r>
              <a:rPr lang="en-US" sz="3200" b="1" dirty="0"/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18" y="1837121"/>
            <a:ext cx="4939196" cy="374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>
                <a:solidFill>
                  <a:srgbClr val="00B050"/>
                </a:solidFill>
              </a:rPr>
              <a:t>এসো কুরআন বুঝি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206" y="5697098"/>
            <a:ext cx="648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Surah Fati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18" y="726814"/>
            <a:ext cx="3621299" cy="54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3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189" y="7937"/>
            <a:ext cx="1095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400" b="1" dirty="0"/>
              <a:t>আসুন সূরা আল ফাতিহা</a:t>
            </a:r>
            <a:r>
              <a:rPr lang="en-US" sz="2400" b="1" dirty="0"/>
              <a:t> </a:t>
            </a:r>
            <a:r>
              <a:rPr lang="as-IN" sz="2400" b="1" dirty="0"/>
              <a:t>বুঝি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>
                <a:solidFill>
                  <a:srgbClr val="00B050"/>
                </a:solidFill>
              </a:rPr>
              <a:t>এসো কুরআন বুঝি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1849341" y="2993967"/>
            <a:ext cx="612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32" y="781580"/>
            <a:ext cx="3564834" cy="5074015"/>
          </a:xfrm>
          <a:prstGeom prst="rect">
            <a:avLst/>
          </a:prstGeom>
        </p:spPr>
      </p:pic>
      <p:pic>
        <p:nvPicPr>
          <p:cNvPr id="12" name="Picture 4" descr="Image result for Surah Fatiha Bang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8" y="781580"/>
            <a:ext cx="4362274" cy="51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5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189" y="7937"/>
            <a:ext cx="1095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2400" b="1" dirty="0"/>
              <a:t>আসুন সূরা আল ফাতিহা</a:t>
            </a:r>
            <a:r>
              <a:rPr lang="en-US" sz="2400" b="1" dirty="0"/>
              <a:t> </a:t>
            </a:r>
            <a:r>
              <a:rPr lang="as-IN" sz="2400" b="1" dirty="0"/>
              <a:t>বুঝি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>
                <a:solidFill>
                  <a:srgbClr val="00B050"/>
                </a:solidFill>
              </a:rPr>
              <a:t>এসো কুরআন বুঝি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1849341" y="2993967"/>
            <a:ext cx="612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pic>
        <p:nvPicPr>
          <p:cNvPr id="12" name="Picture 4" descr="Image result for Surah Fatiha Bang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70" y="781580"/>
            <a:ext cx="4362274" cy="51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852362"/>
            <a:ext cx="3988903" cy="506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976" y="764976"/>
            <a:ext cx="73782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আসুন সূরা আল ফাতিহা</a:t>
            </a:r>
            <a:r>
              <a:rPr lang="en-US" sz="3200" b="1" dirty="0"/>
              <a:t> </a:t>
            </a:r>
            <a:r>
              <a:rPr lang="as-IN" sz="3200" b="1" dirty="0"/>
              <a:t>বুঝি</a:t>
            </a:r>
            <a:r>
              <a:rPr lang="en-US" sz="3200" b="1" dirty="0"/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18" y="1837121"/>
            <a:ext cx="4939196" cy="374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70" y="950885"/>
            <a:ext cx="3703980" cy="506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>
                <a:solidFill>
                  <a:srgbClr val="00B050"/>
                </a:solidFill>
              </a:rPr>
              <a:t>এসো কুরআন বুঝি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206" y="5697098"/>
            <a:ext cx="648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এসো কুরআন বুঝি 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0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Surah al Fatiha Bangla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9" y="1722782"/>
            <a:ext cx="6838121" cy="39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3206" y="6228156"/>
            <a:ext cx="1086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400" b="1" dirty="0">
                <a:solidFill>
                  <a:srgbClr val="00B050"/>
                </a:solidFill>
              </a:rPr>
              <a:t>এসো কুরআন বুঝি - একটি আইসিটিইআর গুরু প্রকল্প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06" y="5697098"/>
            <a:ext cx="648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https://www.facebook.com/EshoQuranBujhi/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000" y="5524"/>
            <a:ext cx="11760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as-IN" sz="2400" b="1" dirty="0">
                <a:solidFill>
                  <a:srgbClr val="FF0000"/>
                </a:solidFill>
              </a:rPr>
              <a:t>আইসিটিইআর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গুরু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as-IN" sz="2400" b="1" dirty="0">
                <a:solidFill>
                  <a:srgbClr val="FF0000"/>
                </a:solidFill>
              </a:rPr>
              <a:t>অনলাইন ফোরামে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আপনাকে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s-IN" sz="2400" b="1" dirty="0">
                <a:solidFill>
                  <a:srgbClr val="FF0000"/>
                </a:solidFill>
              </a:rPr>
              <a:t> স্বাগতম!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976" y="764976"/>
            <a:ext cx="73782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3200" b="1" dirty="0"/>
              <a:t>আসুন সূরা আল ফাতিহা</a:t>
            </a:r>
            <a:r>
              <a:rPr lang="en-US" sz="3200" b="1" dirty="0"/>
              <a:t> </a:t>
            </a:r>
            <a:r>
              <a:rPr lang="as-IN" sz="3200" b="1" dirty="0"/>
              <a:t>বুঝি</a:t>
            </a:r>
            <a:r>
              <a:rPr lang="en-US" sz="3200" b="1" dirty="0"/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(Let us Understand Surah Al </a:t>
            </a:r>
            <a:r>
              <a:rPr lang="en-US" sz="20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Fatiha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53" y="716638"/>
            <a:ext cx="3872209" cy="55115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5485"/>
            <a:ext cx="1132312" cy="1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8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24904</TotalTime>
  <Words>361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Md Mokter</dc:creator>
  <cp:lastModifiedBy>Mokter Hossain</cp:lastModifiedBy>
  <cp:revision>318</cp:revision>
  <dcterms:created xsi:type="dcterms:W3CDTF">2017-11-02T12:44:10Z</dcterms:created>
  <dcterms:modified xsi:type="dcterms:W3CDTF">2019-03-08T12:39:16Z</dcterms:modified>
</cp:coreProperties>
</file>