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5"/>
  </p:handoutMasterIdLst>
  <p:sldIdLst>
    <p:sldId id="302" r:id="rId2"/>
    <p:sldId id="303" r:id="rId3"/>
    <p:sldId id="304" r:id="rId4"/>
    <p:sldId id="282" r:id="rId5"/>
    <p:sldId id="305" r:id="rId6"/>
    <p:sldId id="306" r:id="rId7"/>
    <p:sldId id="307" r:id="rId8"/>
    <p:sldId id="309" r:id="rId9"/>
    <p:sldId id="308" r:id="rId10"/>
    <p:sldId id="310" r:id="rId11"/>
    <p:sldId id="311" r:id="rId12"/>
    <p:sldId id="312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E4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8" autoAdjust="0"/>
    <p:restoredTop sz="98577" autoAdjust="0"/>
  </p:normalViewPr>
  <p:slideViewPr>
    <p:cSldViewPr snapToGrid="0">
      <p:cViewPr varScale="1">
        <p:scale>
          <a:sx n="90" d="100"/>
          <a:sy n="90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04720-7646-49EB-979C-6A706660E29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61D6-81E9-4898-80D8-0F30C6FB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0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D98B-8B0C-4560-AAF1-96715E066FA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8558"/>
            <a:ext cx="12192001" cy="5544836"/>
          </a:xfrm>
          <a:prstGeom prst="rect">
            <a:avLst/>
          </a:prstGeom>
        </p:spPr>
      </p:pic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6758" y="5483909"/>
            <a:ext cx="8458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FF00"/>
                </a:solidFill>
              </a:rPr>
              <a:t>YouTube: https://www.youtube.com/EshoQuranBujhi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7562" y="4915920"/>
            <a:ext cx="883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FF00"/>
                </a:solidFill>
              </a:rPr>
              <a:t>Facebook:</a:t>
            </a:r>
            <a:r>
              <a:rPr lang="en-US" sz="2800" b="1" dirty="0">
                <a:solidFill>
                  <a:srgbClr val="FFFF00"/>
                </a:solidFill>
              </a:rPr>
              <a:t> https://www.facebook.com/EshoQuranBujhi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6753" y="743886"/>
            <a:ext cx="98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Please Watch,  Like, Share, Subscribe, Contact; and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Donate Generously through PayPal at: </a:t>
            </a:r>
            <a:r>
              <a:rPr lang="en-US" sz="2400" b="1" dirty="0"/>
              <a:t>EshoQuranBujhi@gmail.com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636874" y="6238665"/>
            <a:ext cx="9555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এসো কুরআন বুঝি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- একটি আইসিটিইআর গুরু প্রকল্প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5575" y="101767"/>
            <a:ext cx="11517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b="1" dirty="0">
              <a:solidFill>
                <a:srgbClr val="FF0000"/>
              </a:solidFill>
            </a:endParaRPr>
          </a:p>
          <a:p>
            <a:pPr algn="ctr"/>
            <a:r>
              <a:rPr lang="as-IN" sz="28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আপনাকে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স্বাগতম!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9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7168" y="593888"/>
            <a:ext cx="1027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1600" b="1" dirty="0"/>
              <a:t>অত্যাবশ্যকীয় কুর’আনিক আরবী শিক্ষা [</a:t>
            </a:r>
            <a:r>
              <a:rPr lang="en-US" sz="1600" b="1" dirty="0"/>
              <a:t>Essential Quranic Arabic Learning] Taught By Dr. Abdullah Al-Noman</a:t>
            </a:r>
            <a:endParaRPr lang="en-US" sz="1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8C245E-62B1-448E-9BF7-51AD10ED095F}"/>
              </a:ext>
            </a:extLst>
          </p:cNvPr>
          <p:cNvSpPr/>
          <p:nvPr/>
        </p:nvSpPr>
        <p:spPr>
          <a:xfrm rot="16200000">
            <a:off x="-1761479" y="3365779"/>
            <a:ext cx="5146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Recorded Videos Available at: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YouTube.com/</a:t>
            </a:r>
            <a:r>
              <a:rPr lang="en-US" sz="2400" b="1" dirty="0" err="1">
                <a:solidFill>
                  <a:srgbClr val="FF0000"/>
                </a:solidFill>
              </a:rPr>
              <a:t>EshoQuranBujhi</a:t>
            </a:r>
            <a:r>
              <a:rPr lang="en-US" sz="2400" b="1" dirty="0">
                <a:solidFill>
                  <a:srgbClr val="FF0000"/>
                </a:solidFill>
              </a:rPr>
              <a:t>/   and 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Facebook.com/EshoQuranBujhi/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8D10D-3264-4F2D-971A-4619C41905AB}"/>
              </a:ext>
            </a:extLst>
          </p:cNvPr>
          <p:cNvSpPr/>
          <p:nvPr/>
        </p:nvSpPr>
        <p:spPr>
          <a:xfrm>
            <a:off x="1998921" y="1460667"/>
            <a:ext cx="9027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Noun (</a:t>
            </a:r>
            <a:r>
              <a:rPr lang="en-US" sz="2400" b="1" dirty="0" err="1"/>
              <a:t>Iseem</a:t>
            </a:r>
            <a:r>
              <a:rPr lang="en-US" sz="2400" b="1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5A765A-2485-426E-B16D-A05FB5F4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146" y="2315571"/>
            <a:ext cx="66198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1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7168" y="593888"/>
            <a:ext cx="1027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1600" b="1" dirty="0"/>
              <a:t>অত্যাবশ্যকীয় কুর’আনিক আরবী শিক্ষা [</a:t>
            </a:r>
            <a:r>
              <a:rPr lang="en-US" sz="1600" b="1" dirty="0"/>
              <a:t>Essential Quranic Arabic Learning] Taught By Dr. Abdullah Al-Noman</a:t>
            </a:r>
            <a:endParaRPr lang="en-US" sz="1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8C245E-62B1-448E-9BF7-51AD10ED095F}"/>
              </a:ext>
            </a:extLst>
          </p:cNvPr>
          <p:cNvSpPr/>
          <p:nvPr/>
        </p:nvSpPr>
        <p:spPr>
          <a:xfrm rot="16200000">
            <a:off x="-1761479" y="3365779"/>
            <a:ext cx="5146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Recorded Videos Available at: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YouTube.com/</a:t>
            </a:r>
            <a:r>
              <a:rPr lang="en-US" sz="2400" b="1" dirty="0" err="1">
                <a:solidFill>
                  <a:srgbClr val="FF0000"/>
                </a:solidFill>
              </a:rPr>
              <a:t>EshoQuranBujhi</a:t>
            </a:r>
            <a:r>
              <a:rPr lang="en-US" sz="2400" b="1" dirty="0">
                <a:solidFill>
                  <a:srgbClr val="FF0000"/>
                </a:solidFill>
              </a:rPr>
              <a:t>/   and 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Facebook.com/EshoQuranBujhi/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8D10D-3264-4F2D-971A-4619C41905AB}"/>
              </a:ext>
            </a:extLst>
          </p:cNvPr>
          <p:cNvSpPr/>
          <p:nvPr/>
        </p:nvSpPr>
        <p:spPr>
          <a:xfrm>
            <a:off x="1998921" y="1460667"/>
            <a:ext cx="9027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Iseem</a:t>
            </a:r>
            <a:r>
              <a:rPr lang="en-US" sz="2400" b="1" dirty="0"/>
              <a:t> (Noun) and its Four Important Characteristics that need to understand first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5E919-3367-4521-AF87-3D350686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54" y="2824826"/>
            <a:ext cx="7058025" cy="28670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7BEE68F-7509-4F33-B782-71345A442045}"/>
              </a:ext>
            </a:extLst>
          </p:cNvPr>
          <p:cNvSpPr/>
          <p:nvPr/>
        </p:nvSpPr>
        <p:spPr>
          <a:xfrm>
            <a:off x="9031362" y="2967335"/>
            <a:ext cx="2536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Definiteness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71705-34A8-4FD1-81CA-F9672E0693DD}"/>
              </a:ext>
            </a:extLst>
          </p:cNvPr>
          <p:cNvSpPr/>
          <p:nvPr/>
        </p:nvSpPr>
        <p:spPr>
          <a:xfrm>
            <a:off x="9094271" y="3650368"/>
            <a:ext cx="2536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Gender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C788F-F54B-44AA-BA9F-33B9463B6899}"/>
              </a:ext>
            </a:extLst>
          </p:cNvPr>
          <p:cNvSpPr/>
          <p:nvPr/>
        </p:nvSpPr>
        <p:spPr>
          <a:xfrm>
            <a:off x="9108445" y="4238705"/>
            <a:ext cx="2536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Numbers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06CFD-A060-4DDF-8DDC-F6031C5A9F68}"/>
              </a:ext>
            </a:extLst>
          </p:cNvPr>
          <p:cNvSpPr/>
          <p:nvPr/>
        </p:nvSpPr>
        <p:spPr>
          <a:xfrm>
            <a:off x="9101356" y="4880205"/>
            <a:ext cx="2536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highlight>
                  <a:srgbClr val="FFFF00"/>
                </a:highlight>
              </a:rPr>
              <a:t>I’rab</a:t>
            </a:r>
            <a:endParaRPr lang="en-US" sz="2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358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7168" y="593888"/>
            <a:ext cx="1027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1600" b="1" dirty="0"/>
              <a:t>অত্যাবশ্যকীয় কুর’আনিক আরবী শিক্ষা [</a:t>
            </a:r>
            <a:r>
              <a:rPr lang="en-US" sz="1600" b="1" dirty="0"/>
              <a:t>Essential Quranic Arabic Learning] Taught By Dr. Abdullah Al-Noman</a:t>
            </a:r>
            <a:endParaRPr lang="en-US" sz="1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8C245E-62B1-448E-9BF7-51AD10ED095F}"/>
              </a:ext>
            </a:extLst>
          </p:cNvPr>
          <p:cNvSpPr/>
          <p:nvPr/>
        </p:nvSpPr>
        <p:spPr>
          <a:xfrm rot="16200000">
            <a:off x="-1761479" y="3365779"/>
            <a:ext cx="5146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Recorded Videos Available at: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YouTube.com/</a:t>
            </a:r>
            <a:r>
              <a:rPr lang="en-US" sz="2400" b="1" dirty="0" err="1">
                <a:solidFill>
                  <a:srgbClr val="FF0000"/>
                </a:solidFill>
              </a:rPr>
              <a:t>EshoQuranBujhi</a:t>
            </a:r>
            <a:r>
              <a:rPr lang="en-US" sz="2400" b="1" dirty="0">
                <a:solidFill>
                  <a:srgbClr val="FF0000"/>
                </a:solidFill>
              </a:rPr>
              <a:t>/   and 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Facebook.com/EshoQuranBujhi/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8D10D-3264-4F2D-971A-4619C41905AB}"/>
              </a:ext>
            </a:extLst>
          </p:cNvPr>
          <p:cNvSpPr/>
          <p:nvPr/>
        </p:nvSpPr>
        <p:spPr>
          <a:xfrm>
            <a:off x="1998921" y="1460667"/>
            <a:ext cx="9027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The Three Major Categories of </a:t>
            </a:r>
            <a:r>
              <a:rPr lang="en-US" sz="3200" b="1" dirty="0" err="1"/>
              <a:t>Iseem</a:t>
            </a:r>
            <a:r>
              <a:rPr lang="en-US" sz="3200" b="1" dirty="0"/>
              <a:t> (Arabic Noun)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7B5ECB-D84E-432C-B7C0-1483F158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79" y="3075075"/>
            <a:ext cx="3942096" cy="2888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1D0BA-8833-407F-9086-DBCD9FDE8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243" y="3075075"/>
            <a:ext cx="3160027" cy="2888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553BE-CA16-4B45-B032-EB7F06DB7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907" y="3053451"/>
            <a:ext cx="2819654" cy="28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7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7168" y="593888"/>
            <a:ext cx="1027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1600" b="1" dirty="0"/>
              <a:t>অত্যাবশ্যকীয় কুর’আনিক আরবী শিক্ষা [</a:t>
            </a:r>
            <a:r>
              <a:rPr lang="en-US" sz="1600" b="1" dirty="0"/>
              <a:t>Essential Quranic Arabic Learning] Taught By Dr. Abdullah Al-Noman</a:t>
            </a:r>
            <a:endParaRPr lang="en-US" sz="1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8C245E-62B1-448E-9BF7-51AD10ED095F}"/>
              </a:ext>
            </a:extLst>
          </p:cNvPr>
          <p:cNvSpPr/>
          <p:nvPr/>
        </p:nvSpPr>
        <p:spPr>
          <a:xfrm rot="16200000">
            <a:off x="-1761479" y="3365779"/>
            <a:ext cx="5146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Recorded Videos Available at: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YouTube.com/</a:t>
            </a:r>
            <a:r>
              <a:rPr lang="en-US" sz="2400" b="1" dirty="0" err="1">
                <a:solidFill>
                  <a:srgbClr val="FF0000"/>
                </a:solidFill>
              </a:rPr>
              <a:t>EshoQuranBujhi</a:t>
            </a:r>
            <a:r>
              <a:rPr lang="en-US" sz="2400" b="1" dirty="0">
                <a:solidFill>
                  <a:srgbClr val="FF0000"/>
                </a:solidFill>
              </a:rPr>
              <a:t>/   and 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Facebook.com/EshoQuranBujhi/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8D10D-3264-4F2D-971A-4619C41905AB}"/>
              </a:ext>
            </a:extLst>
          </p:cNvPr>
          <p:cNvSpPr/>
          <p:nvPr/>
        </p:nvSpPr>
        <p:spPr>
          <a:xfrm>
            <a:off x="1297167" y="932442"/>
            <a:ext cx="10739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In order to Understand the 3 States of </a:t>
            </a:r>
            <a:r>
              <a:rPr lang="en-US" sz="2800" b="1" dirty="0" err="1"/>
              <a:t>I’rab</a:t>
            </a:r>
            <a:r>
              <a:rPr lang="en-US" sz="2800" b="1" dirty="0"/>
              <a:t>, we need to understand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7B5ECB-D84E-432C-B7C0-1483F158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750" y="2683841"/>
            <a:ext cx="3402694" cy="2493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1D0BA-8833-407F-9086-DBCD9FDE8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207" y="2710422"/>
            <a:ext cx="2727634" cy="2493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553BE-CA16-4B45-B032-EB7F06DB7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604" y="2750668"/>
            <a:ext cx="2425475" cy="24933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EE6BB2-8954-46DE-B67E-AA57E24A188C}"/>
              </a:ext>
            </a:extLst>
          </p:cNvPr>
          <p:cNvSpPr/>
          <p:nvPr/>
        </p:nvSpPr>
        <p:spPr>
          <a:xfrm>
            <a:off x="2030822" y="1547994"/>
            <a:ext cx="90270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000" b="1" dirty="0"/>
              <a:t>Numbers (Whether the </a:t>
            </a:r>
            <a:r>
              <a:rPr lang="en-US" sz="2000" b="1" dirty="0" err="1"/>
              <a:t>Iseem</a:t>
            </a:r>
            <a:r>
              <a:rPr lang="en-US" sz="2000" b="1" dirty="0"/>
              <a:t> is Singular, Dual or Plural</a:t>
            </a:r>
          </a:p>
          <a:p>
            <a:pPr marL="457200" indent="-457200">
              <a:buFontTx/>
              <a:buAutoNum type="arabicParenR"/>
            </a:pPr>
            <a:r>
              <a:rPr lang="en-US" sz="2000" b="1" dirty="0"/>
              <a:t>Definiteness (Whether the </a:t>
            </a:r>
            <a:r>
              <a:rPr lang="en-US" sz="2000" b="1" dirty="0" err="1"/>
              <a:t>Iseem</a:t>
            </a:r>
            <a:r>
              <a:rPr lang="en-US" sz="2000" b="1" dirty="0"/>
              <a:t> is </a:t>
            </a:r>
            <a:r>
              <a:rPr lang="en-US" sz="2000" b="1" dirty="0" err="1"/>
              <a:t>Nakera</a:t>
            </a:r>
            <a:r>
              <a:rPr lang="en-US" sz="2000" b="1" dirty="0"/>
              <a:t> (Indefinite) or </a:t>
            </a:r>
            <a:r>
              <a:rPr lang="en-US" sz="2000" b="1" dirty="0" err="1"/>
              <a:t>Marefa</a:t>
            </a:r>
            <a:r>
              <a:rPr lang="en-US" sz="2000" b="1" dirty="0"/>
              <a:t> (Definite)</a:t>
            </a:r>
          </a:p>
          <a:p>
            <a:pPr marL="457200" indent="-457200">
              <a:buFontTx/>
              <a:buAutoNum type="arabicParenR"/>
            </a:pPr>
            <a:r>
              <a:rPr lang="en-US" sz="2000" b="1" dirty="0"/>
              <a:t>Gender (Whether the </a:t>
            </a:r>
            <a:r>
              <a:rPr lang="en-US" sz="2000" b="1" dirty="0" err="1"/>
              <a:t>Iseem</a:t>
            </a:r>
            <a:r>
              <a:rPr lang="en-US" sz="2000" b="1" dirty="0"/>
              <a:t> is </a:t>
            </a:r>
            <a:r>
              <a:rPr lang="en-US" sz="2000" b="1" dirty="0" err="1"/>
              <a:t>Muannas</a:t>
            </a:r>
            <a:r>
              <a:rPr lang="en-US" sz="2000" b="1" dirty="0"/>
              <a:t> (Feminine) or </a:t>
            </a:r>
            <a:r>
              <a:rPr lang="en-US" sz="2000" b="1" dirty="0" err="1"/>
              <a:t>Muzakkar</a:t>
            </a:r>
            <a:r>
              <a:rPr lang="en-US" sz="2000" b="1" dirty="0"/>
              <a:t> (Masculine)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A12F09-CBC5-48B0-9C04-D0F06E2B8FB9}"/>
              </a:ext>
            </a:extLst>
          </p:cNvPr>
          <p:cNvSpPr/>
          <p:nvPr/>
        </p:nvSpPr>
        <p:spPr>
          <a:xfrm>
            <a:off x="1710110" y="5327813"/>
            <a:ext cx="10326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In General: </a:t>
            </a:r>
            <a:r>
              <a:rPr lang="en-US" sz="2800" b="1" dirty="0" err="1"/>
              <a:t>Raf’a</a:t>
            </a:r>
            <a:r>
              <a:rPr lang="en-US" sz="2800" b="1" dirty="0"/>
              <a:t> (</a:t>
            </a:r>
            <a:r>
              <a:rPr lang="en-US" sz="2800" b="1" dirty="0" err="1"/>
              <a:t>Marfoo</a:t>
            </a:r>
            <a:r>
              <a:rPr lang="en-US" sz="2800" b="1" dirty="0"/>
              <a:t>): The Subject (Doer/Actor) : </a:t>
            </a:r>
            <a:r>
              <a:rPr lang="en-US" sz="2800" b="1" dirty="0" err="1">
                <a:solidFill>
                  <a:srgbClr val="FF0000"/>
                </a:solidFill>
              </a:rPr>
              <a:t>Dammah</a:t>
            </a:r>
            <a:r>
              <a:rPr lang="en-US" sz="2800" b="1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A2237B-949A-4F3F-896A-77CF8C4AC5DC}"/>
              </a:ext>
            </a:extLst>
          </p:cNvPr>
          <p:cNvSpPr/>
          <p:nvPr/>
        </p:nvSpPr>
        <p:spPr>
          <a:xfrm>
            <a:off x="1681754" y="5809830"/>
            <a:ext cx="10326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Nas’b</a:t>
            </a:r>
            <a:r>
              <a:rPr lang="en-US" sz="2400" b="1" dirty="0"/>
              <a:t> (</a:t>
            </a:r>
            <a:r>
              <a:rPr lang="en-US" sz="2400" b="1" dirty="0" err="1"/>
              <a:t>Mansoob</a:t>
            </a:r>
            <a:r>
              <a:rPr lang="en-US" sz="2400" b="1" dirty="0"/>
              <a:t>): The Object  (Receiver of the action): </a:t>
            </a:r>
            <a:r>
              <a:rPr lang="en-US" sz="2400" b="1" dirty="0">
                <a:solidFill>
                  <a:srgbClr val="FF0000"/>
                </a:solidFill>
              </a:rPr>
              <a:t>Fatah</a:t>
            </a:r>
            <a:r>
              <a:rPr lang="en-US" sz="2400" b="1" dirty="0"/>
              <a:t>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66723C-7EE9-4792-B937-40212138F499}"/>
              </a:ext>
            </a:extLst>
          </p:cNvPr>
          <p:cNvSpPr/>
          <p:nvPr/>
        </p:nvSpPr>
        <p:spPr>
          <a:xfrm>
            <a:off x="1685292" y="6196151"/>
            <a:ext cx="10326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Jaar</a:t>
            </a:r>
            <a:r>
              <a:rPr lang="en-US" sz="2400" b="1" dirty="0"/>
              <a:t> (</a:t>
            </a:r>
            <a:r>
              <a:rPr lang="en-US" sz="2400" b="1" dirty="0" err="1"/>
              <a:t>Mazroor</a:t>
            </a:r>
            <a:r>
              <a:rPr lang="en-US" sz="2400" b="1" dirty="0"/>
              <a:t>): The Predicate / Auxiliary (Receiver of the action): </a:t>
            </a:r>
            <a:r>
              <a:rPr lang="en-US" sz="2400" b="1" dirty="0" err="1"/>
              <a:t>Kasrah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0F3F1-9871-4ED7-B0B7-C290205FE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74885">
            <a:off x="11291849" y="5214429"/>
            <a:ext cx="637809" cy="6256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29D19C-D3BF-408C-9D0A-A97D0AFEE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8761" y="5857854"/>
            <a:ext cx="546480" cy="379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0334E7-0BC0-4217-BE66-41C0C5CCC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2420" y="6196151"/>
            <a:ext cx="495208" cy="6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2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9191"/>
            <a:ext cx="12192001" cy="5544836"/>
          </a:xfrm>
          <a:prstGeom prst="rect">
            <a:avLst/>
          </a:prstGeom>
        </p:spPr>
      </p:pic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6758" y="5483909"/>
            <a:ext cx="8458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FF00"/>
                </a:solidFill>
              </a:rPr>
              <a:t>YouTube: https://www.youtube.com/EshoQuranBujhi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7562" y="4915920"/>
            <a:ext cx="883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FF00"/>
                </a:solidFill>
              </a:rPr>
              <a:t>Facebook:</a:t>
            </a:r>
            <a:r>
              <a:rPr lang="en-US" sz="2800" b="1" dirty="0">
                <a:solidFill>
                  <a:srgbClr val="FFFF00"/>
                </a:solidFill>
              </a:rPr>
              <a:t> https://www.facebook.com/EshoQuranBujhi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6753" y="743886"/>
            <a:ext cx="98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Please Watch,  Like, Share, Subscribe, Contact; and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Donate Generously through PayPal at: </a:t>
            </a:r>
            <a:r>
              <a:rPr lang="en-US" sz="2400" b="1" dirty="0"/>
              <a:t>EshoQuranBujhi@gmail.com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0" y="62386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/>
              <a:t>এসো কুরআন বুঝি</a:t>
            </a:r>
            <a:r>
              <a:rPr lang="en-US" sz="2800" b="1" dirty="0"/>
              <a:t> </a:t>
            </a:r>
            <a:r>
              <a:rPr lang="as-IN" sz="2800" b="1" dirty="0"/>
              <a:t>- একটি আইসিটিইআর গুরু প্রকল্প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55575" y="101767"/>
            <a:ext cx="11517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b="1" dirty="0">
              <a:solidFill>
                <a:srgbClr val="FF0000"/>
              </a:solidFill>
            </a:endParaRPr>
          </a:p>
          <a:p>
            <a:pPr algn="ctr"/>
            <a:r>
              <a:rPr lang="as-IN" sz="28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আপনাকে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স্বাগতম!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1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9191"/>
            <a:ext cx="12192001" cy="5544836"/>
          </a:xfrm>
          <a:prstGeom prst="rect">
            <a:avLst/>
          </a:prstGeom>
        </p:spPr>
      </p:pic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6758" y="5483909"/>
            <a:ext cx="8458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FF00"/>
                </a:solidFill>
              </a:rPr>
              <a:t>YouTube: https://www.youtube.com/EshoQuranBujhi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7562" y="4915920"/>
            <a:ext cx="883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FF00"/>
                </a:solidFill>
              </a:rPr>
              <a:t>Facebook:</a:t>
            </a:r>
            <a:r>
              <a:rPr lang="en-US" sz="2800" b="1" dirty="0">
                <a:solidFill>
                  <a:srgbClr val="FFFF00"/>
                </a:solidFill>
              </a:rPr>
              <a:t> https://www.facebook.com/EshoQuranBujhi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6753" y="743886"/>
            <a:ext cx="98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Please Watch,  Like, Share, Subscribe, Contact; and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Donate Generously through PayPal at: </a:t>
            </a:r>
            <a:r>
              <a:rPr lang="en-US" sz="2400" b="1" dirty="0"/>
              <a:t>EshoQuranBujhi@gmail.com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0" y="62386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/>
              <a:t>এসো কুরআন বুঝি</a:t>
            </a:r>
            <a:r>
              <a:rPr lang="en-US" sz="2800" b="1" dirty="0"/>
              <a:t> </a:t>
            </a:r>
            <a:r>
              <a:rPr lang="as-IN" sz="2800" b="1" dirty="0"/>
              <a:t>- একটি আইসিটিইআর গুরু প্রকল্প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55575" y="101767"/>
            <a:ext cx="11517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b="1" dirty="0">
              <a:solidFill>
                <a:srgbClr val="FF0000"/>
              </a:solidFill>
            </a:endParaRPr>
          </a:p>
          <a:p>
            <a:pPr algn="ctr"/>
            <a:r>
              <a:rPr lang="as-IN" sz="28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আপনাকে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স্বাগতম!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1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7168" y="593888"/>
            <a:ext cx="102704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3200" b="1" dirty="0"/>
              <a:t>অত্যাবশ্যকীয় কুর’আনিক আরবী শিক্ষা [</a:t>
            </a:r>
            <a:r>
              <a:rPr lang="en-US" sz="3200" b="1" dirty="0"/>
              <a:t>Essential Quranic Arabic Learning] Taught By Dr. Abdullah Al-Noman</a:t>
            </a:r>
            <a:endParaRPr lang="en-US" sz="2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584" y="6027003"/>
            <a:ext cx="11150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Recorded Videos Available at: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YouTube.com/</a:t>
            </a:r>
            <a:r>
              <a:rPr lang="en-US" sz="2400" b="1" dirty="0" err="1">
                <a:solidFill>
                  <a:srgbClr val="FF0000"/>
                </a:solidFill>
              </a:rPr>
              <a:t>EshoQuranBujhi</a:t>
            </a:r>
            <a:r>
              <a:rPr lang="en-US" sz="2400" b="1" dirty="0">
                <a:solidFill>
                  <a:srgbClr val="FF0000"/>
                </a:solidFill>
              </a:rPr>
              <a:t>/   and  Facebook.com/EshoQuranBujhi/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0D2BCD-B447-417D-A998-71673F35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07" y="1872316"/>
            <a:ext cx="9033133" cy="41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3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7168" y="593888"/>
            <a:ext cx="102704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3200" b="1" dirty="0"/>
              <a:t>অত্যাবশ্যকীয় কুর’আনিক আরবী শিক্ষা [</a:t>
            </a:r>
            <a:r>
              <a:rPr lang="en-US" sz="3200" b="1" dirty="0"/>
              <a:t>Essential Quranic Arabic Learning] Taught By Dr. Abdullah Al-Noman</a:t>
            </a:r>
            <a:endParaRPr lang="en-US" sz="2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B63E74-1222-47AB-BC28-84014DA4F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6" y="1772363"/>
            <a:ext cx="9877425" cy="4229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16C3B1-162C-46DE-B89C-00025F89AE97}"/>
              </a:ext>
            </a:extLst>
          </p:cNvPr>
          <p:cNvSpPr/>
          <p:nvPr/>
        </p:nvSpPr>
        <p:spPr>
          <a:xfrm>
            <a:off x="520584" y="6027003"/>
            <a:ext cx="11150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Recorded Videos Available at: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YouTube.com/</a:t>
            </a:r>
            <a:r>
              <a:rPr lang="en-US" sz="2400" b="1" dirty="0" err="1">
                <a:solidFill>
                  <a:srgbClr val="FF0000"/>
                </a:solidFill>
              </a:rPr>
              <a:t>EshoQuranBujhi</a:t>
            </a:r>
            <a:r>
              <a:rPr lang="en-US" sz="2400" b="1" dirty="0">
                <a:solidFill>
                  <a:srgbClr val="FF0000"/>
                </a:solidFill>
              </a:rPr>
              <a:t>/   and  Facebook.com/EshoQuranBujhi/</a:t>
            </a:r>
          </a:p>
        </p:txBody>
      </p:sp>
    </p:spTree>
    <p:extLst>
      <p:ext uri="{BB962C8B-B14F-4D97-AF65-F5344CB8AC3E}">
        <p14:creationId xmlns:p14="http://schemas.microsoft.com/office/powerpoint/2010/main" val="258692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7168" y="593888"/>
            <a:ext cx="102704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3200" b="1" dirty="0"/>
              <a:t>অত্যাবশ্যকীয় কুর’আনিক আরবী শিক্ষা [</a:t>
            </a:r>
            <a:r>
              <a:rPr lang="en-US" sz="3200" b="1" dirty="0"/>
              <a:t>Essential Quranic Arabic Learning] Taught By Dr. Abdullah Al-Noman</a:t>
            </a:r>
            <a:endParaRPr lang="en-US" sz="2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584" y="6027003"/>
            <a:ext cx="11150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Recorded Videos Available at: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YouTube.com/</a:t>
            </a:r>
            <a:r>
              <a:rPr lang="en-US" sz="2400" b="1" dirty="0" err="1">
                <a:solidFill>
                  <a:srgbClr val="FF0000"/>
                </a:solidFill>
              </a:rPr>
              <a:t>EshoQuranBujhi</a:t>
            </a:r>
            <a:r>
              <a:rPr lang="en-US" sz="2400" b="1" dirty="0">
                <a:solidFill>
                  <a:srgbClr val="FF0000"/>
                </a:solidFill>
              </a:rPr>
              <a:t>/   and  Facebook.com/EshoQuranBujhi/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0D2BCD-B447-417D-A998-71673F35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07" y="1872316"/>
            <a:ext cx="9033133" cy="41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8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3C140-1428-4F36-AD69-6A320ACD6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739" y="637604"/>
            <a:ext cx="9789928" cy="61614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EB0CB6-FAD4-40D1-8FD4-917DED1BA9BE}"/>
              </a:ext>
            </a:extLst>
          </p:cNvPr>
          <p:cNvSpPr/>
          <p:nvPr/>
        </p:nvSpPr>
        <p:spPr>
          <a:xfrm rot="16200000">
            <a:off x="-1761479" y="3365779"/>
            <a:ext cx="5146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Recorded Videos Available at: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YouTube.com/</a:t>
            </a:r>
            <a:r>
              <a:rPr lang="en-US" sz="2400" b="1" dirty="0" err="1">
                <a:solidFill>
                  <a:srgbClr val="FF0000"/>
                </a:solidFill>
              </a:rPr>
              <a:t>EshoQuranBujhi</a:t>
            </a:r>
            <a:r>
              <a:rPr lang="en-US" sz="2400" b="1" dirty="0">
                <a:solidFill>
                  <a:srgbClr val="FF0000"/>
                </a:solidFill>
              </a:rPr>
              <a:t>/   and 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Facebook.com/EshoQuranBujhi/</a:t>
            </a:r>
          </a:p>
        </p:txBody>
      </p:sp>
    </p:spTree>
    <p:extLst>
      <p:ext uri="{BB962C8B-B14F-4D97-AF65-F5344CB8AC3E}">
        <p14:creationId xmlns:p14="http://schemas.microsoft.com/office/powerpoint/2010/main" val="310746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C1A5E5-E70B-4F37-916B-CE4C8FFA9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23" y="872633"/>
            <a:ext cx="8772538" cy="58257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D00CE4-4408-41A5-BD23-B510611B6BF0}"/>
              </a:ext>
            </a:extLst>
          </p:cNvPr>
          <p:cNvSpPr/>
          <p:nvPr/>
        </p:nvSpPr>
        <p:spPr>
          <a:xfrm rot="16200000">
            <a:off x="-1761479" y="3365779"/>
            <a:ext cx="5146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Recorded Videos Available at: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YouTube.com/</a:t>
            </a:r>
            <a:r>
              <a:rPr lang="en-US" sz="2400" b="1" dirty="0" err="1">
                <a:solidFill>
                  <a:srgbClr val="FF0000"/>
                </a:solidFill>
              </a:rPr>
              <a:t>EshoQuranBujhi</a:t>
            </a:r>
            <a:r>
              <a:rPr lang="en-US" sz="2400" b="1" dirty="0">
                <a:solidFill>
                  <a:srgbClr val="FF0000"/>
                </a:solidFill>
              </a:rPr>
              <a:t>/   and 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Facebook.com/EshoQuranBujhi/</a:t>
            </a:r>
          </a:p>
        </p:txBody>
      </p:sp>
    </p:spTree>
    <p:extLst>
      <p:ext uri="{BB962C8B-B14F-4D97-AF65-F5344CB8AC3E}">
        <p14:creationId xmlns:p14="http://schemas.microsoft.com/office/powerpoint/2010/main" val="107317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7168" y="593888"/>
            <a:ext cx="1027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1600" b="1" dirty="0"/>
              <a:t>অত্যাবশ্যকীয় কুর’আনিক আরবী শিক্ষা [</a:t>
            </a:r>
            <a:r>
              <a:rPr lang="en-US" sz="1600" b="1" dirty="0"/>
              <a:t>Essential Quranic Arabic Learning] Taught By Dr. Abdullah Al-Noman</a:t>
            </a:r>
            <a:endParaRPr lang="en-US" sz="1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8C245E-62B1-448E-9BF7-51AD10ED095F}"/>
              </a:ext>
            </a:extLst>
          </p:cNvPr>
          <p:cNvSpPr/>
          <p:nvPr/>
        </p:nvSpPr>
        <p:spPr>
          <a:xfrm rot="16200000">
            <a:off x="-1761479" y="3365779"/>
            <a:ext cx="5146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Recorded Videos Available at: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YouTube.com/</a:t>
            </a:r>
            <a:r>
              <a:rPr lang="en-US" sz="2400" b="1" dirty="0" err="1">
                <a:solidFill>
                  <a:srgbClr val="FF0000"/>
                </a:solidFill>
              </a:rPr>
              <a:t>EshoQuranBujhi</a:t>
            </a:r>
            <a:r>
              <a:rPr lang="en-US" sz="2400" b="1" dirty="0">
                <a:solidFill>
                  <a:srgbClr val="FF0000"/>
                </a:solidFill>
              </a:rPr>
              <a:t>/   and 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Facebook.com/EshoQuranBujhi/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D0B42-17C9-4A94-97EF-D3BD0148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531" y="2433752"/>
            <a:ext cx="7486650" cy="4105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38D10D-3264-4F2D-971A-4619C41905AB}"/>
              </a:ext>
            </a:extLst>
          </p:cNvPr>
          <p:cNvSpPr/>
          <p:nvPr/>
        </p:nvSpPr>
        <p:spPr>
          <a:xfrm>
            <a:off x="1998921" y="1460667"/>
            <a:ext cx="9027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Parts of Speech:: Classification of Words in the Quranic Language</a:t>
            </a:r>
          </a:p>
        </p:txBody>
      </p:sp>
    </p:spTree>
    <p:extLst>
      <p:ext uri="{BB962C8B-B14F-4D97-AF65-F5344CB8AC3E}">
        <p14:creationId xmlns:p14="http://schemas.microsoft.com/office/powerpoint/2010/main" val="330087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24980</TotalTime>
  <Words>713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Hossain, Md Mokter</dc:creator>
  <cp:lastModifiedBy>Mokter Hossain</cp:lastModifiedBy>
  <cp:revision>360</cp:revision>
  <dcterms:created xsi:type="dcterms:W3CDTF">2017-11-02T12:44:10Z</dcterms:created>
  <dcterms:modified xsi:type="dcterms:W3CDTF">2019-03-17T01:52:56Z</dcterms:modified>
</cp:coreProperties>
</file>