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handoutMasterIdLst>
    <p:handoutMasterId r:id="rId13"/>
  </p:handoutMasterIdLst>
  <p:sldIdLst>
    <p:sldId id="280" r:id="rId2"/>
    <p:sldId id="256" r:id="rId3"/>
    <p:sldId id="285" r:id="rId4"/>
    <p:sldId id="281" r:id="rId5"/>
    <p:sldId id="282" r:id="rId6"/>
    <p:sldId id="283" r:id="rId7"/>
    <p:sldId id="284" r:id="rId8"/>
    <p:sldId id="286" r:id="rId9"/>
    <p:sldId id="287" r:id="rId10"/>
    <p:sldId id="288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53" y="-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7AE6D8-186F-46CF-9AEA-BF34B055BBF7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FBDB5F-3AA2-460B-9648-25E255244D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1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118E73C-250A-414B-B764-7B8B5E17DF66}" type="datetimeFigureOut">
              <a:rPr lang="en-US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C200A2-D99A-4F81-A3D3-D8F777512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9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3DA212-6344-4170-97EB-4A734778113F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3994FD-8EBF-4F1B-B159-6F6D665CDA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53D5D8-4690-4C5E-9729-FCDAAAA33575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BBD67-7FB6-4398-883E-45101D6A8A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CF87C-20DB-4714-AF24-44F29638AAC7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C8355-2BBD-427A-9303-11A6E8AEF5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4BCF8-B441-44CE-85DE-40456E780CD7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1CCA6-4C99-408E-923B-90C0261476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9F785-7EC6-4336-BA89-F61CD84711DA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FE375-451F-4D2D-9CCC-76B40F2BDC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699C55-5A5A-40EA-89D6-85B9C855D29F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D169C-86C1-4931-A6A8-100108CCE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4EA67D-866F-44CC-844D-EA58D5F0636F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BB5CC-A4F0-4384-87C7-3D7721B611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7946B-9C55-4102-9ACB-E23320A70BB6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50946-CCD2-48A1-8B83-C1467A2760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3CA656-6803-466A-AECD-33336EB6E796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11AE3-B2CC-4E99-A4CD-F49B3A4A53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0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3E9F48-5278-4CCB-AE93-7F0983A213EC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DDB3D-63F1-4F60-9255-547BC6ABC3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D872AA-8C92-4897-8AE4-D25D0C6566A7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E8650-D7E8-4F9E-8A9D-8BAAF34DEC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A1D7A7-C828-44C6-95F4-39DFD35EC257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BB38B2-99B1-431D-88B4-A6488D00D9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oo.gl/forms/NZYWwXS1h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71600" y="1752600"/>
            <a:ext cx="7010400" cy="2514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Presentation of Ongoing Research Activities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November 2014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20C9D-554C-483B-BDDC-77288D4D69F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1066800" y="4419600"/>
            <a:ext cx="7162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Mokter Hossain</a:t>
            </a:r>
          </a:p>
          <a:p>
            <a:pPr eaLnBrk="1" hangingPunct="1"/>
            <a:r>
              <a:rPr lang="en-US" sz="2400" b="1" dirty="0" smtClean="0">
                <a:solidFill>
                  <a:schemeClr val="tx1"/>
                </a:solidFill>
              </a:rPr>
              <a:t>Doctoral Candidate</a:t>
            </a:r>
          </a:p>
          <a:p>
            <a:pPr eaLnBrk="1" hangingPunct="1"/>
            <a:r>
              <a:rPr lang="en-US" sz="2400" b="1" dirty="0" smtClean="0">
                <a:solidFill>
                  <a:schemeClr val="tx1"/>
                </a:solidFill>
              </a:rPr>
              <a:t>Department of Computer Science</a:t>
            </a:r>
          </a:p>
          <a:p>
            <a:pPr eaLnBrk="1" hangingPunct="1"/>
            <a:r>
              <a:rPr lang="en-US" sz="2400" b="1" dirty="0" smtClean="0">
                <a:solidFill>
                  <a:schemeClr val="tx1"/>
                </a:solidFill>
              </a:rPr>
              <a:t>The University of Alabama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4941"/>
            <a:ext cx="1750797" cy="60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2. </a:t>
            </a:r>
            <a:r>
              <a:rPr lang="en-US" sz="2800" b="1" dirty="0" err="1" smtClean="0">
                <a:solidFill>
                  <a:srgbClr val="FF0000"/>
                </a:solidFill>
              </a:rPr>
              <a:t>SnapBangla</a:t>
            </a: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Translating and Promoting Snap! Programming in Bangla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20C9D-554C-483B-BDDC-77288D4D69F6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702"/>
            <a:ext cx="1750797" cy="60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0800"/>
            <a:ext cx="856615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0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096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1. An </a:t>
            </a:r>
            <a:r>
              <a:rPr lang="en-US" sz="2800" b="1" dirty="0">
                <a:solidFill>
                  <a:srgbClr val="FF0000"/>
                </a:solidFill>
              </a:rPr>
              <a:t>Investigation of the Usefulness of Snap's User Interface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20C9D-554C-483B-BDDC-77288D4D69F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659"/>
            <a:ext cx="1750797" cy="60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72400" cy="486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9906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1. An </a:t>
            </a:r>
            <a:r>
              <a:rPr lang="en-US" sz="2800" b="1" dirty="0">
                <a:solidFill>
                  <a:srgbClr val="FF0000"/>
                </a:solidFill>
              </a:rPr>
              <a:t>Investigation of the Usefulness of Snap's User Interface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382000" cy="259080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rgbClr val="C00000"/>
                </a:solidFill>
              </a:rPr>
              <a:t>Purpose, Objectives, Design:</a:t>
            </a:r>
          </a:p>
          <a:p>
            <a:pPr algn="just"/>
            <a:endParaRPr lang="en-US" sz="2400" dirty="0"/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purpose of this study is to evaluate the usefulness of the Snap Programming Language’s User Interface, the programming environment.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20C9D-554C-483B-BDDC-77288D4D69F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659"/>
            <a:ext cx="1750797" cy="60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46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1. An </a:t>
            </a:r>
            <a:r>
              <a:rPr lang="en-US" sz="2800" b="1" dirty="0">
                <a:solidFill>
                  <a:srgbClr val="FF0000"/>
                </a:solidFill>
              </a:rPr>
              <a:t>Investigation of the Usefulness of Snap's User Interface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457200" y="2362200"/>
            <a:ext cx="8382000" cy="3962400"/>
          </a:xfrm>
        </p:spPr>
        <p:txBody>
          <a:bodyPr/>
          <a:lstStyle/>
          <a:p>
            <a:pPr algn="just"/>
            <a:r>
              <a:rPr lang="en-US" sz="3600" b="1" dirty="0" smtClean="0">
                <a:solidFill>
                  <a:srgbClr val="C00000"/>
                </a:solidFill>
              </a:rPr>
              <a:t>Study Procedure: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We have developed </a:t>
            </a:r>
            <a:r>
              <a:rPr lang="en-US" dirty="0">
                <a:solidFill>
                  <a:schemeClr val="tx1"/>
                </a:solidFill>
              </a:rPr>
              <a:t>an online Survey Instrument </a:t>
            </a:r>
            <a:r>
              <a:rPr lang="en-US" dirty="0" smtClean="0">
                <a:solidFill>
                  <a:schemeClr val="tx1"/>
                </a:solidFill>
              </a:rPr>
              <a:t>with Google Docs.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survey </a:t>
            </a:r>
            <a:r>
              <a:rPr lang="en-US" dirty="0" smtClean="0">
                <a:solidFill>
                  <a:schemeClr val="tx1"/>
                </a:solidFill>
              </a:rPr>
              <a:t>is available </a:t>
            </a:r>
            <a:r>
              <a:rPr lang="en-US" dirty="0">
                <a:solidFill>
                  <a:schemeClr val="tx1"/>
                </a:solidFill>
              </a:rPr>
              <a:t>online </a:t>
            </a:r>
            <a:r>
              <a:rPr lang="en-US" dirty="0" smtClean="0">
                <a:solidFill>
                  <a:schemeClr val="tx1"/>
                </a:solidFill>
              </a:rPr>
              <a:t>at: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http://goo.gl/forms/NZYWwXS1hf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20C9D-554C-483B-BDDC-77288D4D69F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569"/>
            <a:ext cx="1750797" cy="60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61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9906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1. An </a:t>
            </a:r>
            <a:r>
              <a:rPr lang="en-US" sz="2800" b="1" dirty="0">
                <a:solidFill>
                  <a:srgbClr val="FF0000"/>
                </a:solidFill>
              </a:rPr>
              <a:t>Investigation of the Usefulness of Snap's User Interface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382000" cy="388620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rgbClr val="C00000"/>
                </a:solidFill>
              </a:rPr>
              <a:t>Subject Recruitment Method: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Email Solicitation to the Participants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Summer Workshops; and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Students of the these participants who will be programming with Snap, during the Fall 2014, Spring 2015, and Fall 2015 semesters.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Expecting 50 – 500 participants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20C9D-554C-483B-BDDC-77288D4D69F6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1750797" cy="60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05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9906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1. An </a:t>
            </a:r>
            <a:r>
              <a:rPr lang="en-US" sz="2800" b="1" dirty="0">
                <a:solidFill>
                  <a:srgbClr val="FF0000"/>
                </a:solidFill>
              </a:rPr>
              <a:t>Investigation of the Usefulness of Snap's User Interface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457200" y="3124200"/>
            <a:ext cx="8382000" cy="2514600"/>
          </a:xfrm>
        </p:spPr>
        <p:txBody>
          <a:bodyPr/>
          <a:lstStyle/>
          <a:p>
            <a:pPr algn="just"/>
            <a:r>
              <a:rPr lang="en-US" sz="3600" b="1" dirty="0" smtClean="0">
                <a:solidFill>
                  <a:srgbClr val="C00000"/>
                </a:solidFill>
              </a:rPr>
              <a:t>Subject Recruitment Method: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Email Solicitation to the Participants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Read Aloud text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20C9D-554C-483B-BDDC-77288D4D69F6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702"/>
            <a:ext cx="1750797" cy="60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89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762000"/>
            <a:ext cx="9144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2. </a:t>
            </a:r>
            <a:r>
              <a:rPr lang="en-US" sz="2800" b="1" dirty="0" err="1" smtClean="0">
                <a:solidFill>
                  <a:srgbClr val="FF0000"/>
                </a:solidFill>
              </a:rPr>
              <a:t>SnapBangla</a:t>
            </a: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Translating and Promoting Snap! Programming in Bangla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20C9D-554C-483B-BDDC-77288D4D69F6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702"/>
            <a:ext cx="1750797" cy="60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804005" cy="488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70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2. </a:t>
            </a:r>
            <a:r>
              <a:rPr lang="en-US" sz="2800" b="1" dirty="0" err="1" smtClean="0">
                <a:solidFill>
                  <a:srgbClr val="FF0000"/>
                </a:solidFill>
              </a:rPr>
              <a:t>SnapBangla</a:t>
            </a: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Translating and Promoting Snap! Programming in Bangla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20C9D-554C-483B-BDDC-77288D4D69F6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702"/>
            <a:ext cx="1750797" cy="60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858000" cy="485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10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2. </a:t>
            </a:r>
            <a:r>
              <a:rPr lang="en-US" sz="2800" b="1" dirty="0" err="1" smtClean="0">
                <a:solidFill>
                  <a:srgbClr val="FF0000"/>
                </a:solidFill>
              </a:rPr>
              <a:t>SnapBangla</a:t>
            </a: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Translating and Promoting Snap! Programming in Bangla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20C9D-554C-483B-BDDC-77288D4D69F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702"/>
            <a:ext cx="1750797" cy="60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4532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8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234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Presentation of Ongoing Research Activities  November 2014</vt:lpstr>
      <vt:lpstr>1. An Investigation of the Usefulness of Snap's User Interface</vt:lpstr>
      <vt:lpstr>1. An Investigation of the Usefulness of Snap's User Interface</vt:lpstr>
      <vt:lpstr>1. An Investigation of the Usefulness of Snap's User Interface</vt:lpstr>
      <vt:lpstr>1. An Investigation of the Usefulness of Snap's User Interface</vt:lpstr>
      <vt:lpstr>1. An Investigation of the Usefulness of Snap's User Interface</vt:lpstr>
      <vt:lpstr>2. SnapBangla- Translating and Promoting Snap! Programming in Bangla</vt:lpstr>
      <vt:lpstr>2. SnapBangla- Translating and Promoting Snap! Programming in Bangla</vt:lpstr>
      <vt:lpstr>2. SnapBangla- Translating and Promoting Snap! Programming in Bangla</vt:lpstr>
      <vt:lpstr>2. SnapBangla- Translating and Promoting Snap! Programming in Bangla</vt:lpstr>
    </vt:vector>
  </TitlesOfParts>
  <Company>UNR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Mokter Hossain</dc:creator>
  <cp:lastModifiedBy>Mokter Hossain</cp:lastModifiedBy>
  <cp:revision>58</cp:revision>
  <cp:lastPrinted>2012-10-31T23:23:21Z</cp:lastPrinted>
  <dcterms:created xsi:type="dcterms:W3CDTF">2012-09-13T04:39:22Z</dcterms:created>
  <dcterms:modified xsi:type="dcterms:W3CDTF">2014-11-19T05:01:07Z</dcterms:modified>
</cp:coreProperties>
</file>